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9cbd3e1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f9cbd3e1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304d3dd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304d3dd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9cbd3e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9cbd3e1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9cbd3e1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9cbd3e1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9cbd3e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9cbd3e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9cbd3e1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9cbd3e1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A1CC-8A9F-4C7C-BA96-52AD7579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501BD-1EC3-44EF-9582-8BBA6613F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FCCD-1C98-4BC3-82B6-565BDB1A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646D-FBC3-4119-8F27-1BDF512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D9EE-DE33-4A8D-98C1-E7C494B3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7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85AF-0829-45B1-93F7-6DAB2783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DD7F-EDE2-45BB-ABCE-A18FA033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B315-E794-4517-978E-C0DF9E1C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67F9-F6A5-49BA-BE84-B1F03CDE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2BC6-E1E1-4EBB-BDCF-815D8BA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24C28-EF87-4A77-8364-3C5CA207D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75B72-40AC-410F-BFC7-1D0FBE9B8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2E0FB-2C6B-4FB7-AEBB-603642A3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2DB2-750C-4C6F-B764-00660ED0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9ABB-2E55-4545-8904-4503AC1B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9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4FFA-317B-46EB-939D-A6C0D032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DCA3-D8A1-4E81-BB39-C244ACB4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184E-AD2B-45CD-977F-CFA4ABE2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D14F-1B5A-4732-97D7-4DEA468F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1E56-F341-4438-9FC5-9FCDBB20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5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DBF1-FAB0-4BD0-A419-214E9F19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47FA4-66C7-46AE-847C-8D7A4661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A093-AAC8-4B6F-A0EA-8FB3A7A3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B71D-DE88-47D8-A72A-A299869C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0663-6BD1-4CBA-886E-5A1DA31B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6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2F09-C9E9-46D7-A522-7E3DB8CD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EB7F-4398-45FE-8E48-6625788F6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899F1-051B-4B27-A2AE-AE42535C4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67CAD-9951-4A3C-A48B-654A98ED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003A-6449-422F-9BB3-D8BC0947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1CFF-3B65-4402-ACD0-50AC7492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5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02BE-3AFA-4506-86C0-1014D35F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40E2-BE41-4741-B420-A01DD52F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3D03A-3FBF-429B-81C0-DCEC1C8C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2F648-DA8E-436A-A555-019105994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B21EE-314A-48E2-B701-3CF899B61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350BE-E060-4225-AE0B-2C31F9D2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8F88E-28B2-443B-A7CF-5C1F70DC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174FD-7ED3-45A1-86CF-2ECA912D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2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1E1B-82DA-4760-8490-AA1C2DC7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08C96-1EAF-4A5C-AEBE-333D379E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808B-1E09-4AA9-B677-5567139D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1134F-2B78-4DA6-9CE7-08460DE6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2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C9C5-0B27-432D-8DA2-BFB49303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1051A-2589-4609-810D-2DD6604D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BDD54-B761-493C-A440-D80836DD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6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E46C-6787-4EC5-B5C9-2A81D1D1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583D-B8F3-47C6-A99D-D51D805A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AE54B-51DC-44FC-930E-B6CBAFF9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9D99-F8E2-4134-A4FB-5F678F71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57B3-308F-47B8-B73F-2C32AEEE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5481-130B-407C-949D-E79129A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81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2DF1-8C3A-4EEC-AE85-D5FCD880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EE7BB-ED02-4861-9CF9-17D8C80F3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DD82E-EFEA-4DAA-BD07-7B7A39039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86884-900D-4B5B-8E49-6E2574EE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BA231-C7CF-4F67-B11D-219B7466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87ACB-0806-4C1C-BA0F-DF844BEE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7189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59BFE-FE7F-4B86-9F8B-75E3759E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ED3F7-A90F-44F0-AB22-C8337845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9BFA-6991-4D95-B0AA-833708E97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8F07-0795-468B-B369-1BAC4524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71D0-1A6F-4B6C-ABC9-E1D262411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9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Conditional Probability &amp; Bayes Theorem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42"/>
            <a:ext cx="91440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dirty="0"/>
              <a:t>Jithin J 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You..!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idx="1"/>
          </p:nvPr>
        </p:nvSpPr>
        <p:spPr>
          <a:xfrm>
            <a:off x="838200" y="2402675"/>
            <a:ext cx="10515600" cy="111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Questions please..!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/>
              <a:t>Conditional Probability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838200" y="1521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-IN"/>
              <a:t>Events can be "Independent", meaning each event is not affected by any other events.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IN"/>
              <a:t>Example: Tossing a coin.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-IN"/>
              <a:t>But events can also be "dependent" ... which means they can be affected by previous events …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IN"/>
              <a:t>Example: Marbles in a Bag, 2 blue and 3 red marbles are in a bag.Probability of blue marble is ⅖. Probability of next blue marble is only ¼.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IN"/>
              <a:t>This is because we are removing marbles from the bag. So the next event depends on what happened in the previous event, and is called dependent.</a:t>
            </a:r>
            <a:endParaRPr/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/>
              <a:t>Conditional Probability Using Tree Diagram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48" y="1298875"/>
            <a:ext cx="2594280" cy="17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900" y="1298874"/>
            <a:ext cx="3781975" cy="20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872050" y="3883500"/>
            <a:ext cx="44460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Probability of Event A : to pick a blue ball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p(A) = ⅖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Probablitiy of Event B : to pick a red ball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p(B)=⅗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6166350" y="3501625"/>
            <a:ext cx="5279100" cy="3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Probability of Event C : to pick a Blue ball after A = 1/4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Probability of Event D: to pick a Red ball after A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= 3/4</a:t>
            </a:r>
            <a:br>
              <a:rPr lang="en-I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Probability of Event C: to pick a Blue ball after B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=</a:t>
            </a:r>
            <a:r>
              <a:rPr lang="en-IN" sz="1800"/>
              <a:t> 2/4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Probability of Event D: to pick a Red ball after B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=  2/4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Probablitiy of Event B : to pick a red ball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p(B)=⅗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/>
              <a:t>Notation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idx="1"/>
          </p:nvPr>
        </p:nvSpPr>
        <p:spPr>
          <a:xfrm>
            <a:off x="666750" y="1384325"/>
            <a:ext cx="10687200" cy="4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-IN"/>
              <a:t>P(A) means "Probability Of Event A".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-IN"/>
              <a:t>P(B|A) means "Event B given Event A".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IN"/>
              <a:t>event A has already happened, now what is the chance of event B?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IN"/>
              <a:t>P(B|A) is also called the </a:t>
            </a:r>
            <a:r>
              <a:rPr lang="en-IN" b="1"/>
              <a:t>"Conditional Probability" of B given A.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00" y="3558350"/>
            <a:ext cx="4477975" cy="24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457750" y="3086900"/>
            <a:ext cx="6157800" cy="3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Questions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 sz="1800"/>
              <a:t>What is the probability of drawing a blue ball after Event A ? [p(C/A)]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IN" sz="1800">
                <a:solidFill>
                  <a:schemeClr val="dk1"/>
                </a:solidFill>
              </a:rPr>
              <a:t>What is the probability of drawing a blue ball after Event B ? [p(C/B)]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IN" sz="1800">
                <a:solidFill>
                  <a:schemeClr val="dk1"/>
                </a:solidFill>
              </a:rPr>
              <a:t>What is the probability of drawing two blue balls after event A? p[E/A]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IN" sz="1800">
                <a:solidFill>
                  <a:schemeClr val="dk1"/>
                </a:solidFill>
              </a:rPr>
              <a:t>What is the probability of drawing two blue balls after event B ? p[E/B]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Conditional Probability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en-IN"/>
              <a:t>What is the probability of getting 2 blue balls ? [ P(A and B) ]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IN"/>
              <a:t>P(A) and P(B) : A - getting a blue ball in first draw, B-getting a blue ball in second draw without replacement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IN"/>
              <a:t>p(A)= ⅖ ; p(B)= ¼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t="9958"/>
          <a:stretch/>
        </p:blipFill>
        <p:spPr>
          <a:xfrm>
            <a:off x="1787825" y="3580176"/>
            <a:ext cx="9090450" cy="21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Probability of A and B : Mathematical Notation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69" y="1980075"/>
            <a:ext cx="7606856" cy="28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Bayes Theorem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idx="1"/>
          </p:nvPr>
        </p:nvSpPr>
        <p:spPr>
          <a:xfrm>
            <a:off x="838200" y="13960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en-IN"/>
              <a:t>Bayes theorem is a way to find probability if we know a ‘certain’ other probabilities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650" y="2600275"/>
            <a:ext cx="7286125" cy="28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Bayes theorem Example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7" y="1365432"/>
            <a:ext cx="10823801" cy="44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Bayes Theorem : Derivation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288" y="1740238"/>
            <a:ext cx="8971425" cy="40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Conditional Probability &amp; Bayes Theorem</vt:lpstr>
      <vt:lpstr>Conditional Probability</vt:lpstr>
      <vt:lpstr>Conditional Probability Using Tree Diagram</vt:lpstr>
      <vt:lpstr>Notation</vt:lpstr>
      <vt:lpstr>Conditional Probability</vt:lpstr>
      <vt:lpstr>Probability of A and B : Mathematical Notation</vt:lpstr>
      <vt:lpstr>Bayes Theorem</vt:lpstr>
      <vt:lpstr>Bayes theorem Example</vt:lpstr>
      <vt:lpstr>Bayes Theorem : Derivation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Probability &amp; Bayes Theorem</dc:title>
  <cp:lastModifiedBy>Jithin J Kumar</cp:lastModifiedBy>
  <cp:revision>1</cp:revision>
  <dcterms:modified xsi:type="dcterms:W3CDTF">2019-06-19T03:56:07Z</dcterms:modified>
</cp:coreProperties>
</file>