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87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24E871-643B-49DA-8A81-92A1D9D947BF}">
  <a:tblStyle styleId="{1124E871-643B-49DA-8A81-92A1D9D94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87" orient="horz"/>
        <p:guide pos="2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b7396f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b7396f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b7396f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b7396f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b7396f4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b7396f4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b7396f4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b7396f4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b7396f4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b7396f4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b7396f4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b7396f4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b7396f4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b7396f4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5b39a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5b39a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jithinjkumar@gmail.com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book/en/v2" TargetMode="External"/><Relationship Id="rId4" Type="http://schemas.openxmlformats.org/officeDocument/2006/relationships/hyperlink" Target="https://www.youtube.com/watch?v=HVsySz-h9r4" TargetMode="External"/><Relationship Id="rId5" Type="http://schemas.openxmlformats.org/officeDocument/2006/relationships/hyperlink" Target="https://www.youtube.com/watch?v=cBokz0LTizk" TargetMode="External"/><Relationship Id="rId6" Type="http://schemas.openxmlformats.org/officeDocument/2006/relationships/hyperlink" Target="https://github.com/bangalorebyte-cohort20/linuxBash-Git/tree/master/bash/exerci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 Line Basics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Linux Commands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Linux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20-03-2019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4175" y="64400"/>
            <a:ext cx="476200" cy="4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17850"/>
            <a:ext cx="76887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Version Control System - by Linus Torvalds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GUI Tools and Command 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Difference between central &amp; Distributed version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Installing Git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6575" y="4624101"/>
            <a:ext cx="522200" cy="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Commands with Live demo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--version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config --global user.name “Jithin J Kumar”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config --global user.email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jithinjkumar@gmail.com</a:t>
            </a:r>
            <a:r>
              <a:rPr lang="en"/>
              <a:t>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config --list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help config / git config --help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6575" y="4624101"/>
            <a:ext cx="522200" cy="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 used frequently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init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ignore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add newtext.txt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reset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add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commit -m “Initial Commit”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100025" y="3100200"/>
            <a:ext cx="37977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clone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diff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add -A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pull origin master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6575" y="4624101"/>
            <a:ext cx="522200" cy="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69675"/>
            <a:ext cx="375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branch myproject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checkout myproject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checkout master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status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add -A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commit -m “Changed Function”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push -u origin myproject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5215650" y="2461325"/>
            <a:ext cx="375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merge myproject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push origin master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branch -d myproject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branch -a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push origin --delete branch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6575" y="4624101"/>
            <a:ext cx="522200" cy="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Commands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793875" y="189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{1124E871-643B-49DA-8A81-92A1D9D947BF}</a:tableStyleId>
              </a:tblPr>
              <a:tblGrid>
                <a:gridCol w="1452400"/>
                <a:gridCol w="6407900"/>
              </a:tblGrid>
              <a:tr h="50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pwd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path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s,  ls -a, ls-l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 all files , list hidden files,  gives detail of files.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mkdir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directory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cd, cd.. , cd ~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directory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clear,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Clears view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touch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 file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6575" y="4624101"/>
            <a:ext cx="522200" cy="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9"/>
          <p:cNvGraphicFramePr/>
          <p:nvPr/>
        </p:nvGraphicFramePr>
        <p:xfrm>
          <a:off x="793875" y="14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{1124E871-643B-49DA-8A81-92A1D9D947BF}</a:tableStyleId>
              </a:tblPr>
              <a:tblGrid>
                <a:gridCol w="1562800"/>
                <a:gridCol w="6297500"/>
              </a:tblGrid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Opens file in nano editor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Cat, less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Shows content inside a 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 files from one folder to another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Copy content file from one file to another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m , rmdir, rm -R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Deletes files folders etc.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/>
                        <a:t>hich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Path of particular file or program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6575" y="4624101"/>
            <a:ext cx="522200" cy="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0"/>
          <p:cNvGraphicFramePr/>
          <p:nvPr/>
        </p:nvGraphicFramePr>
        <p:xfrm>
          <a:off x="754075" y="127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{1124E871-643B-49DA-8A81-92A1D9D947BF}</a:tableStyleId>
              </a:tblPr>
              <a:tblGrid>
                <a:gridCol w="894975"/>
                <a:gridCol w="3220425"/>
                <a:gridCol w="1711425"/>
                <a:gridCol w="2033475"/>
              </a:tblGrid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ifconfig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manager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iwconfig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Wireless config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lsusb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Usb ports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 if remote server is working or 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lspci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config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Uname -a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OS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Sudo apt-get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Apt-get remove, update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manager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Apt-get shutdown -r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0"/>
          <p:cNvSpPr txBox="1"/>
          <p:nvPr>
            <p:ph type="title"/>
          </p:nvPr>
        </p:nvSpPr>
        <p:spPr>
          <a:xfrm>
            <a:off x="839875" y="60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Commands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6575" y="4624101"/>
            <a:ext cx="522200" cy="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assignment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https://git-scm.com/book/en/v2</a:t>
            </a:r>
            <a:r>
              <a:rPr lang="en"/>
              <a:t>  - Chapter -3 of this book.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https://www.youtube.com/watch?v=HVsySz-h9r4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https://www.youtube.com/watch?v=cBokz0LTizk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https://github.com/bangalorebyte-cohort20/linuxBash-Git/tree/master/bash/exercises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