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7" r:id="rId6"/>
    <p:sldId id="268" r:id="rId7"/>
    <p:sldId id="269" r:id="rId8"/>
    <p:sldId id="276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字符串长度计算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题目：编写程序，不使用</a:t>
            </a:r>
            <a:r>
              <a:rPr lang="en-US" altLang="zh-CN" dirty="0"/>
              <a:t>strlen()</a:t>
            </a:r>
            <a:r>
              <a:rPr lang="zh-CN" altLang="en-US" dirty="0"/>
              <a:t>函数，计算用户输入字符串的长度并输出。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要求</a:t>
            </a:r>
            <a:r>
              <a:rPr lang="en-US" altLang="zh-CN" dirty="0"/>
              <a:t>：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从键盘输入一个字符串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使用循环结构计算长度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输出字符串及其长度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 </a:t>
            </a:r>
            <a:r>
              <a:rPr lang="zh-CN" altLang="en-US" dirty="0"/>
              <a:t>字符串替换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题目：编写程序，将字符串中所有指定的子串替换为另一个子串。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输入原始字符串、要被替换的子串和替换子串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实现替换功能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输出替换前后的字符串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 </a:t>
            </a:r>
            <a:r>
              <a:rPr lang="zh-CN" altLang="en-US" dirty="0"/>
              <a:t>字符串排序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题目：编写程序，对输入的多个字符串按字典序进行排序。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输入</a:t>
            </a:r>
            <a:r>
              <a:rPr lang="en-US" altLang="zh-CN" dirty="0"/>
              <a:t>5</a:t>
            </a:r>
            <a:r>
              <a:rPr lang="zh-CN" altLang="en-US" dirty="0"/>
              <a:t>个字符串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实现排序功能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输出排序前后的字符串数组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 </a:t>
            </a:r>
            <a:r>
              <a:rPr lang="zh-CN" altLang="en-US" dirty="0"/>
              <a:t>字符串加密解密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题目：编写程序，实现简单的字符串加密和解密功能。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加密规则：每个字符</a:t>
            </a:r>
            <a:r>
              <a:rPr lang="en-US" altLang="zh-CN" dirty="0"/>
              <a:t>ASCII</a:t>
            </a:r>
            <a:r>
              <a:rPr lang="zh-CN" altLang="en-US" dirty="0"/>
              <a:t>码加</a:t>
            </a:r>
            <a:r>
              <a:rPr lang="en-US" altLang="zh-CN" dirty="0"/>
              <a:t>1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解密规则：每个字符</a:t>
            </a:r>
            <a:r>
              <a:rPr lang="en-US" altLang="zh-CN" dirty="0"/>
              <a:t>ASCII</a:t>
            </a:r>
            <a:r>
              <a:rPr lang="zh-CN" altLang="en-US" dirty="0"/>
              <a:t>码减</a:t>
            </a:r>
            <a:r>
              <a:rPr lang="en-US" altLang="zh-CN" dirty="0"/>
              <a:t>1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输入字符串，先加密后解密，输出各阶段结果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字符串复制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题目：编写程序，不使用</a:t>
            </a:r>
            <a:r>
              <a:rPr lang="en-US" altLang="zh-CN" dirty="0"/>
              <a:t>strcpy()</a:t>
            </a:r>
            <a:r>
              <a:rPr lang="zh-CN" altLang="en-US" dirty="0"/>
              <a:t>函数，实现字符串的复制功能。</a:t>
            </a:r>
            <a:r>
              <a:rPr lang="zh-CN" altLang="en-US" dirty="0">
                <a:sym typeface="+mn-ea"/>
              </a:rPr>
              <a:t>要求</a:t>
            </a:r>
            <a:r>
              <a:rPr lang="en-US" altLang="zh-CN" dirty="0">
                <a:sym typeface="+mn-ea"/>
              </a:rPr>
              <a:t>：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定义两个字符数组：源字符串和目标字符串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将源字符串内容复制到目标字符串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输出复制前后的两个字符串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字符串连接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题目：编写程序，不使用</a:t>
            </a:r>
            <a:r>
              <a:rPr lang="en-US" altLang="zh-CN" dirty="0"/>
              <a:t>strcat()</a:t>
            </a:r>
            <a:r>
              <a:rPr lang="zh-CN" altLang="en-US" dirty="0"/>
              <a:t>函数，实现两个字符串的连接。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>
                <a:sym typeface="+mn-ea"/>
              </a:rPr>
              <a:t>定义两个字符数组</a:t>
            </a:r>
            <a:r>
              <a:rPr lang="en-US" altLang="zh-CN" dirty="0">
                <a:sym typeface="+mn-ea"/>
              </a:rPr>
              <a:t>str1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str2</a:t>
            </a:r>
            <a:endParaRPr lang="en-US" altLang="zh-CN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str2</a:t>
            </a:r>
            <a:r>
              <a:rPr lang="zh-CN" altLang="en-US" dirty="0">
                <a:sym typeface="+mn-ea"/>
              </a:rPr>
              <a:t>连接到</a:t>
            </a:r>
            <a:r>
              <a:rPr lang="en-US" altLang="zh-CN" dirty="0">
                <a:sym typeface="+mn-ea"/>
              </a:rPr>
              <a:t>str1</a:t>
            </a:r>
            <a:r>
              <a:rPr lang="zh-CN" altLang="en-US" dirty="0">
                <a:sym typeface="+mn-ea"/>
              </a:rPr>
              <a:t>后面</a:t>
            </a:r>
            <a:endParaRPr lang="zh-CN" altLang="en-US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/>
              <a:t>输出连接后的字符串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字符串比较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题目：编写程序，不使用</a:t>
            </a:r>
            <a:r>
              <a:rPr lang="en-US" altLang="zh-CN" dirty="0"/>
              <a:t>strcmp()</a:t>
            </a:r>
            <a:r>
              <a:rPr lang="zh-CN" altLang="en-US" dirty="0"/>
              <a:t>函数，比较两个字符串是否相同。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>
                <a:sym typeface="+mn-ea"/>
              </a:rPr>
              <a:t>输入两个字符串</a:t>
            </a:r>
            <a:endParaRPr lang="zh-CN" altLang="en-US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/>
              <a:t>逐个字符比较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输出比较结果（相同或不同</a:t>
            </a:r>
            <a:r>
              <a:rPr lang="en-US" altLang="zh-CN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字符串反转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题目：编写程序，实现字符串的反转功能。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输入一个字符串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不使用库函数，实现字符串反转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输出反转前后的字符串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统计字符出现次数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题目：编写程序，统计字符串中某个指定字符出现的次数。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输入一个字符串和一个要统计的字符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遍历字符串进行统计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输出统计结果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 </a:t>
            </a:r>
            <a:r>
              <a:rPr lang="zh-CN" altLang="en-US"/>
              <a:t>观察不同访问顺序的运行时间差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题目描述：定义一个大数组</a:t>
            </a:r>
            <a:r>
              <a:rPr lang="en-US" altLang="zh-CN"/>
              <a:t> int a[1000][1000]</a:t>
            </a:r>
            <a:r>
              <a:rPr lang="zh-CN" altLang="en-US"/>
              <a:t>，用两种方式访问数组并累加所有元素：</a:t>
            </a:r>
            <a:endParaRPr lang="en-US" altLang="zh-CN"/>
          </a:p>
          <a:p>
            <a:r>
              <a:rPr lang="zh-CN" altLang="en-US"/>
              <a:t>方式一：按行访问；</a:t>
            </a:r>
            <a:endParaRPr lang="en-US" altLang="zh-CN"/>
          </a:p>
          <a:p>
            <a:r>
              <a:rPr lang="zh-CN" altLang="en-US"/>
              <a:t>方式二：按列访问。</a:t>
            </a:r>
            <a:endParaRPr lang="zh-CN" altLang="en-US"/>
          </a:p>
          <a:p>
            <a:r>
              <a:rPr lang="zh-CN" altLang="en-US"/>
              <a:t>要求：</a:t>
            </a:r>
            <a:endParaRPr lang="zh-CN" altLang="en-US"/>
          </a:p>
          <a:p>
            <a:pPr lvl="1"/>
            <a:r>
              <a:rPr lang="zh-CN" altLang="en-US" sz="2400"/>
              <a:t>数组使用随机数生成，每个元素随机生成为</a:t>
            </a:r>
            <a:r>
              <a:rPr lang="en-US" altLang="zh-CN" sz="2400"/>
              <a:t>0</a:t>
            </a:r>
            <a:r>
              <a:rPr lang="zh-CN" altLang="en-US" sz="2400"/>
              <a:t>或</a:t>
            </a:r>
            <a:r>
              <a:rPr lang="en-US" altLang="zh-CN" sz="2400"/>
              <a:t>1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/>
            <a:r>
              <a:rPr lang="zh-CN" altLang="en-US" sz="2400"/>
              <a:t>在使用循环计算所有元素的和；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 clock() </a:t>
            </a:r>
            <a:r>
              <a:rPr lang="zh-CN" altLang="en-US"/>
              <a:t>记录两个方式的耗时；</a:t>
            </a:r>
            <a:endParaRPr lang="zh-CN" altLang="en-US"/>
          </a:p>
          <a:p>
            <a:pPr lvl="1"/>
            <a:r>
              <a:rPr lang="zh-CN" altLang="en-US"/>
              <a:t>比较结果并解释原因。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字符串查找子串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题目：编写程序，查找一个字符串中是否包含指定的子串。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输入主字符串和要查找的子串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实现查找功能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输出查找结果（包含位置或不包含）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 </a:t>
            </a:r>
            <a:r>
              <a:rPr lang="zh-CN" altLang="en-US" dirty="0"/>
              <a:t>字符串删除指定字符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题目：编写程序，删除字符串中所有指定的字符。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输入一个字符串和要删除的字符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实现删除功能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输出删除前后的字符串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WPS 文字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微软雅黑</vt:lpstr>
      <vt:lpstr>宋体</vt:lpstr>
      <vt:lpstr>Arial Unicode MS</vt:lpstr>
      <vt:lpstr>汉仪书宋二KW</vt:lpstr>
      <vt:lpstr>WPS</vt:lpstr>
      <vt:lpstr>1. 字符串长度计算</vt:lpstr>
      <vt:lpstr>2. 字符串复制</vt:lpstr>
      <vt:lpstr>3. 字符串连接</vt:lpstr>
      <vt:lpstr>4. 字符串比较</vt:lpstr>
      <vt:lpstr>5. 字符串反转</vt:lpstr>
      <vt:lpstr>6. 统计字符出现次数</vt:lpstr>
      <vt:lpstr>7. 观察不同访问顺序的运行时间差</vt:lpstr>
      <vt:lpstr>8. 字符串查找子串</vt:lpstr>
      <vt:lpstr>9. 字符串删除指定字符</vt:lpstr>
      <vt:lpstr>10. 字符串替换</vt:lpstr>
      <vt:lpstr>11. 字符串排序</vt:lpstr>
      <vt:lpstr>12. 字符串加密解密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方长江</dc:creator>
  <cp:lastModifiedBy>zhouxd</cp:lastModifiedBy>
  <cp:revision>13</cp:revision>
  <dcterms:created xsi:type="dcterms:W3CDTF">2025-04-17T11:12:38Z</dcterms:created>
  <dcterms:modified xsi:type="dcterms:W3CDTF">2025-04-17T11:12:38Z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528A10DC27B10EA826E2006859A16361_43</vt:lpwstr>
  </property>
  <property fmtid="{D5CDD505-2E9C-101B-9397-08002B2CF9AE}" pid="3" name="KSOProductBuildVer">
    <vt:lpwstr>2052-7.2.0.8943</vt:lpwstr>
  </property>
</Properties>
</file>