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24FB49D-5F96-420C-B323-E883A0D5CB89}">
          <p14:sldIdLst>
            <p14:sldId id="256"/>
            <p14:sldId id="257"/>
            <p14:sldId id="258"/>
            <p14:sldId id="259"/>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hong Xu" userId="21726d714b1d0e7e" providerId="LiveId" clId="{D5F8081A-34D2-45FF-AB90-3D0F3D8CF635}"/>
    <pc:docChg chg="undo custSel addSld modSld addSection delSection modSection">
      <pc:chgData name="Tianhong Xu" userId="21726d714b1d0e7e" providerId="LiveId" clId="{D5F8081A-34D2-45FF-AB90-3D0F3D8CF635}" dt="2024-05-06T06:54:40.941" v="3847"/>
      <pc:docMkLst>
        <pc:docMk/>
      </pc:docMkLst>
      <pc:sldChg chg="addSp delSp modSp new mod">
        <pc:chgData name="Tianhong Xu" userId="21726d714b1d0e7e" providerId="LiveId" clId="{D5F8081A-34D2-45FF-AB90-3D0F3D8CF635}" dt="2024-05-06T05:37:33.504" v="2429" actId="20577"/>
        <pc:sldMkLst>
          <pc:docMk/>
          <pc:sldMk cId="2268263247" sldId="256"/>
        </pc:sldMkLst>
        <pc:spChg chg="del">
          <ac:chgData name="Tianhong Xu" userId="21726d714b1d0e7e" providerId="LiveId" clId="{D5F8081A-34D2-45FF-AB90-3D0F3D8CF635}" dt="2024-05-06T04:47:23.373" v="1" actId="478"/>
          <ac:spMkLst>
            <pc:docMk/>
            <pc:sldMk cId="2268263247" sldId="256"/>
            <ac:spMk id="2" creationId="{405876C5-A2C6-20B2-EC2F-8E97C40A86B5}"/>
          </ac:spMkLst>
        </pc:spChg>
        <pc:spChg chg="del">
          <ac:chgData name="Tianhong Xu" userId="21726d714b1d0e7e" providerId="LiveId" clId="{D5F8081A-34D2-45FF-AB90-3D0F3D8CF635}" dt="2024-05-06T04:47:23.373" v="1" actId="478"/>
          <ac:spMkLst>
            <pc:docMk/>
            <pc:sldMk cId="2268263247" sldId="256"/>
            <ac:spMk id="3" creationId="{6623BC49-78D7-0CD3-5A58-6D9DFF73E04A}"/>
          </ac:spMkLst>
        </pc:spChg>
        <pc:spChg chg="add mod">
          <ac:chgData name="Tianhong Xu" userId="21726d714b1d0e7e" providerId="LiveId" clId="{D5F8081A-34D2-45FF-AB90-3D0F3D8CF635}" dt="2024-05-06T05:37:33.504" v="2429" actId="20577"/>
          <ac:spMkLst>
            <pc:docMk/>
            <pc:sldMk cId="2268263247" sldId="256"/>
            <ac:spMk id="4" creationId="{E6481955-276D-4F8F-52FC-87E9A4E16F32}"/>
          </ac:spMkLst>
        </pc:spChg>
        <pc:spChg chg="add mod">
          <ac:chgData name="Tianhong Xu" userId="21726d714b1d0e7e" providerId="LiveId" clId="{D5F8081A-34D2-45FF-AB90-3D0F3D8CF635}" dt="2024-05-06T05:12:20.975" v="1129" actId="20577"/>
          <ac:spMkLst>
            <pc:docMk/>
            <pc:sldMk cId="2268263247" sldId="256"/>
            <ac:spMk id="5" creationId="{9867BC8E-76E2-F867-2B06-E4F323EF66C6}"/>
          </ac:spMkLst>
        </pc:spChg>
      </pc:sldChg>
      <pc:sldChg chg="addSp delSp modSp new mod">
        <pc:chgData name="Tianhong Xu" userId="21726d714b1d0e7e" providerId="LiveId" clId="{D5F8081A-34D2-45FF-AB90-3D0F3D8CF635}" dt="2024-05-06T05:14:19.676" v="1286" actId="20577"/>
        <pc:sldMkLst>
          <pc:docMk/>
          <pc:sldMk cId="3235889605" sldId="257"/>
        </pc:sldMkLst>
        <pc:spChg chg="del">
          <ac:chgData name="Tianhong Xu" userId="21726d714b1d0e7e" providerId="LiveId" clId="{D5F8081A-34D2-45FF-AB90-3D0F3D8CF635}" dt="2024-05-06T05:04:31.035" v="665" actId="478"/>
          <ac:spMkLst>
            <pc:docMk/>
            <pc:sldMk cId="3235889605" sldId="257"/>
            <ac:spMk id="2" creationId="{24CF18DD-9F49-2068-7736-2F588C4402D1}"/>
          </ac:spMkLst>
        </pc:spChg>
        <pc:spChg chg="del">
          <ac:chgData name="Tianhong Xu" userId="21726d714b1d0e7e" providerId="LiveId" clId="{D5F8081A-34D2-45FF-AB90-3D0F3D8CF635}" dt="2024-05-06T05:04:31.035" v="665" actId="478"/>
          <ac:spMkLst>
            <pc:docMk/>
            <pc:sldMk cId="3235889605" sldId="257"/>
            <ac:spMk id="3" creationId="{8868AE62-F005-AC79-6C0C-A9EA11F8FB92}"/>
          </ac:spMkLst>
        </pc:spChg>
        <pc:spChg chg="add mod">
          <ac:chgData name="Tianhong Xu" userId="21726d714b1d0e7e" providerId="LiveId" clId="{D5F8081A-34D2-45FF-AB90-3D0F3D8CF635}" dt="2024-05-06T05:14:19.676" v="1286" actId="20577"/>
          <ac:spMkLst>
            <pc:docMk/>
            <pc:sldMk cId="3235889605" sldId="257"/>
            <ac:spMk id="4" creationId="{9E6E6138-C589-EB87-B436-CB3EBAAAC45E}"/>
          </ac:spMkLst>
        </pc:spChg>
      </pc:sldChg>
      <pc:sldChg chg="addSp delSp modSp new mod">
        <pc:chgData name="Tianhong Xu" userId="21726d714b1d0e7e" providerId="LiveId" clId="{D5F8081A-34D2-45FF-AB90-3D0F3D8CF635}" dt="2024-05-06T05:35:53.820" v="2419"/>
        <pc:sldMkLst>
          <pc:docMk/>
          <pc:sldMk cId="1504674285" sldId="258"/>
        </pc:sldMkLst>
        <pc:spChg chg="del">
          <ac:chgData name="Tianhong Xu" userId="21726d714b1d0e7e" providerId="LiveId" clId="{D5F8081A-34D2-45FF-AB90-3D0F3D8CF635}" dt="2024-05-06T05:22:04.306" v="1288" actId="478"/>
          <ac:spMkLst>
            <pc:docMk/>
            <pc:sldMk cId="1504674285" sldId="258"/>
            <ac:spMk id="2" creationId="{498AB2EF-BE9F-0357-D4B7-AF17F177DD62}"/>
          </ac:spMkLst>
        </pc:spChg>
        <pc:spChg chg="del">
          <ac:chgData name="Tianhong Xu" userId="21726d714b1d0e7e" providerId="LiveId" clId="{D5F8081A-34D2-45FF-AB90-3D0F3D8CF635}" dt="2024-05-06T05:22:04.306" v="1288" actId="478"/>
          <ac:spMkLst>
            <pc:docMk/>
            <pc:sldMk cId="1504674285" sldId="258"/>
            <ac:spMk id="3" creationId="{BBD610DE-19FE-052E-F408-AAFB744D755D}"/>
          </ac:spMkLst>
        </pc:spChg>
        <pc:spChg chg="add mod">
          <ac:chgData name="Tianhong Xu" userId="21726d714b1d0e7e" providerId="LiveId" clId="{D5F8081A-34D2-45FF-AB90-3D0F3D8CF635}" dt="2024-05-06T05:33:53.305" v="2178" actId="1076"/>
          <ac:spMkLst>
            <pc:docMk/>
            <pc:sldMk cId="1504674285" sldId="258"/>
            <ac:spMk id="5" creationId="{9381FB48-7208-9D54-BE4C-CA865DA4250D}"/>
          </ac:spMkLst>
        </pc:spChg>
        <pc:spChg chg="add mod">
          <ac:chgData name="Tianhong Xu" userId="21726d714b1d0e7e" providerId="LiveId" clId="{D5F8081A-34D2-45FF-AB90-3D0F3D8CF635}" dt="2024-05-06T05:35:53.820" v="2419"/>
          <ac:spMkLst>
            <pc:docMk/>
            <pc:sldMk cId="1504674285" sldId="258"/>
            <ac:spMk id="6" creationId="{4B2C176A-3871-DA34-3BEF-7C8C0EDA5447}"/>
          </ac:spMkLst>
        </pc:spChg>
      </pc:sldChg>
      <pc:sldChg chg="addSp delSp modSp new mod">
        <pc:chgData name="Tianhong Xu" userId="21726d714b1d0e7e" providerId="LiveId" clId="{D5F8081A-34D2-45FF-AB90-3D0F3D8CF635}" dt="2024-05-06T06:16:20.089" v="3692" actId="1076"/>
        <pc:sldMkLst>
          <pc:docMk/>
          <pc:sldMk cId="792074128" sldId="259"/>
        </pc:sldMkLst>
        <pc:spChg chg="del">
          <ac:chgData name="Tianhong Xu" userId="21726d714b1d0e7e" providerId="LiveId" clId="{D5F8081A-34D2-45FF-AB90-3D0F3D8CF635}" dt="2024-05-06T05:34:07.911" v="2180" actId="478"/>
          <ac:spMkLst>
            <pc:docMk/>
            <pc:sldMk cId="792074128" sldId="259"/>
            <ac:spMk id="2" creationId="{E0D55332-5713-D1EB-7608-C8DC08224F73}"/>
          </ac:spMkLst>
        </pc:spChg>
        <pc:spChg chg="del">
          <ac:chgData name="Tianhong Xu" userId="21726d714b1d0e7e" providerId="LiveId" clId="{D5F8081A-34D2-45FF-AB90-3D0F3D8CF635}" dt="2024-05-06T05:34:07.911" v="2180" actId="478"/>
          <ac:spMkLst>
            <pc:docMk/>
            <pc:sldMk cId="792074128" sldId="259"/>
            <ac:spMk id="3" creationId="{3E978DA6-542E-22BF-8C13-FE35F84FB9D2}"/>
          </ac:spMkLst>
        </pc:spChg>
        <pc:spChg chg="add mod">
          <ac:chgData name="Tianhong Xu" userId="21726d714b1d0e7e" providerId="LiveId" clId="{D5F8081A-34D2-45FF-AB90-3D0F3D8CF635}" dt="2024-05-06T05:36:46.563" v="2425" actId="1076"/>
          <ac:spMkLst>
            <pc:docMk/>
            <pc:sldMk cId="792074128" sldId="259"/>
            <ac:spMk id="4" creationId="{3144E84C-2DF0-A234-A418-ECEEAB422990}"/>
          </ac:spMkLst>
        </pc:spChg>
        <pc:spChg chg="add mod">
          <ac:chgData name="Tianhong Xu" userId="21726d714b1d0e7e" providerId="LiveId" clId="{D5F8081A-34D2-45FF-AB90-3D0F3D8CF635}" dt="2024-05-06T06:16:16.746" v="3691" actId="1076"/>
          <ac:spMkLst>
            <pc:docMk/>
            <pc:sldMk cId="792074128" sldId="259"/>
            <ac:spMk id="5" creationId="{815B0B93-E68F-683B-8B31-445D08857665}"/>
          </ac:spMkLst>
        </pc:spChg>
        <pc:picChg chg="add mod">
          <ac:chgData name="Tianhong Xu" userId="21726d714b1d0e7e" providerId="LiveId" clId="{D5F8081A-34D2-45FF-AB90-3D0F3D8CF635}" dt="2024-05-06T06:16:20.089" v="3692" actId="1076"/>
          <ac:picMkLst>
            <pc:docMk/>
            <pc:sldMk cId="792074128" sldId="259"/>
            <ac:picMk id="7" creationId="{7526ADEB-9107-93C8-1F6F-2D9EC1EE259C}"/>
          </ac:picMkLst>
        </pc:picChg>
      </pc:sldChg>
      <pc:sldChg chg="addSp delSp modSp new mod">
        <pc:chgData name="Tianhong Xu" userId="21726d714b1d0e7e" providerId="LiveId" clId="{D5F8081A-34D2-45FF-AB90-3D0F3D8CF635}" dt="2024-05-06T06:54:40.941" v="3847"/>
        <pc:sldMkLst>
          <pc:docMk/>
          <pc:sldMk cId="1390338780" sldId="260"/>
        </pc:sldMkLst>
        <pc:spChg chg="del">
          <ac:chgData name="Tianhong Xu" userId="21726d714b1d0e7e" providerId="LiveId" clId="{D5F8081A-34D2-45FF-AB90-3D0F3D8CF635}" dt="2024-05-06T06:23:44.322" v="3694" actId="478"/>
          <ac:spMkLst>
            <pc:docMk/>
            <pc:sldMk cId="1390338780" sldId="260"/>
            <ac:spMk id="2" creationId="{459EA354-7B6D-AAED-0DCB-A72EAC942F69}"/>
          </ac:spMkLst>
        </pc:spChg>
        <pc:spChg chg="del">
          <ac:chgData name="Tianhong Xu" userId="21726d714b1d0e7e" providerId="LiveId" clId="{D5F8081A-34D2-45FF-AB90-3D0F3D8CF635}" dt="2024-05-06T06:23:44.322" v="3694" actId="478"/>
          <ac:spMkLst>
            <pc:docMk/>
            <pc:sldMk cId="1390338780" sldId="260"/>
            <ac:spMk id="3" creationId="{51B7F5DE-3AE7-D804-3320-FDACFB134E23}"/>
          </ac:spMkLst>
        </pc:spChg>
        <pc:spChg chg="add mod">
          <ac:chgData name="Tianhong Xu" userId="21726d714b1d0e7e" providerId="LiveId" clId="{D5F8081A-34D2-45FF-AB90-3D0F3D8CF635}" dt="2024-05-06T06:26:27.383" v="3760" actId="20577"/>
          <ac:spMkLst>
            <pc:docMk/>
            <pc:sldMk cId="1390338780" sldId="260"/>
            <ac:spMk id="4" creationId="{DCE4D306-D918-2B53-D515-C7B797F1037C}"/>
          </ac:spMkLst>
        </pc:spChg>
        <pc:spChg chg="add">
          <ac:chgData name="Tianhong Xu" userId="21726d714b1d0e7e" providerId="LiveId" clId="{D5F8081A-34D2-45FF-AB90-3D0F3D8CF635}" dt="2024-05-06T06:51:19.279" v="3761"/>
          <ac:spMkLst>
            <pc:docMk/>
            <pc:sldMk cId="1390338780" sldId="260"/>
            <ac:spMk id="5" creationId="{06A96E5E-310F-8755-C712-38D81AA1050F}"/>
          </ac:spMkLst>
        </pc:spChg>
        <pc:spChg chg="add mod">
          <ac:chgData name="Tianhong Xu" userId="21726d714b1d0e7e" providerId="LiveId" clId="{D5F8081A-34D2-45FF-AB90-3D0F3D8CF635}" dt="2024-05-06T06:54:40.941" v="3847"/>
          <ac:spMkLst>
            <pc:docMk/>
            <pc:sldMk cId="1390338780" sldId="260"/>
            <ac:spMk id="7" creationId="{CFBC09C5-8B32-0A89-B62F-CDA577CC7D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9E3D8-348F-AEED-119A-50C7A989155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5728595-52BC-BA3B-F841-D9F8E9999D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182B296-A010-9970-C05B-3CD3CAE08821}"/>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7BBFDA7C-BDC8-9748-2DAF-F877E33675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C6C28B-0B2B-2406-871F-A6A7794DED54}"/>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646563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48F984-F410-0679-B2B3-2580DAB061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0F13985-6154-1878-4F61-B6DE80220A2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10B9C5-1DC2-F2E8-8BA5-2DA379E97240}"/>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D4C1C03A-A573-AEEF-8FE1-34A2D53340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463928-8D1B-3339-3C51-8359F3C9972F}"/>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318058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6046677-F21D-0728-158E-1C5942A5E94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71971F2-2DEC-C887-936B-C36E3EF3AB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8F35878-62B2-2B23-6868-F742AC06524F}"/>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BB444A1D-C0F9-65FE-7646-91EAC33AF7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A46054-D149-3940-221A-F8E0F0F18A62}"/>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4074603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481FE-B18A-CC07-FC8B-5FDE1CC144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758616-7504-34F2-5E86-7B506AC4E33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7481DB-AA6A-B84A-8391-1532D4787052}"/>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7DE4522D-D661-3D8A-BB48-1A5E0714AB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74D047-495B-C46E-649A-FA9CD6AAEDA1}"/>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993551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D6DF0-8436-0466-13B2-F6D6D75CA6E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57C3DA6-F204-9D46-166C-5BAE9ACFE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9D3FD55-CAD2-5BC0-3FD3-D84F30AF15FC}"/>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A2D9CAE0-B7AB-7F20-2155-65AC0F70E9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72678D-ABF3-B8AD-910B-B1045D969AB9}"/>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397629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7F8357-C459-B7A2-9B5F-80A05906D0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63F7AB8-C85A-F14F-4DFA-F207EF967A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7B39136-10FF-7C2E-338E-C1A8CF9722A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FED1CA9-8ABA-FABC-CDC1-A386E661D5C5}"/>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6" name="页脚占位符 5">
            <a:extLst>
              <a:ext uri="{FF2B5EF4-FFF2-40B4-BE49-F238E27FC236}">
                <a16:creationId xmlns:a16="http://schemas.microsoft.com/office/drawing/2014/main" id="{4C15FF1F-A893-9A58-F253-833949CFD8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647B847-BA32-A6CC-C492-268FF6475553}"/>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230907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27EE1-1DE0-1416-DA4A-59828451469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85AB435-B96A-26D2-620C-0E468FCFC2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F63F86B-2812-B509-E342-260BBD1136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18F65F6-B50C-6D4A-0EF0-154A3CD9A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B29662C-F546-A6FA-A23E-F9605AEA3FF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151368D-D5CC-BD17-679A-933753EF3571}"/>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8" name="页脚占位符 7">
            <a:extLst>
              <a:ext uri="{FF2B5EF4-FFF2-40B4-BE49-F238E27FC236}">
                <a16:creationId xmlns:a16="http://schemas.microsoft.com/office/drawing/2014/main" id="{AD06736D-1510-5320-1F74-77625C26EFF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E6AE7C-318E-FAB5-9CEB-330B14A36486}"/>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4194791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5F9606-4541-5BAE-D748-F88F4177B2B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8D44E1-B159-3040-74B6-A3D1E6ACEDF6}"/>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4" name="页脚占位符 3">
            <a:extLst>
              <a:ext uri="{FF2B5EF4-FFF2-40B4-BE49-F238E27FC236}">
                <a16:creationId xmlns:a16="http://schemas.microsoft.com/office/drawing/2014/main" id="{B13E8117-9AC8-BDDF-9E41-7B956C5ABB9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12AC0C-57E3-A238-AF3F-D3E29DE0430A}"/>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2800824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D0C83F-59DA-C863-F1DF-85349747E1FF}"/>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3" name="页脚占位符 2">
            <a:extLst>
              <a:ext uri="{FF2B5EF4-FFF2-40B4-BE49-F238E27FC236}">
                <a16:creationId xmlns:a16="http://schemas.microsoft.com/office/drawing/2014/main" id="{C78EB3A1-4901-7DF0-8D51-1CD65288861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D095A72-5D35-5F5E-5267-E2D06E2C9601}"/>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139297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1082D0-6B61-6062-D337-21FE6FA3CC9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6AF6ACB-4385-7CDF-A324-96CD2D738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CF2233D-998D-65AB-761F-AA47CA97A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BFBF148-FD94-B141-39C7-16FA5FA16727}"/>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6" name="页脚占位符 5">
            <a:extLst>
              <a:ext uri="{FF2B5EF4-FFF2-40B4-BE49-F238E27FC236}">
                <a16:creationId xmlns:a16="http://schemas.microsoft.com/office/drawing/2014/main" id="{CD4EFBB1-4647-1320-59B1-A07A47EED8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473FB5B-263B-7F58-28CF-A13D26044B84}"/>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519933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90A83B-9B1A-E951-DC88-E350CF44153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64A46ED-AC62-841E-7948-FA7AF33BE3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667B0C4-D5D7-E632-E5C6-79519F15B3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573CB7-55ED-DC6E-F78D-AB4619DAA61F}"/>
              </a:ext>
            </a:extLst>
          </p:cNvPr>
          <p:cNvSpPr>
            <a:spLocks noGrp="1"/>
          </p:cNvSpPr>
          <p:nvPr>
            <p:ph type="dt" sz="half" idx="10"/>
          </p:nvPr>
        </p:nvSpPr>
        <p:spPr/>
        <p:txBody>
          <a:bodyPr/>
          <a:lstStyle/>
          <a:p>
            <a:fld id="{B2572A20-586F-4E50-900E-82C0C3E47524}" type="datetimeFigureOut">
              <a:rPr lang="zh-CN" altLang="en-US" smtClean="0"/>
              <a:t>2025/5/14</a:t>
            </a:fld>
            <a:endParaRPr lang="zh-CN" altLang="en-US"/>
          </a:p>
        </p:txBody>
      </p:sp>
      <p:sp>
        <p:nvSpPr>
          <p:cNvPr id="6" name="页脚占位符 5">
            <a:extLst>
              <a:ext uri="{FF2B5EF4-FFF2-40B4-BE49-F238E27FC236}">
                <a16:creationId xmlns:a16="http://schemas.microsoft.com/office/drawing/2014/main" id="{0BD3F82B-0094-4F7D-57D0-E7BDB360D5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31D1D7-F086-507E-556F-7419A444DFBB}"/>
              </a:ext>
            </a:extLst>
          </p:cNvPr>
          <p:cNvSpPr>
            <a:spLocks noGrp="1"/>
          </p:cNvSpPr>
          <p:nvPr>
            <p:ph type="sldNum" sz="quarter" idx="12"/>
          </p:nvPr>
        </p:nvSpPr>
        <p:spPr/>
        <p:txBody>
          <a:body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175427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678FD4-7C13-C0C4-5274-1296D79135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F5B9E44-F87F-BEF1-F41A-52A001D47D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90B2C2B-C2BB-2657-93EE-CC0CC030DD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72A20-586F-4E50-900E-82C0C3E47524}" type="datetimeFigureOut">
              <a:rPr lang="zh-CN" altLang="en-US" smtClean="0"/>
              <a:t>2025/5/14</a:t>
            </a:fld>
            <a:endParaRPr lang="zh-CN" altLang="en-US"/>
          </a:p>
        </p:txBody>
      </p:sp>
      <p:sp>
        <p:nvSpPr>
          <p:cNvPr id="5" name="页脚占位符 4">
            <a:extLst>
              <a:ext uri="{FF2B5EF4-FFF2-40B4-BE49-F238E27FC236}">
                <a16:creationId xmlns:a16="http://schemas.microsoft.com/office/drawing/2014/main" id="{B9D89891-D5AA-6E79-046C-F997425BA7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6A0FC0E-B851-2EC3-ECF6-09D13D109D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96CF1-0BDE-4D91-B521-FB0405863FF9}" type="slidenum">
              <a:rPr lang="zh-CN" altLang="en-US" smtClean="0"/>
              <a:t>‹#›</a:t>
            </a:fld>
            <a:endParaRPr lang="zh-CN" altLang="en-US"/>
          </a:p>
        </p:txBody>
      </p:sp>
    </p:spTree>
    <p:extLst>
      <p:ext uri="{BB962C8B-B14F-4D97-AF65-F5344CB8AC3E}">
        <p14:creationId xmlns:p14="http://schemas.microsoft.com/office/powerpoint/2010/main" val="8280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481955-276D-4F8F-52FC-87E9A4E16F32}"/>
              </a:ext>
            </a:extLst>
          </p:cNvPr>
          <p:cNvSpPr txBox="1"/>
          <p:nvPr/>
        </p:nvSpPr>
        <p:spPr>
          <a:xfrm>
            <a:off x="520168" y="372331"/>
            <a:ext cx="9664167" cy="1296637"/>
          </a:xfrm>
          <a:prstGeom prst="rect">
            <a:avLst/>
          </a:prstGeom>
          <a:noFill/>
        </p:spPr>
        <p:txBody>
          <a:bodyPr wrap="square" rtlCol="0">
            <a:spAutoFit/>
          </a:bodyPr>
          <a:lstStyle/>
          <a:p>
            <a:pPr>
              <a:lnSpc>
                <a:spcPct val="150000"/>
              </a:lnSpc>
            </a:pPr>
            <a:r>
              <a:rPr lang="en-US" altLang="zh-CN" dirty="0"/>
              <a:t>WEEK12 LAB</a:t>
            </a:r>
          </a:p>
          <a:p>
            <a:pPr>
              <a:lnSpc>
                <a:spcPct val="150000"/>
              </a:lnSpc>
            </a:pPr>
            <a:r>
              <a:rPr lang="zh-CN" altLang="en-US" dirty="0">
                <a:solidFill>
                  <a:srgbClr val="FF0000"/>
                </a:solidFill>
              </a:rPr>
              <a:t>使用</a:t>
            </a:r>
            <a:r>
              <a:rPr lang="en-US" altLang="zh-CN" dirty="0">
                <a:solidFill>
                  <a:srgbClr val="FF0000"/>
                </a:solidFill>
              </a:rPr>
              <a:t>malloc/</a:t>
            </a:r>
            <a:r>
              <a:rPr lang="en-US" altLang="zh-CN" dirty="0" err="1">
                <a:solidFill>
                  <a:srgbClr val="FF0000"/>
                </a:solidFill>
              </a:rPr>
              <a:t>calloc</a:t>
            </a:r>
            <a:r>
              <a:rPr lang="zh-CN" altLang="en-US" dirty="0">
                <a:solidFill>
                  <a:srgbClr val="FF0000"/>
                </a:solidFill>
              </a:rPr>
              <a:t>等函数为数组动态分配内存，记得</a:t>
            </a:r>
            <a:r>
              <a:rPr lang="en-US" altLang="zh-CN" dirty="0">
                <a:solidFill>
                  <a:srgbClr val="FF0000"/>
                </a:solidFill>
              </a:rPr>
              <a:t>free</a:t>
            </a:r>
            <a:r>
              <a:rPr lang="zh-CN" altLang="en-US" dirty="0">
                <a:solidFill>
                  <a:srgbClr val="FF0000"/>
                </a:solidFill>
              </a:rPr>
              <a:t>。</a:t>
            </a:r>
            <a:endParaRPr lang="en-US" altLang="zh-CN" dirty="0">
              <a:solidFill>
                <a:srgbClr val="FF0000"/>
              </a:solidFill>
            </a:endParaRPr>
          </a:p>
          <a:p>
            <a:pPr>
              <a:lnSpc>
                <a:spcPct val="150000"/>
              </a:lnSpc>
            </a:pPr>
            <a:r>
              <a:rPr lang="en-US" altLang="zh-CN" dirty="0">
                <a:solidFill>
                  <a:srgbClr val="FF0000"/>
                </a:solidFill>
              </a:rPr>
              <a:t>Use functions like malloc/</a:t>
            </a:r>
            <a:r>
              <a:rPr lang="en-US" altLang="zh-CN" dirty="0" err="1">
                <a:solidFill>
                  <a:srgbClr val="FF0000"/>
                </a:solidFill>
              </a:rPr>
              <a:t>calloc</a:t>
            </a:r>
            <a:r>
              <a:rPr lang="en-US" altLang="zh-CN" dirty="0">
                <a:solidFill>
                  <a:srgbClr val="FF0000"/>
                </a:solidFill>
              </a:rPr>
              <a:t> to dynamically allocate memory for arrays, remember to free.</a:t>
            </a:r>
            <a:endParaRPr lang="zh-CN" altLang="en-US" dirty="0">
              <a:solidFill>
                <a:srgbClr val="FF0000"/>
              </a:solidFill>
            </a:endParaRPr>
          </a:p>
        </p:txBody>
      </p:sp>
      <p:sp>
        <p:nvSpPr>
          <p:cNvPr id="5" name="文本框 4">
            <a:extLst>
              <a:ext uri="{FF2B5EF4-FFF2-40B4-BE49-F238E27FC236}">
                <a16:creationId xmlns:a16="http://schemas.microsoft.com/office/drawing/2014/main" id="{9867BC8E-76E2-F867-2B06-E4F323EF66C6}"/>
              </a:ext>
            </a:extLst>
          </p:cNvPr>
          <p:cNvSpPr txBox="1"/>
          <p:nvPr/>
        </p:nvSpPr>
        <p:spPr>
          <a:xfrm>
            <a:off x="520168" y="1954734"/>
            <a:ext cx="10337648" cy="4620624"/>
          </a:xfrm>
          <a:prstGeom prst="rect">
            <a:avLst/>
          </a:prstGeom>
          <a:noFill/>
        </p:spPr>
        <p:txBody>
          <a:bodyPr wrap="square" rtlCol="0">
            <a:spAutoFit/>
          </a:bodyPr>
          <a:lstStyle/>
          <a:p>
            <a:pPr>
              <a:lnSpc>
                <a:spcPct val="150000"/>
              </a:lnSpc>
            </a:pPr>
            <a:r>
              <a:rPr lang="zh-CN" altLang="en-US" dirty="0"/>
              <a:t>动态分配一维数组的典型方式如下：</a:t>
            </a:r>
            <a:endParaRPr lang="en-US" altLang="zh-CN" dirty="0"/>
          </a:p>
          <a:p>
            <a:pPr>
              <a:lnSpc>
                <a:spcPct val="150000"/>
              </a:lnSpc>
            </a:pPr>
            <a:r>
              <a:rPr lang="en-US" altLang="zh-CN" dirty="0"/>
              <a:t>A typical way to dynamically allocate a one-dimensional array is as follows:</a:t>
            </a:r>
          </a:p>
          <a:p>
            <a:pPr>
              <a:lnSpc>
                <a:spcPct val="150000"/>
              </a:lnSpc>
            </a:pPr>
            <a:endParaRPr lang="en-US" altLang="zh-CN" dirty="0"/>
          </a:p>
          <a:p>
            <a:pPr>
              <a:lnSpc>
                <a:spcPct val="150000"/>
              </a:lnSpc>
            </a:pPr>
            <a:r>
              <a:rPr lang="en-US" altLang="zh-CN" dirty="0"/>
              <a:t>int n = 100;</a:t>
            </a:r>
          </a:p>
          <a:p>
            <a:pPr>
              <a:lnSpc>
                <a:spcPct val="150000"/>
              </a:lnSpc>
            </a:pPr>
            <a:r>
              <a:rPr lang="en-US" altLang="zh-CN" dirty="0"/>
              <a:t>char *name; // </a:t>
            </a:r>
            <a:r>
              <a:rPr lang="zh-CN" altLang="en-US" dirty="0"/>
              <a:t>创建指针 </a:t>
            </a:r>
            <a:r>
              <a:rPr lang="en-US" altLang="zh-CN" dirty="0"/>
              <a:t>Create pointer</a:t>
            </a:r>
          </a:p>
          <a:p>
            <a:pPr>
              <a:lnSpc>
                <a:spcPct val="150000"/>
              </a:lnSpc>
            </a:pPr>
            <a:r>
              <a:rPr lang="en-US" altLang="zh-CN" dirty="0"/>
              <a:t>name = (char *)malloc(</a:t>
            </a:r>
            <a:r>
              <a:rPr lang="en-US" altLang="zh-CN" dirty="0" err="1"/>
              <a:t>sizeof</a:t>
            </a:r>
            <a:r>
              <a:rPr lang="en-US" altLang="zh-CN" dirty="0"/>
              <a:t>(char)*n); // </a:t>
            </a:r>
            <a:r>
              <a:rPr lang="zh-CN" altLang="en-US" dirty="0"/>
              <a:t>为指针分配内存 </a:t>
            </a:r>
            <a:r>
              <a:rPr lang="en-US" altLang="zh-CN" dirty="0"/>
              <a:t>Allocate memory for Pointers</a:t>
            </a:r>
          </a:p>
          <a:p>
            <a:pPr>
              <a:lnSpc>
                <a:spcPct val="150000"/>
              </a:lnSpc>
            </a:pPr>
            <a:endParaRPr lang="en-US" altLang="zh-CN" dirty="0"/>
          </a:p>
          <a:p>
            <a:pPr>
              <a:lnSpc>
                <a:spcPct val="150000"/>
              </a:lnSpc>
            </a:pPr>
            <a:r>
              <a:rPr lang="zh-CN" altLang="en-US" dirty="0"/>
              <a:t>随后，你可以通过指针或常规方式来索引元素</a:t>
            </a:r>
            <a:endParaRPr lang="en-US" altLang="zh-CN" dirty="0"/>
          </a:p>
          <a:p>
            <a:pPr>
              <a:lnSpc>
                <a:spcPct val="150000"/>
              </a:lnSpc>
            </a:pPr>
            <a:r>
              <a:rPr lang="en-US" altLang="zh-CN" dirty="0"/>
              <a:t>You can then index the element either by pointer or by general means</a:t>
            </a:r>
          </a:p>
          <a:p>
            <a:pPr>
              <a:lnSpc>
                <a:spcPct val="150000"/>
              </a:lnSpc>
            </a:pPr>
            <a:r>
              <a:rPr lang="en-US" altLang="zh-CN" dirty="0"/>
              <a:t>*(name + </a:t>
            </a:r>
            <a:r>
              <a:rPr lang="en-US" altLang="zh-CN" dirty="0" err="1"/>
              <a:t>i</a:t>
            </a:r>
            <a:r>
              <a:rPr lang="en-US" altLang="zh-CN" dirty="0"/>
              <a:t>)</a:t>
            </a:r>
          </a:p>
          <a:p>
            <a:pPr>
              <a:lnSpc>
                <a:spcPct val="150000"/>
              </a:lnSpc>
            </a:pPr>
            <a:r>
              <a:rPr lang="en-US" altLang="zh-CN" dirty="0"/>
              <a:t>name[</a:t>
            </a:r>
            <a:r>
              <a:rPr lang="en-US" altLang="zh-CN" dirty="0" err="1"/>
              <a:t>i</a:t>
            </a:r>
            <a:r>
              <a:rPr lang="en-US" altLang="zh-CN" dirty="0"/>
              <a:t>]</a:t>
            </a:r>
          </a:p>
        </p:txBody>
      </p:sp>
    </p:spTree>
    <p:extLst>
      <p:ext uri="{BB962C8B-B14F-4D97-AF65-F5344CB8AC3E}">
        <p14:creationId xmlns:p14="http://schemas.microsoft.com/office/powerpoint/2010/main" val="2268263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E6E6138-C589-EB87-B436-CB3EBAAAC45E}"/>
              </a:ext>
            </a:extLst>
          </p:cNvPr>
          <p:cNvSpPr txBox="1"/>
          <p:nvPr/>
        </p:nvSpPr>
        <p:spPr>
          <a:xfrm>
            <a:off x="563971" y="366854"/>
            <a:ext cx="10337648" cy="6282617"/>
          </a:xfrm>
          <a:prstGeom prst="rect">
            <a:avLst/>
          </a:prstGeom>
          <a:noFill/>
        </p:spPr>
        <p:txBody>
          <a:bodyPr wrap="square" rtlCol="0">
            <a:spAutoFit/>
          </a:bodyPr>
          <a:lstStyle/>
          <a:p>
            <a:pPr>
              <a:lnSpc>
                <a:spcPct val="150000"/>
              </a:lnSpc>
            </a:pPr>
            <a:r>
              <a:rPr lang="zh-CN" altLang="en-US" dirty="0"/>
              <a:t>实际上，你可以动态创建任意维度的数组。以二维数组为例。</a:t>
            </a:r>
            <a:endParaRPr lang="en-US" altLang="zh-CN" dirty="0"/>
          </a:p>
          <a:p>
            <a:pPr>
              <a:lnSpc>
                <a:spcPct val="150000"/>
              </a:lnSpc>
            </a:pPr>
            <a:r>
              <a:rPr lang="en-US" altLang="zh-CN" dirty="0"/>
              <a:t>In fact, you can dynamically create arrays of any dimension. Consider a two-dimensional array.</a:t>
            </a:r>
          </a:p>
          <a:p>
            <a:pPr>
              <a:lnSpc>
                <a:spcPct val="150000"/>
              </a:lnSpc>
            </a:pPr>
            <a:r>
              <a:rPr lang="zh-CN" altLang="en-US" dirty="0"/>
              <a:t>我们需要先创建一个二维指针，包含</a:t>
            </a:r>
            <a:r>
              <a:rPr lang="en-US" altLang="zh-CN" dirty="0"/>
              <a:t>m</a:t>
            </a:r>
            <a:r>
              <a:rPr lang="zh-CN" altLang="en-US" dirty="0"/>
              <a:t>个一维指针。</a:t>
            </a:r>
            <a:endParaRPr lang="en-US" altLang="zh-CN" dirty="0"/>
          </a:p>
          <a:p>
            <a:pPr>
              <a:lnSpc>
                <a:spcPct val="150000"/>
              </a:lnSpc>
            </a:pPr>
            <a:r>
              <a:rPr lang="en-US" altLang="zh-CN" dirty="0"/>
              <a:t>We need to create a two-dimensional pointer with m one-dimensional Pointers.</a:t>
            </a:r>
          </a:p>
          <a:p>
            <a:pPr>
              <a:lnSpc>
                <a:spcPct val="150000"/>
              </a:lnSpc>
            </a:pPr>
            <a:endParaRPr lang="en-US" altLang="zh-CN" dirty="0"/>
          </a:p>
          <a:p>
            <a:pPr>
              <a:lnSpc>
                <a:spcPct val="150000"/>
              </a:lnSpc>
            </a:pPr>
            <a:r>
              <a:rPr lang="en-US" altLang="zh-CN" dirty="0"/>
              <a:t>int **</a:t>
            </a:r>
            <a:r>
              <a:rPr lang="en-US" altLang="zh-CN" dirty="0" err="1"/>
              <a:t>arr</a:t>
            </a:r>
            <a:r>
              <a:rPr lang="en-US" altLang="zh-CN" dirty="0"/>
              <a:t> = (int **)malloc(</a:t>
            </a:r>
            <a:r>
              <a:rPr lang="en-US" altLang="zh-CN" dirty="0" err="1">
                <a:solidFill>
                  <a:srgbClr val="FF0000"/>
                </a:solidFill>
              </a:rPr>
              <a:t>sizeof</a:t>
            </a:r>
            <a:r>
              <a:rPr lang="en-US" altLang="zh-CN" dirty="0">
                <a:solidFill>
                  <a:srgbClr val="FF0000"/>
                </a:solidFill>
              </a:rPr>
              <a:t>(int*)*</a:t>
            </a:r>
            <a:r>
              <a:rPr lang="en-US" altLang="zh-CN" dirty="0"/>
              <a:t>m);</a:t>
            </a:r>
          </a:p>
          <a:p>
            <a:pPr>
              <a:lnSpc>
                <a:spcPct val="150000"/>
              </a:lnSpc>
            </a:pPr>
            <a:r>
              <a:rPr lang="zh-CN" altLang="en-US" dirty="0"/>
              <a:t>随后为其中的每个一维指针分配内存</a:t>
            </a:r>
            <a:endParaRPr lang="en-US" altLang="zh-CN" dirty="0"/>
          </a:p>
          <a:p>
            <a:pPr>
              <a:lnSpc>
                <a:spcPct val="150000"/>
              </a:lnSpc>
            </a:pPr>
            <a:r>
              <a:rPr lang="en-US" altLang="zh-CN" dirty="0"/>
              <a:t>for(int </a:t>
            </a:r>
            <a:r>
              <a:rPr lang="en-US" altLang="zh-CN" dirty="0" err="1"/>
              <a:t>i</a:t>
            </a:r>
            <a:r>
              <a:rPr lang="en-US" altLang="zh-CN" dirty="0"/>
              <a:t> = 0; </a:t>
            </a:r>
            <a:r>
              <a:rPr lang="en-US" altLang="zh-CN" dirty="0" err="1"/>
              <a:t>i</a:t>
            </a:r>
            <a:r>
              <a:rPr lang="en-US" altLang="zh-CN" dirty="0"/>
              <a:t>&lt;m; </a:t>
            </a:r>
            <a:r>
              <a:rPr lang="en-US" altLang="zh-CN" dirty="0" err="1"/>
              <a:t>i</a:t>
            </a:r>
            <a:r>
              <a:rPr lang="en-US" altLang="zh-CN" dirty="0"/>
              <a:t>++)</a:t>
            </a:r>
          </a:p>
          <a:p>
            <a:pPr>
              <a:lnSpc>
                <a:spcPct val="150000"/>
              </a:lnSpc>
            </a:pPr>
            <a:r>
              <a:rPr lang="en-US" altLang="zh-CN" dirty="0"/>
              <a:t>{</a:t>
            </a:r>
          </a:p>
          <a:p>
            <a:pPr>
              <a:lnSpc>
                <a:spcPct val="150000"/>
              </a:lnSpc>
            </a:pPr>
            <a:r>
              <a:rPr lang="en-US" altLang="zh-CN" dirty="0"/>
              <a:t>    </a:t>
            </a:r>
            <a:r>
              <a:rPr lang="en-US" altLang="zh-CN" dirty="0" err="1"/>
              <a:t>arr</a:t>
            </a:r>
            <a:r>
              <a:rPr lang="en-US" altLang="zh-CN" dirty="0"/>
              <a:t>[</a:t>
            </a:r>
            <a:r>
              <a:rPr lang="en-US" altLang="zh-CN" dirty="0" err="1"/>
              <a:t>i</a:t>
            </a:r>
            <a:r>
              <a:rPr lang="en-US" altLang="zh-CN" dirty="0"/>
              <a:t>] = (int *)malloc(</a:t>
            </a:r>
            <a:r>
              <a:rPr lang="en-US" altLang="zh-CN" dirty="0" err="1">
                <a:solidFill>
                  <a:srgbClr val="FF0000"/>
                </a:solidFill>
              </a:rPr>
              <a:t>sizeof</a:t>
            </a:r>
            <a:r>
              <a:rPr lang="en-US" altLang="zh-CN" dirty="0">
                <a:solidFill>
                  <a:srgbClr val="FF0000"/>
                </a:solidFill>
              </a:rPr>
              <a:t>(int)</a:t>
            </a:r>
            <a:r>
              <a:rPr lang="en-US" altLang="zh-CN" dirty="0"/>
              <a:t>*n);</a:t>
            </a:r>
          </a:p>
          <a:p>
            <a:pPr>
              <a:lnSpc>
                <a:spcPct val="150000"/>
              </a:lnSpc>
            </a:pPr>
            <a:r>
              <a:rPr lang="en-US" altLang="zh-CN" dirty="0"/>
              <a:t>}</a:t>
            </a:r>
          </a:p>
          <a:p>
            <a:pPr>
              <a:lnSpc>
                <a:spcPct val="150000"/>
              </a:lnSpc>
            </a:pPr>
            <a:r>
              <a:rPr lang="zh-CN" altLang="en-US" dirty="0"/>
              <a:t>随后，你可以通过指针或常规方式来索引元素</a:t>
            </a:r>
            <a:endParaRPr lang="en-US" altLang="zh-CN" dirty="0"/>
          </a:p>
          <a:p>
            <a:pPr>
              <a:lnSpc>
                <a:spcPct val="150000"/>
              </a:lnSpc>
            </a:pPr>
            <a:r>
              <a:rPr lang="en-US" altLang="zh-CN" dirty="0"/>
              <a:t>You can then index the element either by pointer or by general means</a:t>
            </a:r>
          </a:p>
          <a:p>
            <a:pPr>
              <a:lnSpc>
                <a:spcPct val="150000"/>
              </a:lnSpc>
            </a:pPr>
            <a:r>
              <a:rPr lang="en-US" altLang="zh-CN" dirty="0"/>
              <a:t>*(*(</a:t>
            </a:r>
            <a:r>
              <a:rPr lang="en-US" altLang="zh-CN" dirty="0" err="1"/>
              <a:t>arr+i</a:t>
            </a:r>
            <a:r>
              <a:rPr lang="en-US" altLang="zh-CN" dirty="0"/>
              <a:t>)+j)</a:t>
            </a:r>
          </a:p>
          <a:p>
            <a:pPr>
              <a:lnSpc>
                <a:spcPct val="150000"/>
              </a:lnSpc>
            </a:pPr>
            <a:r>
              <a:rPr lang="en-US" altLang="zh-CN" dirty="0" err="1"/>
              <a:t>arr</a:t>
            </a:r>
            <a:r>
              <a:rPr lang="en-US" altLang="zh-CN" dirty="0"/>
              <a:t>[</a:t>
            </a:r>
            <a:r>
              <a:rPr lang="en-US" altLang="zh-CN" dirty="0" err="1"/>
              <a:t>i</a:t>
            </a:r>
            <a:r>
              <a:rPr lang="en-US" altLang="zh-CN" dirty="0"/>
              <a:t>][j]</a:t>
            </a:r>
          </a:p>
        </p:txBody>
      </p:sp>
    </p:spTree>
    <p:extLst>
      <p:ext uri="{BB962C8B-B14F-4D97-AF65-F5344CB8AC3E}">
        <p14:creationId xmlns:p14="http://schemas.microsoft.com/office/powerpoint/2010/main" val="323588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9381FB48-7208-9D54-BE4C-CA865DA4250D}"/>
              </a:ext>
            </a:extLst>
          </p:cNvPr>
          <p:cNvSpPr txBox="1"/>
          <p:nvPr/>
        </p:nvSpPr>
        <p:spPr>
          <a:xfrm>
            <a:off x="193694" y="254618"/>
            <a:ext cx="11998306" cy="2127634"/>
          </a:xfrm>
          <a:prstGeom prst="rect">
            <a:avLst/>
          </a:prstGeom>
          <a:noFill/>
        </p:spPr>
        <p:txBody>
          <a:bodyPr wrap="square">
            <a:spAutoFit/>
          </a:bodyPr>
          <a:lstStyle/>
          <a:p>
            <a:pPr>
              <a:lnSpc>
                <a:spcPct val="150000"/>
              </a:lnSpc>
            </a:pPr>
            <a:r>
              <a:rPr lang="en-US" altLang="zh-CN" dirty="0"/>
              <a:t>1. </a:t>
            </a:r>
            <a:r>
              <a:rPr lang="zh-CN" altLang="en-US" dirty="0"/>
              <a:t>编写一个函数</a:t>
            </a:r>
            <a:r>
              <a:rPr lang="en-US" altLang="zh-CN" dirty="0" err="1"/>
              <a:t>sumMatrix</a:t>
            </a:r>
            <a:r>
              <a:rPr lang="zh-CN" altLang="en-US" dirty="0"/>
              <a:t>，接受一个二维数组以及矩阵的长、宽作为参数，返回矩阵所有元素的和。尝试使用不同形式的参数例如</a:t>
            </a:r>
            <a:r>
              <a:rPr lang="en-US" altLang="zh-CN" dirty="0"/>
              <a:t>int a[ ][ ], int *a[ ], int **a, int (*a)[ ]</a:t>
            </a:r>
            <a:r>
              <a:rPr lang="zh-CN" altLang="en-US" dirty="0"/>
              <a:t>。观察哪些可以正确地向函数传递数组。</a:t>
            </a:r>
            <a:endParaRPr lang="en-US" altLang="zh-CN" dirty="0"/>
          </a:p>
          <a:p>
            <a:pPr>
              <a:lnSpc>
                <a:spcPct val="150000"/>
              </a:lnSpc>
            </a:pPr>
            <a:r>
              <a:rPr lang="en-US" altLang="zh-CN" dirty="0"/>
              <a:t>Write a function, </a:t>
            </a:r>
            <a:r>
              <a:rPr lang="en-US" altLang="zh-CN" dirty="0" err="1"/>
              <a:t>sumMatrix</a:t>
            </a:r>
            <a:r>
              <a:rPr lang="en-US" altLang="zh-CN" dirty="0"/>
              <a:t>, that takes a two-dimensional array and the length and width of the matrix as arguments, and returns the sum of all the elements of the matrix. Try to use different forms of parameters such as int a[ ][ ], int *a[ ], int **a, int (*a)[ ].</a:t>
            </a:r>
            <a:r>
              <a:rPr lang="zh-CN" altLang="en-US" dirty="0"/>
              <a:t> </a:t>
            </a:r>
            <a:r>
              <a:rPr lang="en-US" altLang="zh-CN" dirty="0"/>
              <a:t>Observe which arrays can be passed to the function correctly.</a:t>
            </a:r>
          </a:p>
        </p:txBody>
      </p:sp>
      <p:sp>
        <p:nvSpPr>
          <p:cNvPr id="6" name="文本框 5">
            <a:extLst>
              <a:ext uri="{FF2B5EF4-FFF2-40B4-BE49-F238E27FC236}">
                <a16:creationId xmlns:a16="http://schemas.microsoft.com/office/drawing/2014/main" id="{4B2C176A-3871-DA34-3BEF-7C8C0EDA5447}"/>
              </a:ext>
            </a:extLst>
          </p:cNvPr>
          <p:cNvSpPr txBox="1"/>
          <p:nvPr/>
        </p:nvSpPr>
        <p:spPr>
          <a:xfrm>
            <a:off x="140765" y="2565267"/>
            <a:ext cx="11883321" cy="4205126"/>
          </a:xfrm>
          <a:prstGeom prst="rect">
            <a:avLst/>
          </a:prstGeom>
          <a:noFill/>
        </p:spPr>
        <p:txBody>
          <a:bodyPr wrap="square" rtlCol="0">
            <a:spAutoFit/>
          </a:bodyPr>
          <a:lstStyle/>
          <a:p>
            <a:pPr>
              <a:lnSpc>
                <a:spcPct val="150000"/>
              </a:lnSpc>
            </a:pPr>
            <a:r>
              <a:rPr lang="zh-CN" altLang="en-US" dirty="0">
                <a:solidFill>
                  <a:srgbClr val="FF0000"/>
                </a:solidFill>
              </a:rPr>
              <a:t>在实际应用中，一般不会动态分配多维数组，而是只动态分配一维数组，用映射的方式将二维数组映射到一维。例如我们想要定义</a:t>
            </a:r>
            <a:r>
              <a:rPr lang="en-US" altLang="zh-CN" dirty="0">
                <a:solidFill>
                  <a:srgbClr val="FF0000"/>
                </a:solidFill>
              </a:rPr>
              <a:t>m x n</a:t>
            </a:r>
            <a:r>
              <a:rPr lang="zh-CN" altLang="en-US" dirty="0">
                <a:solidFill>
                  <a:srgbClr val="FF0000"/>
                </a:solidFill>
              </a:rPr>
              <a:t>的二维数组，实际上我们会分配一个大小为</a:t>
            </a:r>
            <a:r>
              <a:rPr lang="en-US" altLang="zh-CN" dirty="0">
                <a:solidFill>
                  <a:srgbClr val="FF0000"/>
                </a:solidFill>
              </a:rPr>
              <a:t>m</a:t>
            </a:r>
            <a:r>
              <a:rPr lang="zh-CN" altLang="en-US" dirty="0">
                <a:solidFill>
                  <a:srgbClr val="FF0000"/>
                </a:solidFill>
              </a:rPr>
              <a:t> </a:t>
            </a:r>
            <a:r>
              <a:rPr lang="en-US" altLang="zh-CN" dirty="0">
                <a:solidFill>
                  <a:srgbClr val="FF0000"/>
                </a:solidFill>
              </a:rPr>
              <a:t>x</a:t>
            </a:r>
            <a:r>
              <a:rPr lang="zh-CN" altLang="en-US" dirty="0">
                <a:solidFill>
                  <a:srgbClr val="FF0000"/>
                </a:solidFill>
              </a:rPr>
              <a:t> </a:t>
            </a:r>
            <a:r>
              <a:rPr lang="en-US" altLang="zh-CN" dirty="0">
                <a:solidFill>
                  <a:srgbClr val="FF0000"/>
                </a:solidFill>
              </a:rPr>
              <a:t>n</a:t>
            </a:r>
            <a:r>
              <a:rPr lang="zh-CN" altLang="en-US" dirty="0">
                <a:solidFill>
                  <a:srgbClr val="FF0000"/>
                </a:solidFill>
              </a:rPr>
              <a:t>的一维数组。</a:t>
            </a:r>
            <a:endParaRPr lang="en-US" altLang="zh-CN" dirty="0">
              <a:solidFill>
                <a:srgbClr val="FF0000"/>
              </a:solidFill>
            </a:endParaRPr>
          </a:p>
          <a:p>
            <a:pPr>
              <a:lnSpc>
                <a:spcPct val="150000"/>
              </a:lnSpc>
            </a:pPr>
            <a:r>
              <a:rPr lang="en-US" altLang="zh-CN" dirty="0">
                <a:solidFill>
                  <a:srgbClr val="FF0000"/>
                </a:solidFill>
              </a:rPr>
              <a:t>In practical applications, multidimensional arrays are generally not dynamically allocated, but only one-dimensional arrays are dynamically allocated, and two-dimensional arrays are mapped to one dimension by mapping. For example, if we want to define a two-dimensional array of m x n, we would actually allocate a one-dimensional array of size m x n.</a:t>
            </a:r>
          </a:p>
          <a:p>
            <a:pPr>
              <a:lnSpc>
                <a:spcPct val="150000"/>
              </a:lnSpc>
            </a:pPr>
            <a:endParaRPr lang="en-US" altLang="zh-CN" dirty="0">
              <a:solidFill>
                <a:srgbClr val="FF0000"/>
              </a:solidFill>
            </a:endParaRPr>
          </a:p>
          <a:p>
            <a:pPr>
              <a:lnSpc>
                <a:spcPct val="150000"/>
              </a:lnSpc>
            </a:pPr>
            <a:r>
              <a:rPr lang="en-US" altLang="zh-CN" dirty="0" err="1">
                <a:solidFill>
                  <a:srgbClr val="FF0000"/>
                </a:solidFill>
              </a:rPr>
              <a:t>arr</a:t>
            </a:r>
            <a:r>
              <a:rPr lang="en-US" altLang="zh-CN" dirty="0">
                <a:solidFill>
                  <a:srgbClr val="FF0000"/>
                </a:solidFill>
              </a:rPr>
              <a:t> = (int *)malloc(</a:t>
            </a:r>
            <a:r>
              <a:rPr lang="en-US" altLang="zh-CN" dirty="0" err="1">
                <a:solidFill>
                  <a:srgbClr val="FF0000"/>
                </a:solidFill>
              </a:rPr>
              <a:t>sizeof</a:t>
            </a:r>
            <a:r>
              <a:rPr lang="en-US" altLang="zh-CN" dirty="0">
                <a:solidFill>
                  <a:srgbClr val="FF0000"/>
                </a:solidFill>
              </a:rPr>
              <a:t>(int)*m*n);</a:t>
            </a:r>
          </a:p>
          <a:p>
            <a:pPr>
              <a:lnSpc>
                <a:spcPct val="150000"/>
              </a:lnSpc>
            </a:pPr>
            <a:r>
              <a:rPr lang="zh-CN" altLang="en-US" dirty="0">
                <a:solidFill>
                  <a:srgbClr val="FF0000"/>
                </a:solidFill>
              </a:rPr>
              <a:t>随后，根据要索引的元素坐标</a:t>
            </a:r>
            <a:r>
              <a:rPr lang="en-US" altLang="zh-CN" dirty="0" err="1">
                <a:solidFill>
                  <a:srgbClr val="FF0000"/>
                </a:solidFill>
              </a:rPr>
              <a:t>i</a:t>
            </a:r>
            <a:r>
              <a:rPr lang="zh-CN" altLang="en-US" dirty="0">
                <a:solidFill>
                  <a:srgbClr val="FF0000"/>
                </a:solidFill>
              </a:rPr>
              <a:t>和</a:t>
            </a:r>
            <a:r>
              <a:rPr lang="en-US" altLang="zh-CN" dirty="0">
                <a:solidFill>
                  <a:srgbClr val="FF0000"/>
                </a:solidFill>
              </a:rPr>
              <a:t>j</a:t>
            </a:r>
            <a:r>
              <a:rPr lang="zh-CN" altLang="en-US" dirty="0">
                <a:solidFill>
                  <a:srgbClr val="FF0000"/>
                </a:solidFill>
              </a:rPr>
              <a:t>，以及行数</a:t>
            </a:r>
            <a:r>
              <a:rPr lang="en-US" altLang="zh-CN" dirty="0">
                <a:solidFill>
                  <a:srgbClr val="FF0000"/>
                </a:solidFill>
              </a:rPr>
              <a:t>m</a:t>
            </a:r>
            <a:r>
              <a:rPr lang="zh-CN" altLang="en-US" dirty="0">
                <a:solidFill>
                  <a:srgbClr val="FF0000"/>
                </a:solidFill>
              </a:rPr>
              <a:t>、列数</a:t>
            </a:r>
            <a:r>
              <a:rPr lang="en-US" altLang="zh-CN" dirty="0">
                <a:solidFill>
                  <a:srgbClr val="FF0000"/>
                </a:solidFill>
              </a:rPr>
              <a:t>n</a:t>
            </a:r>
            <a:r>
              <a:rPr lang="zh-CN" altLang="en-US" dirty="0">
                <a:solidFill>
                  <a:srgbClr val="FF0000"/>
                </a:solidFill>
              </a:rPr>
              <a:t>，我们可以索引其一维坐标</a:t>
            </a:r>
            <a:r>
              <a:rPr lang="en-US" altLang="zh-CN" dirty="0" err="1">
                <a:solidFill>
                  <a:srgbClr val="FF0000"/>
                </a:solidFill>
              </a:rPr>
              <a:t>arr</a:t>
            </a:r>
            <a:r>
              <a:rPr lang="en-US" altLang="zh-CN" dirty="0">
                <a:solidFill>
                  <a:srgbClr val="FF0000"/>
                </a:solidFill>
              </a:rPr>
              <a:t>[</a:t>
            </a:r>
            <a:r>
              <a:rPr lang="en-US" altLang="zh-CN" dirty="0" err="1">
                <a:solidFill>
                  <a:srgbClr val="FF0000"/>
                </a:solidFill>
              </a:rPr>
              <a:t>i</a:t>
            </a:r>
            <a:r>
              <a:rPr lang="en-US" altLang="zh-CN" dirty="0">
                <a:solidFill>
                  <a:srgbClr val="FF0000"/>
                </a:solidFill>
              </a:rPr>
              <a:t>*</a:t>
            </a:r>
            <a:r>
              <a:rPr lang="en-US" altLang="zh-CN" dirty="0" err="1">
                <a:solidFill>
                  <a:srgbClr val="FF0000"/>
                </a:solidFill>
              </a:rPr>
              <a:t>n+j</a:t>
            </a:r>
            <a:r>
              <a:rPr lang="en-US" altLang="zh-CN" dirty="0">
                <a:solidFill>
                  <a:srgbClr val="FF0000"/>
                </a:solidFill>
              </a:rPr>
              <a:t>]</a:t>
            </a:r>
            <a:r>
              <a:rPr lang="zh-CN" altLang="en-US" dirty="0">
                <a:solidFill>
                  <a:srgbClr val="FF0000"/>
                </a:solidFill>
              </a:rPr>
              <a:t>。（取决于你如何映射）</a:t>
            </a:r>
            <a:endParaRPr lang="en-US" altLang="zh-CN" dirty="0">
              <a:solidFill>
                <a:srgbClr val="FF0000"/>
              </a:solidFill>
            </a:endParaRPr>
          </a:p>
          <a:p>
            <a:pPr>
              <a:lnSpc>
                <a:spcPct val="150000"/>
              </a:lnSpc>
            </a:pPr>
            <a:r>
              <a:rPr lang="en-US" altLang="zh-CN" dirty="0">
                <a:solidFill>
                  <a:srgbClr val="FF0000"/>
                </a:solidFill>
              </a:rPr>
              <a:t>Then, based on the element coordinates </a:t>
            </a:r>
            <a:r>
              <a:rPr lang="en-US" altLang="zh-CN" dirty="0" err="1">
                <a:solidFill>
                  <a:srgbClr val="FF0000"/>
                </a:solidFill>
              </a:rPr>
              <a:t>i</a:t>
            </a:r>
            <a:r>
              <a:rPr lang="en-US" altLang="zh-CN" dirty="0">
                <a:solidFill>
                  <a:srgbClr val="FF0000"/>
                </a:solidFill>
              </a:rPr>
              <a:t> and j to be indexed, and the number of rows m and columns n, we can index its one-dimensional coordinate </a:t>
            </a:r>
            <a:r>
              <a:rPr lang="en-US" altLang="zh-CN" dirty="0" err="1">
                <a:solidFill>
                  <a:srgbClr val="FF0000"/>
                </a:solidFill>
              </a:rPr>
              <a:t>arr</a:t>
            </a:r>
            <a:r>
              <a:rPr lang="en-US" altLang="zh-CN" dirty="0">
                <a:solidFill>
                  <a:srgbClr val="FF0000"/>
                </a:solidFill>
              </a:rPr>
              <a:t>[</a:t>
            </a:r>
            <a:r>
              <a:rPr lang="en-US" altLang="zh-CN" dirty="0" err="1">
                <a:solidFill>
                  <a:srgbClr val="FF0000"/>
                </a:solidFill>
              </a:rPr>
              <a:t>i</a:t>
            </a:r>
            <a:r>
              <a:rPr lang="en-US" altLang="zh-CN" dirty="0">
                <a:solidFill>
                  <a:srgbClr val="FF0000"/>
                </a:solidFill>
              </a:rPr>
              <a:t>*</a:t>
            </a:r>
            <a:r>
              <a:rPr lang="en-US" altLang="zh-CN" dirty="0" err="1">
                <a:solidFill>
                  <a:srgbClr val="FF0000"/>
                </a:solidFill>
              </a:rPr>
              <a:t>n+j</a:t>
            </a:r>
            <a:r>
              <a:rPr lang="en-US" altLang="zh-CN" dirty="0">
                <a:solidFill>
                  <a:srgbClr val="FF0000"/>
                </a:solidFill>
              </a:rPr>
              <a:t>]. (Depends on how you map)</a:t>
            </a:r>
            <a:endParaRPr lang="zh-CN" altLang="en-US" dirty="0">
              <a:solidFill>
                <a:srgbClr val="FF0000"/>
              </a:solidFill>
            </a:endParaRPr>
          </a:p>
        </p:txBody>
      </p:sp>
    </p:spTree>
    <p:extLst>
      <p:ext uri="{BB962C8B-B14F-4D97-AF65-F5344CB8AC3E}">
        <p14:creationId xmlns:p14="http://schemas.microsoft.com/office/powerpoint/2010/main" val="1504674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3144E84C-2DF0-A234-A418-ECEEAB422990}"/>
              </a:ext>
            </a:extLst>
          </p:cNvPr>
          <p:cNvSpPr txBox="1"/>
          <p:nvPr/>
        </p:nvSpPr>
        <p:spPr>
          <a:xfrm>
            <a:off x="543894" y="334003"/>
            <a:ext cx="11104211" cy="1296637"/>
          </a:xfrm>
          <a:prstGeom prst="rect">
            <a:avLst/>
          </a:prstGeom>
          <a:noFill/>
        </p:spPr>
        <p:txBody>
          <a:bodyPr wrap="square" rtlCol="0">
            <a:spAutoFit/>
          </a:bodyPr>
          <a:lstStyle/>
          <a:p>
            <a:pPr>
              <a:lnSpc>
                <a:spcPct val="150000"/>
              </a:lnSpc>
            </a:pPr>
            <a:r>
              <a:rPr lang="en-US" altLang="zh-CN" dirty="0"/>
              <a:t>2. </a:t>
            </a:r>
            <a:r>
              <a:rPr lang="zh-CN" altLang="en-US" dirty="0"/>
              <a:t>使用二维映射到一维的方式重做第一题，即函数参数为一维数组、行数、列数。</a:t>
            </a:r>
            <a:endParaRPr lang="en-US" altLang="zh-CN" dirty="0"/>
          </a:p>
          <a:p>
            <a:pPr>
              <a:lnSpc>
                <a:spcPct val="150000"/>
              </a:lnSpc>
            </a:pPr>
            <a:r>
              <a:rPr lang="en-US" altLang="zh-CN" dirty="0"/>
              <a:t>Redo the first question by mapping from two dimensions to one dimension, that is, function parameters are one-dimensional array, number of rows and number of columns.</a:t>
            </a:r>
            <a:endParaRPr lang="zh-CN" altLang="en-US" dirty="0"/>
          </a:p>
        </p:txBody>
      </p:sp>
      <p:sp>
        <p:nvSpPr>
          <p:cNvPr id="5" name="文本框 4">
            <a:extLst>
              <a:ext uri="{FF2B5EF4-FFF2-40B4-BE49-F238E27FC236}">
                <a16:creationId xmlns:a16="http://schemas.microsoft.com/office/drawing/2014/main" id="{815B0B93-E68F-683B-8B31-445D08857665}"/>
              </a:ext>
            </a:extLst>
          </p:cNvPr>
          <p:cNvSpPr txBox="1"/>
          <p:nvPr/>
        </p:nvSpPr>
        <p:spPr>
          <a:xfrm>
            <a:off x="543893" y="1834274"/>
            <a:ext cx="10806714" cy="1200329"/>
          </a:xfrm>
          <a:prstGeom prst="rect">
            <a:avLst/>
          </a:prstGeom>
          <a:noFill/>
        </p:spPr>
        <p:txBody>
          <a:bodyPr wrap="square" rtlCol="0">
            <a:spAutoFit/>
          </a:bodyPr>
          <a:lstStyle/>
          <a:p>
            <a:r>
              <a:rPr lang="zh-CN" altLang="en-US" dirty="0">
                <a:solidFill>
                  <a:srgbClr val="FF0000"/>
                </a:solidFill>
              </a:rPr>
              <a:t>在函数中，你可以通过</a:t>
            </a:r>
            <a:r>
              <a:rPr lang="en-US" altLang="zh-CN" dirty="0">
                <a:solidFill>
                  <a:srgbClr val="FF0000"/>
                </a:solidFill>
              </a:rPr>
              <a:t>return</a:t>
            </a:r>
            <a:r>
              <a:rPr lang="zh-CN" altLang="en-US" dirty="0">
                <a:solidFill>
                  <a:srgbClr val="FF0000"/>
                </a:solidFill>
              </a:rPr>
              <a:t>指针来实现返回一个数组。例如你想返回一个字符串，你可以返回这个字符串的指针。（前提是这个指针必须是通过</a:t>
            </a:r>
            <a:r>
              <a:rPr lang="en-US" altLang="zh-CN" dirty="0">
                <a:solidFill>
                  <a:srgbClr val="FF0000"/>
                </a:solidFill>
              </a:rPr>
              <a:t>malloc</a:t>
            </a:r>
            <a:r>
              <a:rPr lang="zh-CN" altLang="en-US" dirty="0">
                <a:solidFill>
                  <a:srgbClr val="FF0000"/>
                </a:solidFill>
              </a:rPr>
              <a:t>动态分配的内存）</a:t>
            </a:r>
            <a:endParaRPr lang="en-US" altLang="zh-CN" dirty="0">
              <a:solidFill>
                <a:srgbClr val="FF0000"/>
              </a:solidFill>
            </a:endParaRPr>
          </a:p>
          <a:p>
            <a:r>
              <a:rPr lang="en-US" altLang="zh-CN" dirty="0">
                <a:solidFill>
                  <a:srgbClr val="FF0000"/>
                </a:solidFill>
              </a:rPr>
              <a:t>In a function, you can use the return pointer to return an array. For example, if you want to return a string, you can return a pointer to that string. (As long as the pointer is dynamically allocated via malloc)</a:t>
            </a:r>
          </a:p>
        </p:txBody>
      </p:sp>
      <p:pic>
        <p:nvPicPr>
          <p:cNvPr id="7" name="图片 6">
            <a:extLst>
              <a:ext uri="{FF2B5EF4-FFF2-40B4-BE49-F238E27FC236}">
                <a16:creationId xmlns:a16="http://schemas.microsoft.com/office/drawing/2014/main" id="{7526ADEB-9107-93C8-1F6F-2D9EC1EE259C}"/>
              </a:ext>
            </a:extLst>
          </p:cNvPr>
          <p:cNvPicPr>
            <a:picLocks noChangeAspect="1"/>
          </p:cNvPicPr>
          <p:nvPr/>
        </p:nvPicPr>
        <p:blipFill>
          <a:blip r:embed="rId2"/>
          <a:stretch>
            <a:fillRect/>
          </a:stretch>
        </p:blipFill>
        <p:spPr>
          <a:xfrm>
            <a:off x="2400071" y="3238237"/>
            <a:ext cx="7094357" cy="3446494"/>
          </a:xfrm>
          <a:prstGeom prst="rect">
            <a:avLst/>
          </a:prstGeom>
        </p:spPr>
      </p:pic>
    </p:spTree>
    <p:extLst>
      <p:ext uri="{BB962C8B-B14F-4D97-AF65-F5344CB8AC3E}">
        <p14:creationId xmlns:p14="http://schemas.microsoft.com/office/powerpoint/2010/main" val="792074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CE4D306-D918-2B53-D515-C7B797F1037C}"/>
              </a:ext>
            </a:extLst>
          </p:cNvPr>
          <p:cNvSpPr txBox="1"/>
          <p:nvPr/>
        </p:nvSpPr>
        <p:spPr>
          <a:xfrm>
            <a:off x="558496" y="448987"/>
            <a:ext cx="10189811" cy="1296637"/>
          </a:xfrm>
          <a:prstGeom prst="rect">
            <a:avLst/>
          </a:prstGeom>
          <a:noFill/>
        </p:spPr>
        <p:txBody>
          <a:bodyPr wrap="square" rtlCol="0">
            <a:spAutoFit/>
          </a:bodyPr>
          <a:lstStyle/>
          <a:p>
            <a:pPr>
              <a:lnSpc>
                <a:spcPct val="150000"/>
              </a:lnSpc>
            </a:pPr>
            <a:r>
              <a:rPr lang="en-US" altLang="zh-CN" dirty="0"/>
              <a:t>3. </a:t>
            </a:r>
            <a:r>
              <a:rPr lang="zh-CN" altLang="en-US" dirty="0"/>
              <a:t>给定一个非空字符串 </a:t>
            </a:r>
            <a:r>
              <a:rPr lang="en-US" altLang="zh-CN" dirty="0"/>
              <a:t>s</a:t>
            </a:r>
            <a:r>
              <a:rPr lang="zh-CN" altLang="en-US" dirty="0"/>
              <a:t>，请判断如果 最多 从字符串中删除一个字符能否得到一个回文字符串。</a:t>
            </a:r>
            <a:endParaRPr lang="en-US" altLang="zh-CN" dirty="0"/>
          </a:p>
          <a:p>
            <a:pPr>
              <a:lnSpc>
                <a:spcPct val="150000"/>
              </a:lnSpc>
            </a:pPr>
            <a:r>
              <a:rPr lang="en-US" altLang="zh-CN" dirty="0"/>
              <a:t>Given a non-empty string s, determine whether you can get a palindrome string by removing at most one character from the string.</a:t>
            </a:r>
            <a:endParaRPr lang="zh-CN" altLang="en-US" dirty="0"/>
          </a:p>
        </p:txBody>
      </p:sp>
    </p:spTree>
    <p:extLst>
      <p:ext uri="{BB962C8B-B14F-4D97-AF65-F5344CB8AC3E}">
        <p14:creationId xmlns:p14="http://schemas.microsoft.com/office/powerpoint/2010/main" val="139033878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871</Words>
  <Application>Microsoft Macintosh PowerPoint</Application>
  <PresentationFormat>Widescreen</PresentationFormat>
  <Paragraphs>43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等线</vt:lpstr>
      <vt:lpstr>等线 Light</vt:lpstr>
      <vt:lpstr>Arial</vt:lpstr>
      <vt:lpstr>Office 主题​​</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Tianhong Xu</dc:creator>
  <cp:lastModifiedBy>pkugeo</cp:lastModifiedBy>
  <cp:revision>2</cp:revision>
  <dcterms:created xsi:type="dcterms:W3CDTF">2024-05-06T04:47:16Z</dcterms:created>
  <dcterms:modified xsi:type="dcterms:W3CDTF">2025-05-14T07:44:18Z</dcterms:modified>
</cp:coreProperties>
</file>