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61"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Cyril" userId="21726d714b1d0e7e" providerId="LiveId" clId="{B459FF71-92A5-43E0-8268-98797625EC7A}"/>
    <pc:docChg chg="undo custSel addSld modSld">
      <pc:chgData name="White Cyril" userId="21726d714b1d0e7e" providerId="LiveId" clId="{B459FF71-92A5-43E0-8268-98797625EC7A}" dt="2023-03-20T03:22:59.222" v="1621" actId="114"/>
      <pc:docMkLst>
        <pc:docMk/>
      </pc:docMkLst>
      <pc:sldChg chg="addSp delSp modSp new mod">
        <pc:chgData name="White Cyril" userId="21726d714b1d0e7e" providerId="LiveId" clId="{B459FF71-92A5-43E0-8268-98797625EC7A}" dt="2023-03-20T03:19:35.188" v="1610" actId="207"/>
        <pc:sldMkLst>
          <pc:docMk/>
          <pc:sldMk cId="3399169022" sldId="256"/>
        </pc:sldMkLst>
        <pc:spChg chg="del">
          <ac:chgData name="White Cyril" userId="21726d714b1d0e7e" providerId="LiveId" clId="{B459FF71-92A5-43E0-8268-98797625EC7A}" dt="2023-03-20T02:34:44.299" v="1" actId="478"/>
          <ac:spMkLst>
            <pc:docMk/>
            <pc:sldMk cId="3399169022" sldId="256"/>
            <ac:spMk id="2" creationId="{3224760E-5750-8EBD-E0F0-B1DBD613F989}"/>
          </ac:spMkLst>
        </pc:spChg>
        <pc:spChg chg="del">
          <ac:chgData name="White Cyril" userId="21726d714b1d0e7e" providerId="LiveId" clId="{B459FF71-92A5-43E0-8268-98797625EC7A}" dt="2023-03-20T02:34:44.299" v="1" actId="478"/>
          <ac:spMkLst>
            <pc:docMk/>
            <pc:sldMk cId="3399169022" sldId="256"/>
            <ac:spMk id="3" creationId="{0DE7DE35-D63F-0653-FB38-2175A65C7A65}"/>
          </ac:spMkLst>
        </pc:spChg>
        <pc:spChg chg="add mod">
          <ac:chgData name="White Cyril" userId="21726d714b1d0e7e" providerId="LiveId" clId="{B459FF71-92A5-43E0-8268-98797625EC7A}" dt="2023-03-20T03:19:35.188" v="1610" actId="207"/>
          <ac:spMkLst>
            <pc:docMk/>
            <pc:sldMk cId="3399169022" sldId="256"/>
            <ac:spMk id="4" creationId="{E70594CE-D93D-4AF5-BC10-71C072B53D74}"/>
          </ac:spMkLst>
        </pc:spChg>
      </pc:sldChg>
      <pc:sldChg chg="addSp delSp modSp new mod">
        <pc:chgData name="White Cyril" userId="21726d714b1d0e7e" providerId="LiveId" clId="{B459FF71-92A5-43E0-8268-98797625EC7A}" dt="2023-03-20T03:20:08.915" v="1612" actId="207"/>
        <pc:sldMkLst>
          <pc:docMk/>
          <pc:sldMk cId="3014817710" sldId="257"/>
        </pc:sldMkLst>
        <pc:spChg chg="del">
          <ac:chgData name="White Cyril" userId="21726d714b1d0e7e" providerId="LiveId" clId="{B459FF71-92A5-43E0-8268-98797625EC7A}" dt="2023-03-20T02:49:57.630" v="942" actId="478"/>
          <ac:spMkLst>
            <pc:docMk/>
            <pc:sldMk cId="3014817710" sldId="257"/>
            <ac:spMk id="2" creationId="{C0C8F13D-BEE3-2A5F-ED06-8949E58D17F4}"/>
          </ac:spMkLst>
        </pc:spChg>
        <pc:spChg chg="del">
          <ac:chgData name="White Cyril" userId="21726d714b1d0e7e" providerId="LiveId" clId="{B459FF71-92A5-43E0-8268-98797625EC7A}" dt="2023-03-20T02:49:57.630" v="942" actId="478"/>
          <ac:spMkLst>
            <pc:docMk/>
            <pc:sldMk cId="3014817710" sldId="257"/>
            <ac:spMk id="3" creationId="{596B5A63-1029-205F-DE8B-913FFDB36D74}"/>
          </ac:spMkLst>
        </pc:spChg>
        <pc:spChg chg="add del mod">
          <ac:chgData name="White Cyril" userId="21726d714b1d0e7e" providerId="LiveId" clId="{B459FF71-92A5-43E0-8268-98797625EC7A}" dt="2023-03-20T03:20:08.915" v="1612" actId="207"/>
          <ac:spMkLst>
            <pc:docMk/>
            <pc:sldMk cId="3014817710" sldId="257"/>
            <ac:spMk id="4" creationId="{5BEDC02B-05B0-144A-EC40-94957CC69649}"/>
          </ac:spMkLst>
        </pc:spChg>
      </pc:sldChg>
      <pc:sldChg chg="addSp delSp modSp new mod">
        <pc:chgData name="White Cyril" userId="21726d714b1d0e7e" providerId="LiveId" clId="{B459FF71-92A5-43E0-8268-98797625EC7A}" dt="2023-03-20T03:22:59.222" v="1621" actId="114"/>
        <pc:sldMkLst>
          <pc:docMk/>
          <pc:sldMk cId="3150672011" sldId="258"/>
        </pc:sldMkLst>
        <pc:spChg chg="del">
          <ac:chgData name="White Cyril" userId="21726d714b1d0e7e" providerId="LiveId" clId="{B459FF71-92A5-43E0-8268-98797625EC7A}" dt="2023-03-20T03:16:57.198" v="1541" actId="478"/>
          <ac:spMkLst>
            <pc:docMk/>
            <pc:sldMk cId="3150672011" sldId="258"/>
            <ac:spMk id="2" creationId="{F26AEE17-3F62-0ABC-5089-145D3EABA0DC}"/>
          </ac:spMkLst>
        </pc:spChg>
        <pc:spChg chg="del">
          <ac:chgData name="White Cyril" userId="21726d714b1d0e7e" providerId="LiveId" clId="{B459FF71-92A5-43E0-8268-98797625EC7A}" dt="2023-03-20T03:16:57.198" v="1541" actId="478"/>
          <ac:spMkLst>
            <pc:docMk/>
            <pc:sldMk cId="3150672011" sldId="258"/>
            <ac:spMk id="3" creationId="{C99A7393-A0AB-7437-51B9-A36F86C279C2}"/>
          </ac:spMkLst>
        </pc:spChg>
        <pc:spChg chg="add mod">
          <ac:chgData name="White Cyril" userId="21726d714b1d0e7e" providerId="LiveId" clId="{B459FF71-92A5-43E0-8268-98797625EC7A}" dt="2023-03-20T03:22:59.222" v="1621" actId="114"/>
          <ac:spMkLst>
            <pc:docMk/>
            <pc:sldMk cId="3150672011" sldId="258"/>
            <ac:spMk id="4" creationId="{E5A3AED4-7778-AD49-91E8-B4139861F2A4}"/>
          </ac:spMkLst>
        </pc:spChg>
        <pc:picChg chg="add mod ord">
          <ac:chgData name="White Cyril" userId="21726d714b1d0e7e" providerId="LiveId" clId="{B459FF71-92A5-43E0-8268-98797625EC7A}" dt="2023-03-20T03:22:58.217" v="1620" actId="167"/>
          <ac:picMkLst>
            <pc:docMk/>
            <pc:sldMk cId="3150672011" sldId="258"/>
            <ac:picMk id="6" creationId="{E1255879-2F21-F560-72A8-A07422EE37CE}"/>
          </ac:picMkLst>
        </pc:picChg>
      </pc:sldChg>
      <pc:sldMasterChg chg="addSldLayout">
        <pc:chgData name="White Cyril" userId="21726d714b1d0e7e" providerId="LiveId" clId="{B459FF71-92A5-43E0-8268-98797625EC7A}" dt="2023-03-20T02:32:47.085" v="0" actId="680"/>
        <pc:sldMasterMkLst>
          <pc:docMk/>
          <pc:sldMasterMk cId="1170808726" sldId="2147483648"/>
        </pc:sldMasterMkLst>
        <pc:sldLayoutChg chg="add">
          <pc:chgData name="White Cyril" userId="21726d714b1d0e7e" providerId="LiveId" clId="{B459FF71-92A5-43E0-8268-98797625EC7A}" dt="2023-03-20T02:32:47.085" v="0" actId="680"/>
          <pc:sldLayoutMkLst>
            <pc:docMk/>
            <pc:sldMasterMk cId="1170808726" sldId="2147483648"/>
            <pc:sldLayoutMk cId="3226963284" sldId="2147483649"/>
          </pc:sldLayoutMkLst>
        </pc:sldLayoutChg>
      </pc:sldMasterChg>
    </pc:docChg>
  </pc:docChgLst>
  <pc:docChgLst>
    <pc:chgData name="Tianhong Xu" userId="21726d714b1d0e7e" providerId="LiveId" clId="{DE9BE2E0-B95F-4932-AA0B-F052040ABBFF}"/>
    <pc:docChg chg="undo custSel addSld delSld modSld sldOrd">
      <pc:chgData name="Tianhong Xu" userId="21726d714b1d0e7e" providerId="LiveId" clId="{DE9BE2E0-B95F-4932-AA0B-F052040ABBFF}" dt="2024-03-25T10:26:02.411" v="2154" actId="1076"/>
      <pc:docMkLst>
        <pc:docMk/>
      </pc:docMkLst>
      <pc:sldChg chg="modSp del mod">
        <pc:chgData name="Tianhong Xu" userId="21726d714b1d0e7e" providerId="LiveId" clId="{DE9BE2E0-B95F-4932-AA0B-F052040ABBFF}" dt="2024-03-25T09:22:59.808" v="800" actId="47"/>
        <pc:sldMkLst>
          <pc:docMk/>
          <pc:sldMk cId="3399169022" sldId="256"/>
        </pc:sldMkLst>
        <pc:spChg chg="mod">
          <ac:chgData name="Tianhong Xu" userId="21726d714b1d0e7e" providerId="LiveId" clId="{DE9BE2E0-B95F-4932-AA0B-F052040ABBFF}" dt="2024-03-25T09:09:58.488" v="6" actId="20577"/>
          <ac:spMkLst>
            <pc:docMk/>
            <pc:sldMk cId="3399169022" sldId="256"/>
            <ac:spMk id="4" creationId="{E70594CE-D93D-4AF5-BC10-71C072B53D74}"/>
          </ac:spMkLst>
        </pc:spChg>
      </pc:sldChg>
      <pc:sldChg chg="add del">
        <pc:chgData name="Tianhong Xu" userId="21726d714b1d0e7e" providerId="LiveId" clId="{DE9BE2E0-B95F-4932-AA0B-F052040ABBFF}" dt="2024-03-25T09:15:48.465" v="377" actId="47"/>
        <pc:sldMkLst>
          <pc:docMk/>
          <pc:sldMk cId="3014817710" sldId="257"/>
        </pc:sldMkLst>
      </pc:sldChg>
      <pc:sldChg chg="modSp mod ord">
        <pc:chgData name="Tianhong Xu" userId="21726d714b1d0e7e" providerId="LiveId" clId="{DE9BE2E0-B95F-4932-AA0B-F052040ABBFF}" dt="2024-03-25T10:26:02.411" v="2154" actId="1076"/>
        <pc:sldMkLst>
          <pc:docMk/>
          <pc:sldMk cId="3150672011" sldId="258"/>
        </pc:sldMkLst>
        <pc:spChg chg="mod">
          <ac:chgData name="Tianhong Xu" userId="21726d714b1d0e7e" providerId="LiveId" clId="{DE9BE2E0-B95F-4932-AA0B-F052040ABBFF}" dt="2024-03-25T10:26:02.411" v="2154" actId="1076"/>
          <ac:spMkLst>
            <pc:docMk/>
            <pc:sldMk cId="3150672011" sldId="258"/>
            <ac:spMk id="4" creationId="{E5A3AED4-7778-AD49-91E8-B4139861F2A4}"/>
          </ac:spMkLst>
        </pc:spChg>
      </pc:sldChg>
      <pc:sldChg chg="delSp modSp add mod ord">
        <pc:chgData name="Tianhong Xu" userId="21726d714b1d0e7e" providerId="LiveId" clId="{DE9BE2E0-B95F-4932-AA0B-F052040ABBFF}" dt="2024-03-25T09:30:48.201" v="1518" actId="20577"/>
        <pc:sldMkLst>
          <pc:docMk/>
          <pc:sldMk cId="937645800" sldId="259"/>
        </pc:sldMkLst>
        <pc:spChg chg="mod">
          <ac:chgData name="Tianhong Xu" userId="21726d714b1d0e7e" providerId="LiveId" clId="{DE9BE2E0-B95F-4932-AA0B-F052040ABBFF}" dt="2024-03-25T09:30:48.201" v="1518" actId="20577"/>
          <ac:spMkLst>
            <pc:docMk/>
            <pc:sldMk cId="937645800" sldId="259"/>
            <ac:spMk id="5" creationId="{33D27D49-77FD-98F2-3C18-4D80888ADB32}"/>
          </ac:spMkLst>
        </pc:spChg>
        <pc:picChg chg="del">
          <ac:chgData name="Tianhong Xu" userId="21726d714b1d0e7e" providerId="LiveId" clId="{DE9BE2E0-B95F-4932-AA0B-F052040ABBFF}" dt="2024-03-25T09:09:54.087" v="5" actId="478"/>
          <ac:picMkLst>
            <pc:docMk/>
            <pc:sldMk cId="937645800" sldId="259"/>
            <ac:picMk id="7" creationId="{FB30A819-58CA-082D-7DB6-CBF9F41E2288}"/>
          </ac:picMkLst>
        </pc:picChg>
      </pc:sldChg>
      <pc:sldChg chg="addSp delSp modSp new mod">
        <pc:chgData name="Tianhong Xu" userId="21726d714b1d0e7e" providerId="LiveId" clId="{DE9BE2E0-B95F-4932-AA0B-F052040ABBFF}" dt="2024-03-25T10:02:18.111" v="2145" actId="20577"/>
        <pc:sldMkLst>
          <pc:docMk/>
          <pc:sldMk cId="2580396951" sldId="260"/>
        </pc:sldMkLst>
        <pc:spChg chg="del">
          <ac:chgData name="Tianhong Xu" userId="21726d714b1d0e7e" providerId="LiveId" clId="{DE9BE2E0-B95F-4932-AA0B-F052040ABBFF}" dt="2024-03-25T09:10:25.392" v="8" actId="478"/>
          <ac:spMkLst>
            <pc:docMk/>
            <pc:sldMk cId="2580396951" sldId="260"/>
            <ac:spMk id="2" creationId="{40E85A0F-7192-5125-C0F0-1F92AB3E8ECF}"/>
          </ac:spMkLst>
        </pc:spChg>
        <pc:spChg chg="del">
          <ac:chgData name="Tianhong Xu" userId="21726d714b1d0e7e" providerId="LiveId" clId="{DE9BE2E0-B95F-4932-AA0B-F052040ABBFF}" dt="2024-03-25T09:10:25.392" v="8" actId="478"/>
          <ac:spMkLst>
            <pc:docMk/>
            <pc:sldMk cId="2580396951" sldId="260"/>
            <ac:spMk id="3" creationId="{40A6158C-13A7-8DED-D15B-FD8FDDC68874}"/>
          </ac:spMkLst>
        </pc:spChg>
        <pc:spChg chg="add mod">
          <ac:chgData name="Tianhong Xu" userId="21726d714b1d0e7e" providerId="LiveId" clId="{DE9BE2E0-B95F-4932-AA0B-F052040ABBFF}" dt="2024-03-25T09:10:38.568" v="30" actId="1076"/>
          <ac:spMkLst>
            <pc:docMk/>
            <pc:sldMk cId="2580396951" sldId="260"/>
            <ac:spMk id="4" creationId="{DC043EAA-8EDC-4C1F-79B4-C9960EE378E0}"/>
          </ac:spMkLst>
        </pc:spChg>
        <pc:spChg chg="add del">
          <ac:chgData name="Tianhong Xu" userId="21726d714b1d0e7e" providerId="LiveId" clId="{DE9BE2E0-B95F-4932-AA0B-F052040ABBFF}" dt="2024-03-25T09:10:44.056" v="32" actId="22"/>
          <ac:spMkLst>
            <pc:docMk/>
            <pc:sldMk cId="2580396951" sldId="260"/>
            <ac:spMk id="6" creationId="{3D922F70-951E-E073-61BC-7CC838C4F0C2}"/>
          </ac:spMkLst>
        </pc:spChg>
        <pc:spChg chg="add mod">
          <ac:chgData name="Tianhong Xu" userId="21726d714b1d0e7e" providerId="LiveId" clId="{DE9BE2E0-B95F-4932-AA0B-F052040ABBFF}" dt="2024-03-25T10:02:18.111" v="2145" actId="20577"/>
          <ac:spMkLst>
            <pc:docMk/>
            <pc:sldMk cId="2580396951" sldId="260"/>
            <ac:spMk id="8" creationId="{CFA07733-B13B-2503-3E3C-78B1AD839EA5}"/>
          </ac:spMkLst>
        </pc:spChg>
        <pc:spChg chg="add del mod">
          <ac:chgData name="Tianhong Xu" userId="21726d714b1d0e7e" providerId="LiveId" clId="{DE9BE2E0-B95F-4932-AA0B-F052040ABBFF}" dt="2024-03-25T09:13:49.851" v="358" actId="478"/>
          <ac:spMkLst>
            <pc:docMk/>
            <pc:sldMk cId="2580396951" sldId="260"/>
            <ac:spMk id="10" creationId="{BF06AFE9-1A53-C681-3C24-82B4E785474C}"/>
          </ac:spMkLst>
        </pc:spChg>
      </pc:sldChg>
      <pc:sldChg chg="addSp delSp modSp new mod">
        <pc:chgData name="Tianhong Xu" userId="21726d714b1d0e7e" providerId="LiveId" clId="{DE9BE2E0-B95F-4932-AA0B-F052040ABBFF}" dt="2024-03-25T10:16:04.567" v="2153" actId="20577"/>
        <pc:sldMkLst>
          <pc:docMk/>
          <pc:sldMk cId="1008788683" sldId="261"/>
        </pc:sldMkLst>
        <pc:spChg chg="del">
          <ac:chgData name="Tianhong Xu" userId="21726d714b1d0e7e" providerId="LiveId" clId="{DE9BE2E0-B95F-4932-AA0B-F052040ABBFF}" dt="2024-03-25T09:13:53.304" v="360" actId="478"/>
          <ac:spMkLst>
            <pc:docMk/>
            <pc:sldMk cId="1008788683" sldId="261"/>
            <ac:spMk id="2" creationId="{8DCAE85B-A8D5-B404-339D-D404597F9720}"/>
          </ac:spMkLst>
        </pc:spChg>
        <pc:spChg chg="del">
          <ac:chgData name="Tianhong Xu" userId="21726d714b1d0e7e" providerId="LiveId" clId="{DE9BE2E0-B95F-4932-AA0B-F052040ABBFF}" dt="2024-03-25T09:13:53.304" v="360" actId="478"/>
          <ac:spMkLst>
            <pc:docMk/>
            <pc:sldMk cId="1008788683" sldId="261"/>
            <ac:spMk id="3" creationId="{8E7BA122-8B96-A0C8-793D-F2705CC52544}"/>
          </ac:spMkLst>
        </pc:spChg>
        <pc:spChg chg="add mod">
          <ac:chgData name="Tianhong Xu" userId="21726d714b1d0e7e" providerId="LiveId" clId="{DE9BE2E0-B95F-4932-AA0B-F052040ABBFF}" dt="2024-03-25T10:16:04.567" v="2153" actId="20577"/>
          <ac:spMkLst>
            <pc:docMk/>
            <pc:sldMk cId="1008788683" sldId="261"/>
            <ac:spMk id="5" creationId="{2C652BBF-2E2C-D9BC-07BD-F44FBB57369A}"/>
          </ac:spMkLst>
        </pc:spChg>
        <pc:spChg chg="add mod">
          <ac:chgData name="Tianhong Xu" userId="21726d714b1d0e7e" providerId="LiveId" clId="{DE9BE2E0-B95F-4932-AA0B-F052040ABBFF}" dt="2024-03-25T09:22:52.201" v="799" actId="20577"/>
          <ac:spMkLst>
            <pc:docMk/>
            <pc:sldMk cId="1008788683" sldId="261"/>
            <ac:spMk id="6" creationId="{694FD731-2796-65DC-F2CA-486F409AE8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FAB40-731E-4E73-BC1F-982C9E11DFFD}" type="datetimeFigureOut">
              <a:rPr lang="zh-CN" altLang="en-US" smtClean="0"/>
              <a:t>2025/3/31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A5D75-B383-4022-9CEC-7D903B54D1CF}" type="slidenum">
              <a:rPr lang="zh-CN" altLang="en-US" smtClean="0"/>
              <a:t>‹#›</a:t>
            </a:fld>
            <a:endParaRPr lang="zh-CN" altLang="en-US"/>
          </a:p>
        </p:txBody>
      </p:sp>
    </p:spTree>
    <p:extLst>
      <p:ext uri="{BB962C8B-B14F-4D97-AF65-F5344CB8AC3E}">
        <p14:creationId xmlns:p14="http://schemas.microsoft.com/office/powerpoint/2010/main" val="294554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0B4D5-5EC3-4802-BAF2-D1E2BD93A95D}" type="slidenum">
              <a:rPr lang="zh-CN" altLang="en-US" smtClean="0"/>
              <a:t>3</a:t>
            </a:fld>
            <a:endParaRPr lang="zh-CN" altLang="en-US"/>
          </a:p>
        </p:txBody>
      </p:sp>
    </p:spTree>
    <p:extLst>
      <p:ext uri="{BB962C8B-B14F-4D97-AF65-F5344CB8AC3E}">
        <p14:creationId xmlns:p14="http://schemas.microsoft.com/office/powerpoint/2010/main" val="208149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36C9A-2761-49AB-D21F-663939DE58E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A3ADA2-DF50-A0D4-84E2-DE839BC0844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2269632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80872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C043EAA-8EDC-4C1F-79B4-C9960EE378E0}"/>
              </a:ext>
            </a:extLst>
          </p:cNvPr>
          <p:cNvSpPr txBox="1"/>
          <p:nvPr/>
        </p:nvSpPr>
        <p:spPr>
          <a:xfrm>
            <a:off x="457200" y="308393"/>
            <a:ext cx="10506635" cy="369332"/>
          </a:xfrm>
          <a:prstGeom prst="rect">
            <a:avLst/>
          </a:prstGeom>
          <a:noFill/>
        </p:spPr>
        <p:txBody>
          <a:bodyPr wrap="square" rtlCol="0">
            <a:spAutoFit/>
          </a:bodyPr>
          <a:lstStyle/>
          <a:p>
            <a:r>
              <a:rPr lang="en-US" altLang="zh-CN" dirty="0"/>
              <a:t>WEEK6 HOMEWORK</a:t>
            </a:r>
            <a:endParaRPr lang="zh-CN" altLang="en-US" dirty="0"/>
          </a:p>
        </p:txBody>
      </p:sp>
      <p:sp>
        <p:nvSpPr>
          <p:cNvPr id="8" name="文本框 7">
            <a:extLst>
              <a:ext uri="{FF2B5EF4-FFF2-40B4-BE49-F238E27FC236}">
                <a16:creationId xmlns:a16="http://schemas.microsoft.com/office/drawing/2014/main" id="{CFA07733-B13B-2503-3E3C-78B1AD839EA5}"/>
              </a:ext>
            </a:extLst>
          </p:cNvPr>
          <p:cNvSpPr txBox="1"/>
          <p:nvPr/>
        </p:nvSpPr>
        <p:spPr>
          <a:xfrm>
            <a:off x="457200" y="895145"/>
            <a:ext cx="10336306" cy="4247317"/>
          </a:xfrm>
          <a:prstGeom prst="rect">
            <a:avLst/>
          </a:prstGeom>
          <a:noFill/>
        </p:spPr>
        <p:txBody>
          <a:bodyPr wrap="square">
            <a:spAutoFit/>
          </a:bodyPr>
          <a:lstStyle/>
          <a:p>
            <a:r>
              <a:rPr lang="en-US" altLang="zh-CN" dirty="0"/>
              <a:t>1. </a:t>
            </a:r>
            <a:r>
              <a:rPr lang="zh-CN" altLang="en-US" dirty="0"/>
              <a:t>在之前的作业中曾要求你写一个程序来确定日历上两个日期中哪一个更早。泛化程序，以便用户可以输入任意数量的日期。用户将输入0/0/0表示不再输入日期（程序结束）:</a:t>
            </a:r>
            <a:endParaRPr lang="en-US" altLang="zh-CN" dirty="0"/>
          </a:p>
          <a:p>
            <a:r>
              <a:rPr lang="en-US" altLang="zh-CN" dirty="0"/>
              <a:t>In the previous assignment, you were asked to write a program to determine which of two dates on the calendar is earlier. Generalize the program so that users can enter any number of dates. The user will enter 0/0/0 to indicate that no more dates are entered (end of program) :</a:t>
            </a:r>
          </a:p>
          <a:p>
            <a:endParaRPr lang="en-US" altLang="zh-CN" dirty="0"/>
          </a:p>
          <a:p>
            <a:r>
              <a:rPr lang="en-US" altLang="zh-CN" dirty="0"/>
              <a:t>	Enter a date (mm/dd/</a:t>
            </a:r>
            <a:r>
              <a:rPr lang="en-US" altLang="zh-CN" dirty="0" err="1"/>
              <a:t>yy</a:t>
            </a:r>
            <a:r>
              <a:rPr lang="en-US" altLang="zh-CN" dirty="0"/>
              <a:t>): 3/6/08</a:t>
            </a:r>
          </a:p>
          <a:p>
            <a:r>
              <a:rPr lang="en-US" altLang="zh-CN" dirty="0"/>
              <a:t>	Enter a date (mm/dd/</a:t>
            </a:r>
            <a:r>
              <a:rPr lang="en-US" altLang="zh-CN" dirty="0" err="1"/>
              <a:t>yy</a:t>
            </a:r>
            <a:r>
              <a:rPr lang="en-US" altLang="zh-CN" dirty="0"/>
              <a:t>): 5/17/07</a:t>
            </a:r>
          </a:p>
          <a:p>
            <a:r>
              <a:rPr lang="en-US" altLang="zh-CN" dirty="0"/>
              <a:t>	Enter a date (mm/dd/</a:t>
            </a:r>
            <a:r>
              <a:rPr lang="en-US" altLang="zh-CN" dirty="0" err="1"/>
              <a:t>yy</a:t>
            </a:r>
            <a:r>
              <a:rPr lang="en-US" altLang="zh-CN" dirty="0"/>
              <a:t>): 6/23/09</a:t>
            </a:r>
          </a:p>
          <a:p>
            <a:r>
              <a:rPr lang="en-US" altLang="zh-CN" dirty="0"/>
              <a:t>	Enter a date (mm/dd/</a:t>
            </a:r>
            <a:r>
              <a:rPr lang="en-US" altLang="zh-CN" dirty="0" err="1"/>
              <a:t>yy</a:t>
            </a:r>
            <a:r>
              <a:rPr lang="en-US" altLang="zh-CN" dirty="0"/>
              <a:t>): 0/0/0</a:t>
            </a:r>
          </a:p>
          <a:p>
            <a:r>
              <a:rPr lang="en-US" altLang="zh-CN" dirty="0"/>
              <a:t>	5/17/07 is the earliest date</a:t>
            </a:r>
          </a:p>
          <a:p>
            <a:endParaRPr lang="en-US" altLang="zh-CN" dirty="0"/>
          </a:p>
          <a:p>
            <a:r>
              <a:rPr lang="zh-CN" altLang="en-US" dirty="0"/>
              <a:t>提示：每输入一个日期，就比较一次，直到用户输入</a:t>
            </a:r>
            <a:r>
              <a:rPr lang="en-US" altLang="zh-CN" dirty="0"/>
              <a:t>0/0/0</a:t>
            </a:r>
            <a:r>
              <a:rPr lang="zh-CN" altLang="en-US" dirty="0"/>
              <a:t>。</a:t>
            </a:r>
            <a:r>
              <a:rPr lang="en-US" altLang="zh-CN" dirty="0"/>
              <a:t>%02d</a:t>
            </a:r>
            <a:r>
              <a:rPr lang="zh-CN" altLang="en-US" dirty="0"/>
              <a:t>可以用来输出</a:t>
            </a:r>
            <a:r>
              <a:rPr lang="en-US" altLang="zh-CN" dirty="0"/>
              <a:t>08</a:t>
            </a:r>
            <a:r>
              <a:rPr lang="zh-CN" altLang="en-US" dirty="0"/>
              <a:t>这样的数字。</a:t>
            </a:r>
            <a:endParaRPr lang="en-US" altLang="zh-CN" dirty="0"/>
          </a:p>
          <a:p>
            <a:r>
              <a:rPr lang="en-US" altLang="zh-CN" dirty="0"/>
              <a:t>Tip: For each date entered, compare it until the user enters 0/0/0. %02d can be used to output numbers like 08.</a:t>
            </a:r>
            <a:endParaRPr lang="zh-CN" altLang="en-US" dirty="0"/>
          </a:p>
        </p:txBody>
      </p:sp>
    </p:spTree>
    <p:extLst>
      <p:ext uri="{BB962C8B-B14F-4D97-AF65-F5344CB8AC3E}">
        <p14:creationId xmlns:p14="http://schemas.microsoft.com/office/powerpoint/2010/main" val="258039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C652BBF-2E2C-D9BC-07BD-F44FBB57369A}"/>
              </a:ext>
            </a:extLst>
          </p:cNvPr>
          <p:cNvSpPr txBox="1"/>
          <p:nvPr/>
        </p:nvSpPr>
        <p:spPr>
          <a:xfrm>
            <a:off x="434786" y="94602"/>
            <a:ext cx="11089341" cy="3693319"/>
          </a:xfrm>
          <a:prstGeom prst="rect">
            <a:avLst/>
          </a:prstGeom>
          <a:noFill/>
        </p:spPr>
        <p:txBody>
          <a:bodyPr wrap="square">
            <a:spAutoFit/>
          </a:bodyPr>
          <a:lstStyle/>
          <a:p>
            <a:r>
              <a:rPr lang="en-US" altLang="zh-CN" dirty="0"/>
              <a:t>2. </a:t>
            </a:r>
            <a:r>
              <a:rPr lang="zh-CN" altLang="en-US" dirty="0"/>
              <a:t>编写一个程序，请求整数下限和上限，计算从下限到上限的所有整数平方和，并显示答案。然后，程序应该继续提示限制并显示答案，直到用户输入的上限等于或小于下限。一个示例运行应该看起来像这样:</a:t>
            </a:r>
            <a:endParaRPr lang="en-US" altLang="zh-CN" dirty="0"/>
          </a:p>
          <a:p>
            <a:r>
              <a:rPr lang="en-US" altLang="zh-CN" dirty="0"/>
              <a:t>Write a program that requests lower and upper integer limits, calculates the sum of all the integer squares from the lower limit to the upper limit, and displays the answer.  The program should then continue to prompt for limits and display answers until the user enters an upper limit that is equal to or less than the lower limit.  A sample run should look something like this:</a:t>
            </a:r>
          </a:p>
          <a:p>
            <a:endParaRPr lang="en-US" altLang="zh-CN" dirty="0"/>
          </a:p>
          <a:p>
            <a:r>
              <a:rPr lang="en-US" altLang="zh-CN" dirty="0"/>
              <a:t>	Enter lower and upper integer limits: 5 9</a:t>
            </a:r>
          </a:p>
          <a:p>
            <a:r>
              <a:rPr lang="en-US" altLang="zh-CN" dirty="0"/>
              <a:t>	The sums of the squares from 5 to 9 is 255</a:t>
            </a:r>
          </a:p>
          <a:p>
            <a:r>
              <a:rPr lang="en-US" altLang="zh-CN" dirty="0"/>
              <a:t>	Enter lower and upper integer limits: 3 25</a:t>
            </a:r>
          </a:p>
          <a:p>
            <a:r>
              <a:rPr lang="en-US" altLang="zh-CN" dirty="0"/>
              <a:t>	The sums of the squares from 3 to 25 is 5520</a:t>
            </a:r>
          </a:p>
          <a:p>
            <a:r>
              <a:rPr lang="en-US" altLang="zh-CN" dirty="0"/>
              <a:t>	Enter lower and upper integer limits: 5 5</a:t>
            </a:r>
          </a:p>
          <a:p>
            <a:r>
              <a:rPr lang="en-US" altLang="zh-CN" dirty="0"/>
              <a:t>	Done</a:t>
            </a:r>
          </a:p>
        </p:txBody>
      </p:sp>
      <p:sp>
        <p:nvSpPr>
          <p:cNvPr id="6" name="文本框 5">
            <a:extLst>
              <a:ext uri="{FF2B5EF4-FFF2-40B4-BE49-F238E27FC236}">
                <a16:creationId xmlns:a16="http://schemas.microsoft.com/office/drawing/2014/main" id="{694FD731-2796-65DC-F2CA-486F409AE8E2}"/>
              </a:ext>
            </a:extLst>
          </p:cNvPr>
          <p:cNvSpPr txBox="1"/>
          <p:nvPr/>
        </p:nvSpPr>
        <p:spPr>
          <a:xfrm>
            <a:off x="434786" y="3901076"/>
            <a:ext cx="10990729" cy="2862322"/>
          </a:xfrm>
          <a:prstGeom prst="rect">
            <a:avLst/>
          </a:prstGeom>
          <a:noFill/>
        </p:spPr>
        <p:txBody>
          <a:bodyPr wrap="square" rtlCol="0">
            <a:spAutoFit/>
          </a:bodyPr>
          <a:lstStyle/>
          <a:p>
            <a:r>
              <a:rPr lang="en-US" altLang="zh-CN" dirty="0"/>
              <a:t>3. </a:t>
            </a:r>
            <a:r>
              <a:rPr lang="zh-CN" altLang="en-US" dirty="0"/>
              <a:t>考虑两个无穷级数，让用户输入计算的项数并给出计算结果，输入</a:t>
            </a:r>
            <a:r>
              <a:rPr lang="en-US" altLang="zh-CN" dirty="0"/>
              <a:t>0</a:t>
            </a:r>
            <a:r>
              <a:rPr lang="zh-CN" altLang="en-US" dirty="0"/>
              <a:t>或者负数时停止输入。计算</a:t>
            </a:r>
            <a:r>
              <a:rPr lang="en-US" altLang="zh-CN" dirty="0"/>
              <a:t>100</a:t>
            </a:r>
            <a:r>
              <a:rPr lang="zh-CN" altLang="en-US" dirty="0"/>
              <a:t>项，</a:t>
            </a:r>
            <a:r>
              <a:rPr lang="en-US" altLang="zh-CN" dirty="0"/>
              <a:t>1000</a:t>
            </a:r>
            <a:r>
              <a:rPr lang="zh-CN" altLang="en-US" dirty="0"/>
              <a:t>项和</a:t>
            </a:r>
            <a:r>
              <a:rPr lang="en-US" altLang="zh-CN" dirty="0"/>
              <a:t>10000</a:t>
            </a:r>
            <a:r>
              <a:rPr lang="zh-CN" altLang="en-US" dirty="0"/>
              <a:t>项，观察级数是否收敛？</a:t>
            </a:r>
            <a:endParaRPr lang="en-US" altLang="zh-CN" dirty="0"/>
          </a:p>
          <a:p>
            <a:r>
              <a:rPr lang="zh-CN" altLang="en-US" dirty="0"/>
              <a:t>提示：</a:t>
            </a:r>
            <a:r>
              <a:rPr lang="en-US" altLang="zh-CN" dirty="0"/>
              <a:t>-1</a:t>
            </a:r>
            <a:r>
              <a:rPr lang="zh-CN" altLang="en-US" dirty="0"/>
              <a:t>的奇数次方是</a:t>
            </a:r>
            <a:r>
              <a:rPr lang="en-US" altLang="zh-CN" dirty="0"/>
              <a:t>-1</a:t>
            </a:r>
            <a:r>
              <a:rPr lang="zh-CN" altLang="en-US" dirty="0"/>
              <a:t>，偶数次方是</a:t>
            </a:r>
            <a:r>
              <a:rPr lang="en-US" altLang="zh-CN" dirty="0"/>
              <a:t>1.</a:t>
            </a:r>
          </a:p>
          <a:p>
            <a:r>
              <a:rPr lang="en-US" altLang="zh-CN" dirty="0"/>
              <a:t>Consider these two infinite series: </a:t>
            </a:r>
          </a:p>
          <a:p>
            <a:r>
              <a:rPr lang="en-US" altLang="zh-CN" dirty="0"/>
              <a:t>	 1.0 + 1.0/2.0 + 1.0/3.0 + 1.0/4.0 + ...</a:t>
            </a:r>
          </a:p>
          <a:p>
            <a:r>
              <a:rPr lang="en-US" altLang="zh-CN" dirty="0"/>
              <a:t>	 1.0 - 1.0/2.0 + 1.0/3.0 - 1.0/4.0 + ... </a:t>
            </a:r>
          </a:p>
          <a:p>
            <a:r>
              <a:rPr lang="en-US" altLang="zh-CN" dirty="0"/>
              <a:t>Write a program that evaluates running totals of these two series up to some limit of number of terms. Have the user enter the terms; let a zero or negative value terminate input. Compute the sum of 100 terms, 1000 terms, 10,000 terms. Does either series appear to be converging to some value?</a:t>
            </a:r>
          </a:p>
          <a:p>
            <a:r>
              <a:rPr lang="en-US" altLang="zh-CN" dirty="0"/>
              <a:t>Tip: -1 to the odd power is -1, and 1 to the even power. </a:t>
            </a:r>
          </a:p>
        </p:txBody>
      </p:sp>
    </p:spTree>
    <p:extLst>
      <p:ext uri="{BB962C8B-B14F-4D97-AF65-F5344CB8AC3E}">
        <p14:creationId xmlns:p14="http://schemas.microsoft.com/office/powerpoint/2010/main" val="100878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3D27D49-77FD-98F2-3C18-4D80888ADB32}"/>
              </a:ext>
            </a:extLst>
          </p:cNvPr>
          <p:cNvSpPr txBox="1"/>
          <p:nvPr/>
        </p:nvSpPr>
        <p:spPr>
          <a:xfrm>
            <a:off x="395589" y="330910"/>
            <a:ext cx="10003809" cy="3970318"/>
          </a:xfrm>
          <a:prstGeom prst="rect">
            <a:avLst/>
          </a:prstGeom>
          <a:noFill/>
        </p:spPr>
        <p:txBody>
          <a:bodyPr wrap="square" rtlCol="0">
            <a:spAutoFit/>
          </a:bodyPr>
          <a:lstStyle/>
          <a:p>
            <a:r>
              <a:rPr lang="en-US" altLang="zh-CN" dirty="0"/>
              <a:t>4.  </a:t>
            </a:r>
            <a:r>
              <a:rPr lang="zh-CN" altLang="en-US" dirty="0"/>
              <a:t>编写一个程序让用户输入两个整数，然后计算并展示他们的最大公约数（</a:t>
            </a:r>
            <a:r>
              <a:rPr lang="en-US" altLang="zh-CN" dirty="0"/>
              <a:t>GCD</a:t>
            </a:r>
            <a:r>
              <a:rPr lang="zh-CN" altLang="en-US" dirty="0"/>
              <a:t>）：</a:t>
            </a:r>
            <a:endParaRPr lang="en-US" altLang="zh-CN" dirty="0"/>
          </a:p>
          <a:p>
            <a:r>
              <a:rPr lang="en-US" altLang="zh-CN" dirty="0"/>
              <a:t>Write a program that asks the user to enter two integers, then calculates and displays their greatest common divisor(GCD):</a:t>
            </a:r>
          </a:p>
          <a:p>
            <a:r>
              <a:rPr lang="en-US" altLang="zh-CN" dirty="0"/>
              <a:t>	Enter two integers: 12 28</a:t>
            </a:r>
          </a:p>
          <a:p>
            <a:r>
              <a:rPr lang="en-US" altLang="zh-CN" dirty="0"/>
              <a:t>	Greatest common divisor: 4</a:t>
            </a:r>
          </a:p>
          <a:p>
            <a:endParaRPr lang="en-US" altLang="zh-CN" dirty="0"/>
          </a:p>
          <a:p>
            <a:r>
              <a:rPr lang="zh-CN" altLang="en-US" dirty="0"/>
              <a:t>提示：计算</a:t>
            </a:r>
            <a:r>
              <a:rPr lang="en-US" altLang="zh-CN" dirty="0"/>
              <a:t>GCD</a:t>
            </a:r>
            <a:r>
              <a:rPr lang="zh-CN" altLang="en-US" dirty="0"/>
              <a:t>的经典算法欧几里得算法（辗转相除法）的流程如下：</a:t>
            </a:r>
            <a:r>
              <a:rPr lang="en-US" altLang="zh-CN" dirty="0"/>
              <a:t>m</a:t>
            </a:r>
            <a:r>
              <a:rPr lang="zh-CN" altLang="en-US" dirty="0"/>
              <a:t>和</a:t>
            </a:r>
            <a:r>
              <a:rPr lang="en-US" altLang="zh-CN" dirty="0"/>
              <a:t>n</a:t>
            </a:r>
            <a:r>
              <a:rPr lang="zh-CN" altLang="en-US" dirty="0"/>
              <a:t>存储这两个数字，如果</a:t>
            </a:r>
            <a:r>
              <a:rPr lang="en-US" altLang="zh-CN" dirty="0"/>
              <a:t>n</a:t>
            </a:r>
            <a:r>
              <a:rPr lang="zh-CN" altLang="en-US" dirty="0"/>
              <a:t>为</a:t>
            </a:r>
            <a:r>
              <a:rPr lang="en-US" altLang="zh-CN" dirty="0"/>
              <a:t>0</a:t>
            </a:r>
            <a:r>
              <a:rPr lang="zh-CN" altLang="en-US" dirty="0"/>
              <a:t>，那么停止计算，</a:t>
            </a:r>
            <a:r>
              <a:rPr lang="en-US" altLang="zh-CN" dirty="0"/>
              <a:t>m</a:t>
            </a:r>
            <a:r>
              <a:rPr lang="zh-CN" altLang="en-US" dirty="0"/>
              <a:t>为</a:t>
            </a:r>
            <a:r>
              <a:rPr lang="en-US" altLang="zh-CN" dirty="0"/>
              <a:t>GCD</a:t>
            </a:r>
            <a:r>
              <a:rPr lang="zh-CN" altLang="en-US" dirty="0"/>
              <a:t>；否则，计算</a:t>
            </a:r>
            <a:r>
              <a:rPr lang="en-US" altLang="zh-CN" dirty="0"/>
              <a:t>m</a:t>
            </a:r>
            <a:r>
              <a:rPr lang="zh-CN" altLang="en-US" dirty="0"/>
              <a:t>除以</a:t>
            </a:r>
            <a:r>
              <a:rPr lang="en-US" altLang="zh-CN" dirty="0"/>
              <a:t>n</a:t>
            </a:r>
            <a:r>
              <a:rPr lang="zh-CN" altLang="en-US" dirty="0"/>
              <a:t>的余数，然后将</a:t>
            </a:r>
            <a:r>
              <a:rPr lang="en-US" altLang="zh-CN" dirty="0"/>
              <a:t>n</a:t>
            </a:r>
            <a:r>
              <a:rPr lang="zh-CN" altLang="en-US" dirty="0"/>
              <a:t>复制到</a:t>
            </a:r>
            <a:r>
              <a:rPr lang="en-US" altLang="zh-CN" dirty="0"/>
              <a:t>m</a:t>
            </a:r>
            <a:r>
              <a:rPr lang="zh-CN" altLang="en-US" dirty="0"/>
              <a:t>中，把余数复制到</a:t>
            </a:r>
            <a:r>
              <a:rPr lang="en-US" altLang="zh-CN" dirty="0"/>
              <a:t>n</a:t>
            </a:r>
            <a:r>
              <a:rPr lang="zh-CN" altLang="en-US" dirty="0"/>
              <a:t>中，重复这个过程。</a:t>
            </a:r>
            <a:endParaRPr lang="en-US" altLang="zh-CN" dirty="0"/>
          </a:p>
          <a:p>
            <a:endParaRPr lang="en-US" altLang="zh-CN" dirty="0"/>
          </a:p>
          <a:p>
            <a:r>
              <a:rPr lang="en-US" altLang="zh-CN" dirty="0"/>
              <a:t>Tip: The classic algorithm for computing the GCD, known as Euclid’s algorithm, goes as follows: let m and n be variables containing the two numbers. If n is 0 then stop; m contains the GCD. Otherwise, compute the remainder when m is divided by n. Copy n into m and copy the remainder into n. Then repeat the process, starting with testing whether n is 0.</a:t>
            </a:r>
          </a:p>
        </p:txBody>
      </p:sp>
    </p:spTree>
    <p:extLst>
      <p:ext uri="{BB962C8B-B14F-4D97-AF65-F5344CB8AC3E}">
        <p14:creationId xmlns:p14="http://schemas.microsoft.com/office/powerpoint/2010/main" val="93764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1255879-2F21-F560-72A8-A07422EE37CE}"/>
              </a:ext>
            </a:extLst>
          </p:cNvPr>
          <p:cNvPicPr>
            <a:picLocks noChangeAspect="1"/>
          </p:cNvPicPr>
          <p:nvPr/>
        </p:nvPicPr>
        <p:blipFill>
          <a:blip r:embed="rId2"/>
          <a:stretch>
            <a:fillRect/>
          </a:stretch>
        </p:blipFill>
        <p:spPr>
          <a:xfrm>
            <a:off x="3850675" y="908888"/>
            <a:ext cx="2245325" cy="1879135"/>
          </a:xfrm>
          <a:prstGeom prst="rect">
            <a:avLst/>
          </a:prstGeom>
        </p:spPr>
      </p:pic>
      <p:sp>
        <p:nvSpPr>
          <p:cNvPr id="4" name="文本框 3">
            <a:extLst>
              <a:ext uri="{FF2B5EF4-FFF2-40B4-BE49-F238E27FC236}">
                <a16:creationId xmlns:a16="http://schemas.microsoft.com/office/drawing/2014/main" id="{E5A3AED4-7778-AD49-91E8-B4139861F2A4}"/>
              </a:ext>
            </a:extLst>
          </p:cNvPr>
          <p:cNvSpPr txBox="1"/>
          <p:nvPr/>
        </p:nvSpPr>
        <p:spPr>
          <a:xfrm>
            <a:off x="555812" y="312980"/>
            <a:ext cx="10174941" cy="4524315"/>
          </a:xfrm>
          <a:prstGeom prst="rect">
            <a:avLst/>
          </a:prstGeom>
          <a:noFill/>
        </p:spPr>
        <p:txBody>
          <a:bodyPr wrap="square" rtlCol="0">
            <a:spAutoFit/>
          </a:bodyPr>
          <a:lstStyle/>
          <a:p>
            <a:r>
              <a:rPr lang="en-US" altLang="zh-CN" dirty="0"/>
              <a:t>5. </a:t>
            </a:r>
            <a:r>
              <a:rPr lang="zh-CN" altLang="en-US" dirty="0"/>
              <a:t>编写一个程序，请求用户输入一个大写字母，使用嵌套循环生成以下的金字塔图案：</a:t>
            </a:r>
            <a:endParaRPr lang="en-US" altLang="zh-CN" dirty="0"/>
          </a:p>
          <a:p>
            <a:r>
              <a:rPr lang="en-US" altLang="zh-CN" dirty="0"/>
              <a:t>Have a program request the user to enter an uppercase letter. Use nested loops to produce a pyramid pattern like this: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例如，上述图案由输入字符</a:t>
            </a:r>
            <a:r>
              <a:rPr lang="en-US" altLang="zh-CN" dirty="0"/>
              <a:t>E</a:t>
            </a:r>
            <a:r>
              <a:rPr lang="zh-CN" altLang="en-US" dirty="0"/>
              <a:t>产生。</a:t>
            </a:r>
            <a:endParaRPr lang="en-US" altLang="zh-CN" dirty="0"/>
          </a:p>
          <a:p>
            <a:r>
              <a:rPr lang="en-US" altLang="zh-CN" dirty="0"/>
              <a:t>For example, the preceding pattern would result from an input value of E.</a:t>
            </a:r>
          </a:p>
          <a:p>
            <a:endParaRPr lang="en-US" altLang="zh-CN" i="1" dirty="0"/>
          </a:p>
          <a:p>
            <a:r>
              <a:rPr lang="zh-CN" altLang="en-US" dirty="0"/>
              <a:t>提示：使用外部循环来处理行。对于每行，可以使用三个内循环，一个用来处理空格，一个用来处理升序打印，一个用来处理降序打印。</a:t>
            </a:r>
            <a:endParaRPr lang="en-US" altLang="zh-CN" dirty="0"/>
          </a:p>
          <a:p>
            <a:r>
              <a:rPr lang="en-US" altLang="zh-CN" dirty="0"/>
              <a:t>Tip: Use an outer loop to handle the rows. Use three inner loops in a row, one to handle the spaces, one for printing letters in ascending order, and one for printing letters in descending order.</a:t>
            </a:r>
          </a:p>
        </p:txBody>
      </p:sp>
    </p:spTree>
    <p:extLst>
      <p:ext uri="{BB962C8B-B14F-4D97-AF65-F5344CB8AC3E}">
        <p14:creationId xmlns:p14="http://schemas.microsoft.com/office/powerpoint/2010/main" val="31506720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929</Words>
  <Application>Microsoft Office PowerPoint</Application>
  <PresentationFormat>宽屏</PresentationFormat>
  <Paragraphs>50</Paragraphs>
  <Slides>4</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vt:i4>
      </vt:variant>
    </vt:vector>
  </HeadingPairs>
  <TitlesOfParts>
    <vt:vector size="7" baseType="lpstr">
      <vt:lpstr>等线</vt:lpstr>
      <vt:lpstr>Arial</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White Cyril</dc:creator>
  <cp:lastModifiedBy>Barney Stinson</cp:lastModifiedBy>
  <cp:revision>2</cp:revision>
  <dcterms:created xsi:type="dcterms:W3CDTF">2023-03-20T02:32:45Z</dcterms:created>
  <dcterms:modified xsi:type="dcterms:W3CDTF">2025-03-31T16:23:08Z</dcterms:modified>
</cp:coreProperties>
</file>