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hong Xu" userId="21726d714b1d0e7e" providerId="LiveId" clId="{4DE71963-317D-4DBE-B5A1-EEA83FCE0639}"/>
    <pc:docChg chg="undo custSel addSld delSld modSld addSection delSection">
      <pc:chgData name="Tianhong Xu" userId="21726d714b1d0e7e" providerId="LiveId" clId="{4DE71963-317D-4DBE-B5A1-EEA83FCE0639}" dt="2024-04-15T13:16:37.110" v="2131" actId="1076"/>
      <pc:docMkLst>
        <pc:docMk/>
      </pc:docMkLst>
      <pc:sldChg chg="addSp delSp modSp new mod">
        <pc:chgData name="Tianhong Xu" userId="21726d714b1d0e7e" providerId="LiveId" clId="{4DE71963-317D-4DBE-B5A1-EEA83FCE0639}" dt="2024-04-15T13:16:30.467" v="2130" actId="1076"/>
        <pc:sldMkLst>
          <pc:docMk/>
          <pc:sldMk cId="3690283803" sldId="256"/>
        </pc:sldMkLst>
        <pc:spChg chg="del">
          <ac:chgData name="Tianhong Xu" userId="21726d714b1d0e7e" providerId="LiveId" clId="{4DE71963-317D-4DBE-B5A1-EEA83FCE0639}" dt="2024-04-15T12:02:34.314" v="1" actId="478"/>
          <ac:spMkLst>
            <pc:docMk/>
            <pc:sldMk cId="3690283803" sldId="256"/>
            <ac:spMk id="2" creationId="{1411856F-5EDE-9D8F-470A-48CA8601EAF8}"/>
          </ac:spMkLst>
        </pc:spChg>
        <pc:spChg chg="del">
          <ac:chgData name="Tianhong Xu" userId="21726d714b1d0e7e" providerId="LiveId" clId="{4DE71963-317D-4DBE-B5A1-EEA83FCE0639}" dt="2024-04-15T12:02:34.314" v="1" actId="478"/>
          <ac:spMkLst>
            <pc:docMk/>
            <pc:sldMk cId="3690283803" sldId="256"/>
            <ac:spMk id="3" creationId="{52AAE68C-B286-3E73-0B1D-FA71E89E8EAD}"/>
          </ac:spMkLst>
        </pc:spChg>
        <pc:spChg chg="add del mod">
          <ac:chgData name="Tianhong Xu" userId="21726d714b1d0e7e" providerId="LiveId" clId="{4DE71963-317D-4DBE-B5A1-EEA83FCE0639}" dt="2024-04-15T12:22:06.829" v="490" actId="21"/>
          <ac:spMkLst>
            <pc:docMk/>
            <pc:sldMk cId="3690283803" sldId="256"/>
            <ac:spMk id="4" creationId="{D3F0A549-C9CE-85B4-87ED-17DBF13302EF}"/>
          </ac:spMkLst>
        </pc:spChg>
        <pc:spChg chg="add del mod">
          <ac:chgData name="Tianhong Xu" userId="21726d714b1d0e7e" providerId="LiveId" clId="{4DE71963-317D-4DBE-B5A1-EEA83FCE0639}" dt="2024-04-15T12:22:57.820" v="497" actId="21"/>
          <ac:spMkLst>
            <pc:docMk/>
            <pc:sldMk cId="3690283803" sldId="256"/>
            <ac:spMk id="6" creationId="{F5676D62-5DEE-AC2B-7345-E75D032D7402}"/>
          </ac:spMkLst>
        </pc:spChg>
        <pc:spChg chg="add del mod">
          <ac:chgData name="Tianhong Xu" userId="21726d714b1d0e7e" providerId="LiveId" clId="{4DE71963-317D-4DBE-B5A1-EEA83FCE0639}" dt="2024-04-15T12:29:46.034" v="780" actId="478"/>
          <ac:spMkLst>
            <pc:docMk/>
            <pc:sldMk cId="3690283803" sldId="256"/>
            <ac:spMk id="8" creationId="{8235F2CD-1E1B-21C6-C7D5-F3E01BB0F605}"/>
          </ac:spMkLst>
        </pc:spChg>
        <pc:spChg chg="add mod">
          <ac:chgData name="Tianhong Xu" userId="21726d714b1d0e7e" providerId="LiveId" clId="{4DE71963-317D-4DBE-B5A1-EEA83FCE0639}" dt="2024-04-15T13:16:29.170" v="2129" actId="1076"/>
          <ac:spMkLst>
            <pc:docMk/>
            <pc:sldMk cId="3690283803" sldId="256"/>
            <ac:spMk id="9" creationId="{B6482EBC-D3E6-536E-8C0B-6A6A93BBD6ED}"/>
          </ac:spMkLst>
        </pc:spChg>
        <pc:spChg chg="add mod">
          <ac:chgData name="Tianhong Xu" userId="21726d714b1d0e7e" providerId="LiveId" clId="{4DE71963-317D-4DBE-B5A1-EEA83FCE0639}" dt="2024-04-15T13:16:30.467" v="2130" actId="1076"/>
          <ac:spMkLst>
            <pc:docMk/>
            <pc:sldMk cId="3690283803" sldId="256"/>
            <ac:spMk id="10" creationId="{84B1F8B4-B68B-6B43-7A1E-13E3E4603F0A}"/>
          </ac:spMkLst>
        </pc:spChg>
        <pc:spChg chg="add del mod">
          <ac:chgData name="Tianhong Xu" userId="21726d714b1d0e7e" providerId="LiveId" clId="{4DE71963-317D-4DBE-B5A1-EEA83FCE0639}" dt="2024-04-15T13:15:38.148" v="2110" actId="21"/>
          <ac:spMkLst>
            <pc:docMk/>
            <pc:sldMk cId="3690283803" sldId="256"/>
            <ac:spMk id="11" creationId="{8C4D5B79-CB44-9844-41B7-B4DB5EB443CD}"/>
          </ac:spMkLst>
        </pc:spChg>
      </pc:sldChg>
      <pc:sldChg chg="addSp delSp modSp new mod">
        <pc:chgData name="Tianhong Xu" userId="21726d714b1d0e7e" providerId="LiveId" clId="{4DE71963-317D-4DBE-B5A1-EEA83FCE0639}" dt="2024-04-15T13:16:37.110" v="2131" actId="1076"/>
        <pc:sldMkLst>
          <pc:docMk/>
          <pc:sldMk cId="1176670595" sldId="257"/>
        </pc:sldMkLst>
        <pc:spChg chg="del">
          <ac:chgData name="Tianhong Xu" userId="21726d714b1d0e7e" providerId="LiveId" clId="{4DE71963-317D-4DBE-B5A1-EEA83FCE0639}" dt="2024-04-15T12:22:08.546" v="491" actId="478"/>
          <ac:spMkLst>
            <pc:docMk/>
            <pc:sldMk cId="1176670595" sldId="257"/>
            <ac:spMk id="2" creationId="{A0A49D1A-9089-CF6D-2F96-28CA19F956E4}"/>
          </ac:spMkLst>
        </pc:spChg>
        <pc:spChg chg="del">
          <ac:chgData name="Tianhong Xu" userId="21726d714b1d0e7e" providerId="LiveId" clId="{4DE71963-317D-4DBE-B5A1-EEA83FCE0639}" dt="2024-04-15T12:22:08.546" v="491" actId="478"/>
          <ac:spMkLst>
            <pc:docMk/>
            <pc:sldMk cId="1176670595" sldId="257"/>
            <ac:spMk id="3" creationId="{31A0A980-1B30-7340-AC63-0980CBA2B71E}"/>
          </ac:spMkLst>
        </pc:spChg>
        <pc:spChg chg="add mod">
          <ac:chgData name="Tianhong Xu" userId="21726d714b1d0e7e" providerId="LiveId" clId="{4DE71963-317D-4DBE-B5A1-EEA83FCE0639}" dt="2024-04-15T13:16:37.110" v="2131" actId="1076"/>
          <ac:spMkLst>
            <pc:docMk/>
            <pc:sldMk cId="1176670595" sldId="257"/>
            <ac:spMk id="4" creationId="{D3F0A549-C9CE-85B4-87ED-17DBF13302EF}"/>
          </ac:spMkLst>
        </pc:spChg>
        <pc:spChg chg="add del mod">
          <ac:chgData name="Tianhong Xu" userId="21726d714b1d0e7e" providerId="LiveId" clId="{4DE71963-317D-4DBE-B5A1-EEA83FCE0639}" dt="2024-04-15T12:27:22.766" v="775" actId="478"/>
          <ac:spMkLst>
            <pc:docMk/>
            <pc:sldMk cId="1176670595" sldId="257"/>
            <ac:spMk id="5" creationId="{F986990A-DAB1-2F9D-D3D3-9557D6CC5E17}"/>
          </ac:spMkLst>
        </pc:spChg>
        <pc:spChg chg="add mod">
          <ac:chgData name="Tianhong Xu" userId="21726d714b1d0e7e" providerId="LiveId" clId="{4DE71963-317D-4DBE-B5A1-EEA83FCE0639}" dt="2024-04-15T13:15:58.103" v="2111" actId="1076"/>
          <ac:spMkLst>
            <pc:docMk/>
            <pc:sldMk cId="1176670595" sldId="257"/>
            <ac:spMk id="6" creationId="{F5676D62-5DEE-AC2B-7345-E75D032D7402}"/>
          </ac:spMkLst>
        </pc:spChg>
        <pc:spChg chg="add del mod">
          <ac:chgData name="Tianhong Xu" userId="21726d714b1d0e7e" providerId="LiveId" clId="{4DE71963-317D-4DBE-B5A1-EEA83FCE0639}" dt="2024-04-15T13:07:23.316" v="1509" actId="21"/>
          <ac:spMkLst>
            <pc:docMk/>
            <pc:sldMk cId="1176670595" sldId="257"/>
            <ac:spMk id="7" creationId="{8C4D5B79-CB44-9844-41B7-B4DB5EB443CD}"/>
          </ac:spMkLst>
        </pc:spChg>
        <pc:spChg chg="add mod">
          <ac:chgData name="Tianhong Xu" userId="21726d714b1d0e7e" providerId="LiveId" clId="{4DE71963-317D-4DBE-B5A1-EEA83FCE0639}" dt="2024-04-15T13:10:12.492" v="1724" actId="1076"/>
          <ac:spMkLst>
            <pc:docMk/>
            <pc:sldMk cId="1176670595" sldId="257"/>
            <ac:spMk id="8" creationId="{155F22DD-A1DA-86B6-BB5A-C3DCED308E30}"/>
          </ac:spMkLst>
        </pc:spChg>
      </pc:sldChg>
      <pc:sldChg chg="delSp new del mod">
        <pc:chgData name="Tianhong Xu" userId="21726d714b1d0e7e" providerId="LiveId" clId="{4DE71963-317D-4DBE-B5A1-EEA83FCE0639}" dt="2024-04-15T13:07:07.170" v="1492" actId="47"/>
        <pc:sldMkLst>
          <pc:docMk/>
          <pc:sldMk cId="3025095452" sldId="258"/>
        </pc:sldMkLst>
        <pc:spChg chg="del">
          <ac:chgData name="Tianhong Xu" userId="21726d714b1d0e7e" providerId="LiveId" clId="{4DE71963-317D-4DBE-B5A1-EEA83FCE0639}" dt="2024-04-15T13:03:39.295" v="1491" actId="478"/>
          <ac:spMkLst>
            <pc:docMk/>
            <pc:sldMk cId="3025095452" sldId="258"/>
            <ac:spMk id="2" creationId="{9DEC8012-F60B-8B9B-0F01-70D75EAD8E9A}"/>
          </ac:spMkLst>
        </pc:spChg>
        <pc:spChg chg="del">
          <ac:chgData name="Tianhong Xu" userId="21726d714b1d0e7e" providerId="LiveId" clId="{4DE71963-317D-4DBE-B5A1-EEA83FCE0639}" dt="2024-04-15T13:03:39.295" v="1491" actId="478"/>
          <ac:spMkLst>
            <pc:docMk/>
            <pc:sldMk cId="3025095452" sldId="258"/>
            <ac:spMk id="3" creationId="{B14899C0-A5F1-E8DD-CE7A-432F8E464728}"/>
          </ac:spMkLst>
        </pc:spChg>
      </pc:sldChg>
    </pc:docChg>
  </pc:docChgLst>
  <pc:docChgLst>
    <pc:chgData name="Tianhong Xu" userId="21726d714b1d0e7e" providerId="LiveId" clId="{7D6B2E01-565A-4DBA-93E7-6A8CE54FF54F}"/>
    <pc:docChg chg="modSld">
      <pc:chgData name="Tianhong Xu" userId="21726d714b1d0e7e" providerId="LiveId" clId="{7D6B2E01-565A-4DBA-93E7-6A8CE54FF54F}" dt="2024-04-16T04:38:40.484" v="36" actId="20577"/>
      <pc:docMkLst>
        <pc:docMk/>
      </pc:docMkLst>
      <pc:sldChg chg="modSp mod">
        <pc:chgData name="Tianhong Xu" userId="21726d714b1d0e7e" providerId="LiveId" clId="{7D6B2E01-565A-4DBA-93E7-6A8CE54FF54F}" dt="2024-04-16T04:38:40.484" v="36" actId="20577"/>
        <pc:sldMkLst>
          <pc:docMk/>
          <pc:sldMk cId="1176670595" sldId="257"/>
        </pc:sldMkLst>
        <pc:spChg chg="mod">
          <ac:chgData name="Tianhong Xu" userId="21726d714b1d0e7e" providerId="LiveId" clId="{7D6B2E01-565A-4DBA-93E7-6A8CE54FF54F}" dt="2024-04-16T04:38:40.484" v="36" actId="20577"/>
          <ac:spMkLst>
            <pc:docMk/>
            <pc:sldMk cId="1176670595" sldId="257"/>
            <ac:spMk id="8" creationId="{155F22DD-A1DA-86B6-BB5A-C3DCED308E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6B5CF-19BA-55FE-EFE9-3133B8AA4B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56C2C77-8787-47A2-C9D6-E615CE43B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95CD60-B089-5BEB-4C55-CD9288B1C826}"/>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FE81703F-DBA2-5664-1984-1766A83932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90FF04-75AE-03F2-083D-06F5A7A9DF16}"/>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8306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B55DF-23E9-1FA5-FA3B-4600CEB088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DD0335-376D-3980-2107-5634150542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0362A7-E1E2-0DD7-453B-311FF1BB9AB9}"/>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7B03AD6F-5180-C0E2-03B6-AF044B4231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6CAF14-E49A-BE31-DD32-F5AC9A38BAEF}"/>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193287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1438B1-36AE-6A83-AD4F-7B11281574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00F2A1-B3C9-4C18-071F-F49D1AD3F5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5A399D-A765-B6F1-D366-BA35AF7794FA}"/>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DE01D3C7-46E9-F4D9-AB51-83ACC9D82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5C3585-4C17-DA36-0BD0-6DE828BB102C}"/>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139709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5B85D-96C1-B5F4-1C84-554A0514CF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0CCE31-1D2A-8D92-3104-B6465B0205F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C071B0-059F-CDBE-2FC7-DA8E36678CA4}"/>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FD33FD32-5863-8A87-69AE-D3786F4BCE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3C0F71-C078-25E8-DF73-AFF3AED707AA}"/>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13473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0C291-7638-A8D8-6338-F0A6320457C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75E440-8725-A990-11CE-CBC6F2876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BD861C8-103E-AE8E-658C-7E4EF9570EDB}"/>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83ACAAA6-4560-C75B-D12A-41F430B9FE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F847A8-90A5-26A9-BDB7-895C721FC0EC}"/>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402064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FDBA0-FE11-52E6-FB70-C71676FDB5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E38A16-9CF0-918C-7C08-73E40FD675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A94FDC5-6016-E0F4-0BFE-B568B7FBF7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B39D3AD-0994-CA83-145E-CD61BF537BD3}"/>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32047340-6617-543E-2915-7340CF97B5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44DE6E-16CD-32E3-168E-F2BDC4442E75}"/>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25755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C960F-BA07-2FE5-4517-2469D3D941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A5939F-910C-51CE-5A02-FC89AF570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BA4695-0935-FF36-D5DD-322E5E5188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7EA2BB-182C-8538-6F34-461BCBF82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60719F-397A-0406-05D3-E6A0A52C2F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131CF08-4432-E94E-8282-51879E689C0E}"/>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8" name="页脚占位符 7">
            <a:extLst>
              <a:ext uri="{FF2B5EF4-FFF2-40B4-BE49-F238E27FC236}">
                <a16:creationId xmlns:a16="http://schemas.microsoft.com/office/drawing/2014/main" id="{04588DBE-33EF-77CB-FC3F-98994F5E5E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4712D97-BFA1-8413-63A8-7DFF6EE4ADB6}"/>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397142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146F9-9461-732F-7518-26EB94DFE8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EAE409-987D-F4FE-20C8-38105B6171CC}"/>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4" name="页脚占位符 3">
            <a:extLst>
              <a:ext uri="{FF2B5EF4-FFF2-40B4-BE49-F238E27FC236}">
                <a16:creationId xmlns:a16="http://schemas.microsoft.com/office/drawing/2014/main" id="{D67E8FD6-061B-A13B-DBFC-311B5B4D74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0406ED-82D4-1322-3B12-3047D13BE657}"/>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362282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5BE9EC-A9D8-5858-24A4-0095FDFB4F63}"/>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3" name="页脚占位符 2">
            <a:extLst>
              <a:ext uri="{FF2B5EF4-FFF2-40B4-BE49-F238E27FC236}">
                <a16:creationId xmlns:a16="http://schemas.microsoft.com/office/drawing/2014/main" id="{2BA4A487-0B74-9C6C-0FA8-ABEACBC0F6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BD87FE-995B-BABA-E3C3-2F8A746F7C51}"/>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418889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5787D-AA66-C8FD-FCD8-F13DA87DEF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DAE1FD-4C0D-3279-27A8-879C9CB6B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6D56C6-8BFB-E922-D711-04761003A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72C741-4FB5-F241-E4A0-3407BDEE0964}"/>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2F4797F6-E698-693D-DC6F-6526680361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4E32E9-8CF5-FEEC-8372-6BB801B4361B}"/>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346488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46DBF-9028-C0F8-5733-6C7BE248B0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F87157-A874-DE18-EB2D-060B85FEB9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60157C-5D77-2468-E976-5F9D54529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8B907A-1C6D-F131-7E39-1581348DCF92}"/>
              </a:ext>
            </a:extLst>
          </p:cNvPr>
          <p:cNvSpPr>
            <a:spLocks noGrp="1"/>
          </p:cNvSpPr>
          <p:nvPr>
            <p:ph type="dt" sz="half" idx="10"/>
          </p:nvPr>
        </p:nvSpPr>
        <p:spPr/>
        <p:txBody>
          <a:bodyPr/>
          <a:lstStyle/>
          <a:p>
            <a:fld id="{4028D2E0-6082-42D6-959D-5F9EBBF487C5}"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13AF3630-1CCF-A758-4001-19619A48B7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5E2CCD-7CA5-82F9-F1C9-92F0609E8F7B}"/>
              </a:ext>
            </a:extLst>
          </p:cNvPr>
          <p:cNvSpPr>
            <a:spLocks noGrp="1"/>
          </p:cNvSpPr>
          <p:nvPr>
            <p:ph type="sldNum" sz="quarter" idx="12"/>
          </p:nvPr>
        </p:nvSpPr>
        <p:spPr/>
        <p:txBody>
          <a:body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374284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BDD5FB-BB7C-8649-084F-7696EC748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B53AB4-0446-BD1B-7E27-7C326EF25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5B0BA4-4B61-822A-9E1F-90525E5EE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8D2E0-6082-42D6-959D-5F9EBBF487C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C94192E0-9AE7-F9F6-52E3-E16472097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BF4DE5-7336-0DFB-2C91-CB2A41FE8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7EB57-C066-4284-8B83-63FB2CC8A3AB}" type="slidenum">
              <a:rPr lang="zh-CN" altLang="en-US" smtClean="0"/>
              <a:t>‹#›</a:t>
            </a:fld>
            <a:endParaRPr lang="zh-CN" altLang="en-US"/>
          </a:p>
        </p:txBody>
      </p:sp>
    </p:spTree>
    <p:extLst>
      <p:ext uri="{BB962C8B-B14F-4D97-AF65-F5344CB8AC3E}">
        <p14:creationId xmlns:p14="http://schemas.microsoft.com/office/powerpoint/2010/main" val="161463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F0A549-C9CE-85B4-87ED-17DBF13302EF}"/>
              </a:ext>
            </a:extLst>
          </p:cNvPr>
          <p:cNvSpPr txBox="1"/>
          <p:nvPr/>
        </p:nvSpPr>
        <p:spPr>
          <a:xfrm>
            <a:off x="609600" y="550440"/>
            <a:ext cx="6481482" cy="369332"/>
          </a:xfrm>
          <a:prstGeom prst="rect">
            <a:avLst/>
          </a:prstGeom>
          <a:noFill/>
        </p:spPr>
        <p:txBody>
          <a:bodyPr wrap="square" rtlCol="0">
            <a:spAutoFit/>
          </a:bodyPr>
          <a:lstStyle/>
          <a:p>
            <a:r>
              <a:rPr lang="en-US" altLang="zh-CN" dirty="0"/>
              <a:t>WEEK9 LAB</a:t>
            </a:r>
            <a:endParaRPr lang="zh-CN" altLang="en-US" dirty="0"/>
          </a:p>
        </p:txBody>
      </p:sp>
      <p:sp>
        <p:nvSpPr>
          <p:cNvPr id="6" name="文本框 5">
            <a:extLst>
              <a:ext uri="{FF2B5EF4-FFF2-40B4-BE49-F238E27FC236}">
                <a16:creationId xmlns:a16="http://schemas.microsoft.com/office/drawing/2014/main" id="{F5676D62-5DEE-AC2B-7345-E75D032D7402}"/>
              </a:ext>
            </a:extLst>
          </p:cNvPr>
          <p:cNvSpPr txBox="1"/>
          <p:nvPr/>
        </p:nvSpPr>
        <p:spPr>
          <a:xfrm>
            <a:off x="1134033" y="2851159"/>
            <a:ext cx="9923929" cy="3374129"/>
          </a:xfrm>
          <a:prstGeom prst="rect">
            <a:avLst/>
          </a:prstGeom>
          <a:noFill/>
        </p:spPr>
        <p:txBody>
          <a:bodyPr wrap="square">
            <a:spAutoFit/>
          </a:bodyPr>
          <a:lstStyle/>
          <a:p>
            <a:pPr>
              <a:lnSpc>
                <a:spcPct val="150000"/>
              </a:lnSpc>
            </a:pPr>
            <a:r>
              <a:rPr lang="en-US" altLang="zh-CN" dirty="0"/>
              <a:t>2. </a:t>
            </a:r>
            <a:r>
              <a:rPr lang="zh-CN" altLang="en-US" dirty="0"/>
              <a:t>编写一个函数</a:t>
            </a:r>
            <a:r>
              <a:rPr lang="en-US" altLang="zh-CN" dirty="0" err="1"/>
              <a:t>is_palindrome</a:t>
            </a:r>
            <a:r>
              <a:rPr lang="zh-CN" altLang="en-US" dirty="0"/>
              <a:t>，接受一个字符串作为参数，如果该字符串是回文串则返回</a:t>
            </a:r>
            <a:r>
              <a:rPr lang="en-US" altLang="zh-CN" dirty="0"/>
              <a:t>1</a:t>
            </a:r>
            <a:r>
              <a:rPr lang="zh-CN" altLang="en-US" dirty="0"/>
              <a:t>，如果字符串不是回文串则返回</a:t>
            </a:r>
            <a:r>
              <a:rPr lang="en-US" altLang="zh-CN" dirty="0"/>
              <a:t>0</a:t>
            </a:r>
            <a:r>
              <a:rPr lang="zh-CN" altLang="en-US" dirty="0"/>
              <a:t>。在主函数中测试这个函数，并根据返回值输出该字符串是否是回文串。</a:t>
            </a:r>
            <a:endParaRPr lang="en-US" altLang="zh-CN" dirty="0"/>
          </a:p>
          <a:p>
            <a:pPr>
              <a:lnSpc>
                <a:spcPct val="150000"/>
              </a:lnSpc>
            </a:pPr>
            <a:r>
              <a:rPr lang="en-US" altLang="zh-CN" dirty="0"/>
              <a:t>Write a function </a:t>
            </a:r>
            <a:r>
              <a:rPr lang="en-US" altLang="zh-CN" dirty="0" err="1"/>
              <a:t>is_palindrome</a:t>
            </a:r>
            <a:r>
              <a:rPr lang="en-US" altLang="zh-CN" dirty="0"/>
              <a:t> that takes a string as argument and returns 1 if the string is a palindrome and 0 if the string is not a palindrome. Test the function in the main function and output whether the string is a palindrome based on the return value.</a:t>
            </a:r>
          </a:p>
          <a:p>
            <a:pPr>
              <a:lnSpc>
                <a:spcPct val="150000"/>
              </a:lnSpc>
            </a:pPr>
            <a:r>
              <a:rPr lang="zh-CN" altLang="en-US" dirty="0"/>
              <a:t>提示：函数的形参设置为</a:t>
            </a:r>
            <a:r>
              <a:rPr lang="en-US" altLang="zh-CN" dirty="0"/>
              <a:t>char str[]</a:t>
            </a:r>
            <a:r>
              <a:rPr lang="zh-CN" altLang="en-US" dirty="0"/>
              <a:t>，实参为</a:t>
            </a:r>
            <a:r>
              <a:rPr lang="en-US" altLang="zh-CN" dirty="0"/>
              <a:t>str</a:t>
            </a:r>
            <a:r>
              <a:rPr lang="zh-CN" altLang="en-US" dirty="0"/>
              <a:t>。具体细节等待指针的学习。</a:t>
            </a:r>
            <a:endParaRPr lang="en-US" altLang="zh-CN" dirty="0"/>
          </a:p>
          <a:p>
            <a:pPr>
              <a:lnSpc>
                <a:spcPct val="150000"/>
              </a:lnSpc>
            </a:pPr>
            <a:r>
              <a:rPr lang="en-US" altLang="zh-CN" dirty="0"/>
              <a:t>Tip: The parameter of the function is set to char str[] and the argument set</a:t>
            </a:r>
            <a:r>
              <a:rPr lang="zh-CN" altLang="en-US" dirty="0"/>
              <a:t> </a:t>
            </a:r>
            <a:r>
              <a:rPr lang="en-US" altLang="zh-CN" dirty="0"/>
              <a:t>to str. The details wait for the pointer to learn.</a:t>
            </a:r>
          </a:p>
        </p:txBody>
      </p:sp>
      <p:sp>
        <p:nvSpPr>
          <p:cNvPr id="8" name="文本框 7">
            <a:extLst>
              <a:ext uri="{FF2B5EF4-FFF2-40B4-BE49-F238E27FC236}">
                <a16:creationId xmlns:a16="http://schemas.microsoft.com/office/drawing/2014/main" id="{155F22DD-A1DA-86B6-BB5A-C3DCED308E30}"/>
              </a:ext>
            </a:extLst>
          </p:cNvPr>
          <p:cNvSpPr txBox="1"/>
          <p:nvPr/>
        </p:nvSpPr>
        <p:spPr>
          <a:xfrm>
            <a:off x="1134034" y="1237147"/>
            <a:ext cx="9923929" cy="1296637"/>
          </a:xfrm>
          <a:prstGeom prst="rect">
            <a:avLst/>
          </a:prstGeom>
          <a:noFill/>
        </p:spPr>
        <p:txBody>
          <a:bodyPr wrap="square">
            <a:spAutoFit/>
          </a:bodyPr>
          <a:lstStyle/>
          <a:p>
            <a:pPr>
              <a:lnSpc>
                <a:spcPct val="150000"/>
              </a:lnSpc>
            </a:pPr>
            <a:r>
              <a:rPr lang="en-US" altLang="zh-CN" dirty="0"/>
              <a:t>1. </a:t>
            </a:r>
            <a:r>
              <a:rPr lang="zh-CN" altLang="en-US" dirty="0"/>
              <a:t>编写一个函数，函数接受一个整数</a:t>
            </a:r>
            <a:r>
              <a:rPr lang="en-US" altLang="zh-CN" dirty="0"/>
              <a:t>n</a:t>
            </a:r>
            <a:r>
              <a:rPr lang="zh-CN" altLang="en-US" dirty="0"/>
              <a:t>作为参数，在函数中打印</a:t>
            </a:r>
            <a:r>
              <a:rPr lang="en-US" altLang="zh-CN" dirty="0"/>
              <a:t>1</a:t>
            </a:r>
            <a:r>
              <a:rPr lang="zh-CN" altLang="en-US" dirty="0"/>
              <a:t>到</a:t>
            </a:r>
            <a:r>
              <a:rPr lang="en-US" altLang="zh-CN" dirty="0"/>
              <a:t>n</a:t>
            </a:r>
            <a:r>
              <a:rPr lang="zh-CN" altLang="en-US" dirty="0"/>
              <a:t>之间所有偶数的平方。</a:t>
            </a:r>
            <a:endParaRPr lang="en-US" altLang="zh-CN" dirty="0"/>
          </a:p>
          <a:p>
            <a:pPr>
              <a:lnSpc>
                <a:spcPct val="150000"/>
              </a:lnSpc>
            </a:pPr>
            <a:r>
              <a:rPr lang="en-US" altLang="zh-CN" dirty="0"/>
              <a:t>Write a function that takes an integer n </a:t>
            </a:r>
            <a:r>
              <a:rPr lang="en-US" altLang="zh-CN"/>
              <a:t>as argument </a:t>
            </a:r>
            <a:r>
              <a:rPr lang="en-US" altLang="zh-CN" dirty="0"/>
              <a:t>and prints the square of all even numbers between 1 and n in the function.</a:t>
            </a:r>
            <a:endParaRPr lang="zh-CN" altLang="en-US" dirty="0"/>
          </a:p>
        </p:txBody>
      </p:sp>
    </p:spTree>
    <p:extLst>
      <p:ext uri="{BB962C8B-B14F-4D97-AF65-F5344CB8AC3E}">
        <p14:creationId xmlns:p14="http://schemas.microsoft.com/office/powerpoint/2010/main" val="117667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6482EBC-D3E6-536E-8C0B-6A6A93BBD6ED}"/>
              </a:ext>
            </a:extLst>
          </p:cNvPr>
          <p:cNvSpPr txBox="1"/>
          <p:nvPr/>
        </p:nvSpPr>
        <p:spPr>
          <a:xfrm>
            <a:off x="744070" y="3034816"/>
            <a:ext cx="9977719" cy="2543132"/>
          </a:xfrm>
          <a:prstGeom prst="rect">
            <a:avLst/>
          </a:prstGeom>
          <a:noFill/>
        </p:spPr>
        <p:txBody>
          <a:bodyPr wrap="square" rtlCol="0">
            <a:spAutoFit/>
          </a:bodyPr>
          <a:lstStyle/>
          <a:p>
            <a:pPr>
              <a:lnSpc>
                <a:spcPct val="150000"/>
              </a:lnSpc>
            </a:pPr>
            <a:r>
              <a:rPr lang="en-US" altLang="zh-CN" dirty="0"/>
              <a:t>4. </a:t>
            </a:r>
            <a:r>
              <a:rPr lang="zh-CN" altLang="en-US" dirty="0"/>
              <a:t>编写函数，计算</a:t>
            </a:r>
            <a:r>
              <a:rPr lang="en-US" altLang="zh-CN" dirty="0"/>
              <a:t>Fibonacci</a:t>
            </a:r>
            <a:r>
              <a:rPr lang="zh-CN" altLang="en-US" dirty="0"/>
              <a:t>数列的第</a:t>
            </a:r>
            <a:r>
              <a:rPr lang="en-US" altLang="zh-CN" dirty="0"/>
              <a:t>n</a:t>
            </a:r>
            <a:r>
              <a:rPr lang="zh-CN" altLang="en-US" dirty="0"/>
              <a:t>项。函数接收一个参数</a:t>
            </a:r>
            <a:r>
              <a:rPr lang="en-US" altLang="zh-CN" dirty="0"/>
              <a:t>n</a:t>
            </a:r>
            <a:r>
              <a:rPr lang="zh-CN" altLang="en-US" dirty="0"/>
              <a:t>，返回</a:t>
            </a:r>
            <a:r>
              <a:rPr lang="en-US" altLang="zh-CN" dirty="0"/>
              <a:t>Fibonacci</a:t>
            </a:r>
            <a:r>
              <a:rPr lang="zh-CN" altLang="en-US" dirty="0"/>
              <a:t>数列第</a:t>
            </a:r>
            <a:r>
              <a:rPr lang="en-US" altLang="zh-CN" dirty="0"/>
              <a:t>n</a:t>
            </a:r>
            <a:r>
              <a:rPr lang="zh-CN" altLang="en-US" dirty="0"/>
              <a:t>项的值。分别采用顺序计算和递归计算的方式（参考上课</a:t>
            </a:r>
            <a:r>
              <a:rPr lang="en-US" altLang="zh-CN" dirty="0"/>
              <a:t>PPT</a:t>
            </a:r>
            <a:r>
              <a:rPr lang="zh-CN" altLang="en-US" dirty="0"/>
              <a:t>），并尝试理解递归过程。</a:t>
            </a:r>
            <a:endParaRPr lang="en-US" altLang="zh-CN" dirty="0"/>
          </a:p>
          <a:p>
            <a:pPr>
              <a:lnSpc>
                <a:spcPct val="150000"/>
              </a:lnSpc>
            </a:pPr>
            <a:r>
              <a:rPr lang="en-US" altLang="zh-CN" dirty="0"/>
              <a:t>Write a function to compute the Nth term of the Fibonacci sequence. The function takes an argument n and returns the value of the Nth item in the Fibonacci sequence. The methods of sequential calculation and recursive calculation are used respectively (refer to the PPT in class), and try to understand the recursive process.</a:t>
            </a:r>
            <a:endParaRPr lang="zh-CN" altLang="en-US" dirty="0"/>
          </a:p>
        </p:txBody>
      </p:sp>
      <p:sp>
        <p:nvSpPr>
          <p:cNvPr id="10" name="文本框 9">
            <a:extLst>
              <a:ext uri="{FF2B5EF4-FFF2-40B4-BE49-F238E27FC236}">
                <a16:creationId xmlns:a16="http://schemas.microsoft.com/office/drawing/2014/main" id="{84B1F8B4-B68B-6B43-7A1E-13E3E4603F0A}"/>
              </a:ext>
            </a:extLst>
          </p:cNvPr>
          <p:cNvSpPr txBox="1"/>
          <p:nvPr/>
        </p:nvSpPr>
        <p:spPr>
          <a:xfrm>
            <a:off x="744071" y="805186"/>
            <a:ext cx="9977718" cy="1712135"/>
          </a:xfrm>
          <a:prstGeom prst="rect">
            <a:avLst/>
          </a:prstGeom>
          <a:noFill/>
        </p:spPr>
        <p:txBody>
          <a:bodyPr wrap="square" rtlCol="0">
            <a:spAutoFit/>
          </a:bodyPr>
          <a:lstStyle/>
          <a:p>
            <a:pPr>
              <a:lnSpc>
                <a:spcPct val="150000"/>
              </a:lnSpc>
            </a:pPr>
            <a:r>
              <a:rPr lang="en-US" altLang="zh-CN" dirty="0"/>
              <a:t>3. </a:t>
            </a:r>
            <a:r>
              <a:rPr lang="zh-CN" altLang="en-US" dirty="0"/>
              <a:t>编写一个函数</a:t>
            </a:r>
            <a:r>
              <a:rPr lang="en-US" altLang="zh-CN" dirty="0"/>
              <a:t>GCD</a:t>
            </a:r>
            <a:r>
              <a:rPr lang="zh-CN" altLang="en-US" dirty="0"/>
              <a:t>，函数接受两个整数为参数，返回他们的最大公约数。在主函数中测试这个函数。</a:t>
            </a:r>
            <a:endParaRPr lang="en-US" altLang="zh-CN" dirty="0"/>
          </a:p>
          <a:p>
            <a:pPr>
              <a:lnSpc>
                <a:spcPct val="150000"/>
              </a:lnSpc>
            </a:pPr>
            <a:r>
              <a:rPr lang="en-US" altLang="zh-CN" dirty="0"/>
              <a:t>Write a function GCD that takes two integers as arguments and returns their greatest common divisor. Test the function in the main function.</a:t>
            </a:r>
            <a:endParaRPr lang="zh-CN" altLang="en-US" dirty="0"/>
          </a:p>
        </p:txBody>
      </p:sp>
    </p:spTree>
    <p:extLst>
      <p:ext uri="{BB962C8B-B14F-4D97-AF65-F5344CB8AC3E}">
        <p14:creationId xmlns:p14="http://schemas.microsoft.com/office/powerpoint/2010/main" val="36902838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378</Words>
  <Application>Microsoft Office PowerPoint</Application>
  <PresentationFormat>宽屏</PresentationFormat>
  <Paragraphs>11</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Tianhong Xu</dc:creator>
  <cp:lastModifiedBy>Tianhong Xu</cp:lastModifiedBy>
  <cp:revision>1</cp:revision>
  <dcterms:created xsi:type="dcterms:W3CDTF">2024-04-15T12:02:31Z</dcterms:created>
  <dcterms:modified xsi:type="dcterms:W3CDTF">2024-04-16T04:38:41Z</dcterms:modified>
</cp:coreProperties>
</file>