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078F82F-28B9-44BA-A67C-D987E606660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BDE5FD-535F-4DBF-8EED-D448AAE3458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8F82F-28B9-44BA-A67C-D987E606660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DE5FD-535F-4DBF-8EED-D448AAE3458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447" y="349623"/>
            <a:ext cx="11403105" cy="1296573"/>
          </a:xfrm>
          <a:prstGeom prst="rect">
            <a:avLst/>
          </a:prstGeom>
          <a:noFill/>
        </p:spPr>
        <p:txBody>
          <a:bodyPr wrap="square" rtlCol="0">
            <a:spAutoFit/>
          </a:bodyPr>
          <a:lstStyle/>
          <a:p>
            <a:pPr>
              <a:lnSpc>
                <a:spcPct val="150000"/>
              </a:lnSpc>
            </a:pPr>
            <a:r>
              <a:rPr lang="en-US" altLang="zh-CN" dirty="0"/>
              <a:t>WEEK11 LAB</a:t>
            </a:r>
            <a:endParaRPr lang="en-US" altLang="zh-CN" dirty="0"/>
          </a:p>
          <a:p>
            <a:pPr>
              <a:lnSpc>
                <a:spcPct val="150000"/>
              </a:lnSpc>
            </a:pPr>
            <a:r>
              <a:rPr lang="zh-CN" altLang="en-US" dirty="0">
                <a:solidFill>
                  <a:srgbClr val="FF0000"/>
                </a:solidFill>
              </a:rPr>
              <a:t>今日所有</a:t>
            </a:r>
            <a:r>
              <a:rPr lang="en-US" altLang="zh-CN" dirty="0">
                <a:solidFill>
                  <a:srgbClr val="FF0000"/>
                </a:solidFill>
              </a:rPr>
              <a:t>LAB</a:t>
            </a:r>
            <a:r>
              <a:rPr lang="zh-CN" altLang="en-US" dirty="0">
                <a:solidFill>
                  <a:srgbClr val="FF0000"/>
                </a:solidFill>
              </a:rPr>
              <a:t>和</a:t>
            </a:r>
            <a:r>
              <a:rPr lang="en-US" altLang="zh-CN" dirty="0">
                <a:solidFill>
                  <a:srgbClr val="FF0000"/>
                </a:solidFill>
              </a:rPr>
              <a:t>HOMEWORK</a:t>
            </a:r>
            <a:r>
              <a:rPr lang="zh-CN" altLang="en-US" dirty="0">
                <a:solidFill>
                  <a:srgbClr val="FF0000"/>
                </a:solidFill>
              </a:rPr>
              <a:t>均使用指针完成。</a:t>
            </a:r>
            <a:endParaRPr lang="en-US" altLang="zh-CN" dirty="0">
              <a:solidFill>
                <a:srgbClr val="FF0000"/>
              </a:solidFill>
            </a:endParaRPr>
          </a:p>
          <a:p>
            <a:pPr>
              <a:lnSpc>
                <a:spcPct val="150000"/>
              </a:lnSpc>
            </a:pPr>
            <a:r>
              <a:rPr lang="en-US" altLang="zh-CN" dirty="0">
                <a:solidFill>
                  <a:srgbClr val="FF0000"/>
                </a:solidFill>
              </a:rPr>
              <a:t>Today all LAB and HOMEWORK tasks are done using pointers.</a:t>
            </a:r>
            <a:endParaRPr lang="en-US" altLang="zh-CN" dirty="0">
              <a:solidFill>
                <a:srgbClr val="FF0000"/>
              </a:solidFill>
            </a:endParaRPr>
          </a:p>
        </p:txBody>
      </p:sp>
      <p:sp>
        <p:nvSpPr>
          <p:cNvPr id="5" name="文本框 4"/>
          <p:cNvSpPr txBox="1"/>
          <p:nvPr/>
        </p:nvSpPr>
        <p:spPr>
          <a:xfrm>
            <a:off x="394447" y="2132363"/>
            <a:ext cx="11403105" cy="1296637"/>
          </a:xfrm>
          <a:prstGeom prst="rect">
            <a:avLst/>
          </a:prstGeom>
          <a:noFill/>
        </p:spPr>
        <p:txBody>
          <a:bodyPr wrap="square" rtlCol="0">
            <a:spAutoFit/>
          </a:bodyPr>
          <a:lstStyle/>
          <a:p>
            <a:pPr>
              <a:lnSpc>
                <a:spcPct val="150000"/>
              </a:lnSpc>
            </a:pPr>
            <a:r>
              <a:rPr lang="en-US" altLang="zh-CN" dirty="0"/>
              <a:t>1. </a:t>
            </a:r>
            <a:r>
              <a:rPr lang="zh-CN" altLang="en-US" dirty="0"/>
              <a:t>编写一个函数</a:t>
            </a:r>
            <a:r>
              <a:rPr lang="en-US" altLang="zh-CN" dirty="0" err="1"/>
              <a:t>isPalindrome</a:t>
            </a:r>
            <a:r>
              <a:rPr lang="zh-CN" altLang="en-US" dirty="0"/>
              <a:t>，接受一个字符型指针为参数，若该字符串为回文，则返回</a:t>
            </a:r>
            <a:r>
              <a:rPr lang="en-US" altLang="zh-CN" dirty="0"/>
              <a:t>1</a:t>
            </a:r>
            <a:r>
              <a:rPr lang="zh-CN" altLang="en-US" dirty="0"/>
              <a:t>，若不是，则返回</a:t>
            </a:r>
            <a:r>
              <a:rPr lang="en-US" altLang="zh-CN" dirty="0"/>
              <a:t>0</a:t>
            </a:r>
            <a:r>
              <a:rPr lang="zh-CN" altLang="en-US" dirty="0"/>
              <a:t>。</a:t>
            </a:r>
            <a:endParaRPr lang="en-US" altLang="zh-CN" dirty="0"/>
          </a:p>
          <a:p>
            <a:pPr>
              <a:lnSpc>
                <a:spcPct val="150000"/>
              </a:lnSpc>
            </a:pPr>
            <a:r>
              <a:rPr lang="en-US" altLang="zh-CN" dirty="0"/>
              <a:t>Write a function, </a:t>
            </a:r>
            <a:r>
              <a:rPr lang="en-US" altLang="zh-CN" dirty="0" err="1"/>
              <a:t>isPalindrome</a:t>
            </a:r>
            <a:r>
              <a:rPr lang="en-US" altLang="zh-CN" dirty="0"/>
              <a:t>, that takes a character pointer as an argument and returns 1 if the string is a palindrome, or 0 if it is not.</a:t>
            </a:r>
            <a:endParaRPr lang="zh-CN" altLang="en-US" dirty="0"/>
          </a:p>
        </p:txBody>
      </p:sp>
      <p:sp>
        <p:nvSpPr>
          <p:cNvPr id="6" name="文本框 5"/>
          <p:cNvSpPr txBox="1"/>
          <p:nvPr/>
        </p:nvSpPr>
        <p:spPr>
          <a:xfrm>
            <a:off x="394447" y="4091614"/>
            <a:ext cx="11403105" cy="1712135"/>
          </a:xfrm>
          <a:prstGeom prst="rect">
            <a:avLst/>
          </a:prstGeom>
          <a:noFill/>
        </p:spPr>
        <p:txBody>
          <a:bodyPr wrap="square" rtlCol="0">
            <a:spAutoFit/>
          </a:bodyPr>
          <a:lstStyle/>
          <a:p>
            <a:pPr>
              <a:lnSpc>
                <a:spcPct val="150000"/>
              </a:lnSpc>
            </a:pPr>
            <a:r>
              <a:rPr lang="en-US" altLang="zh-CN" dirty="0"/>
              <a:t>2. </a:t>
            </a:r>
            <a:r>
              <a:rPr lang="zh-CN" altLang="en-US" dirty="0"/>
              <a:t>编写一个函数</a:t>
            </a:r>
            <a:r>
              <a:rPr lang="en-US" altLang="zh-CN" dirty="0" err="1"/>
              <a:t>reverseString</a:t>
            </a:r>
            <a:r>
              <a:rPr lang="zh-CN" altLang="en-US" dirty="0"/>
              <a:t>，其作用是将输入的字符串反转过来。输入字符串以字符数组 </a:t>
            </a:r>
            <a:r>
              <a:rPr lang="en-US" altLang="zh-CN" dirty="0"/>
              <a:t>s </a:t>
            </a:r>
            <a:r>
              <a:rPr lang="zh-CN" altLang="en-US" dirty="0"/>
              <a:t>的形式给出。不要给另外的数组分配额外的空间，你必须原地修改输入数组。</a:t>
            </a:r>
            <a:endParaRPr lang="en-US" altLang="zh-CN" dirty="0"/>
          </a:p>
          <a:p>
            <a:pPr>
              <a:lnSpc>
                <a:spcPct val="150000"/>
              </a:lnSpc>
            </a:pPr>
            <a:r>
              <a:rPr lang="en-US" altLang="zh-CN" dirty="0"/>
              <a:t>Write a function </a:t>
            </a:r>
            <a:r>
              <a:rPr lang="en-US" altLang="zh-CN" dirty="0" err="1"/>
              <a:t>reverseString</a:t>
            </a:r>
            <a:r>
              <a:rPr lang="en-US" altLang="zh-CN" dirty="0"/>
              <a:t> that reverses the input string. The input string is given as a character array s. Instead of allocating extra space to another array, you must modify the input array in place.</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4447" y="495440"/>
            <a:ext cx="11403105" cy="2168525"/>
          </a:xfrm>
          <a:prstGeom prst="rect">
            <a:avLst/>
          </a:prstGeom>
          <a:noFill/>
        </p:spPr>
        <p:txBody>
          <a:bodyPr wrap="square" rtlCol="0">
            <a:spAutoFit/>
          </a:bodyPr>
          <a:lstStyle/>
          <a:p>
            <a:pPr>
              <a:lnSpc>
                <a:spcPct val="150000"/>
              </a:lnSpc>
            </a:pPr>
            <a:r>
              <a:rPr lang="en-US" altLang="zh-CN" dirty="0"/>
              <a:t>3. </a:t>
            </a:r>
            <a:r>
              <a:rPr lang="zh-CN" altLang="en-US" dirty="0"/>
              <a:t>编写一个函数</a:t>
            </a:r>
            <a:r>
              <a:rPr lang="en-US" altLang="zh-CN" dirty="0" err="1"/>
              <a:t>sumMatrix</a:t>
            </a:r>
            <a:r>
              <a:rPr lang="zh-CN" altLang="en-US" dirty="0"/>
              <a:t>，接受一个二维数组以及矩阵的长、宽作为参数，返回矩阵所有元素的和。尝试使用不同形式的参数例如</a:t>
            </a:r>
            <a:r>
              <a:rPr lang="en-US" altLang="zh-CN" dirty="0"/>
              <a:t>int a[ ][ ], int *a[ ], int **a, int (*a)[ ]</a:t>
            </a:r>
            <a:r>
              <a:rPr lang="zh-CN" altLang="en-US" dirty="0"/>
              <a:t>。观察哪些可以正确地向函数传递数组。</a:t>
            </a:r>
            <a:endParaRPr lang="en-US" altLang="zh-CN" dirty="0"/>
          </a:p>
          <a:p>
            <a:pPr>
              <a:lnSpc>
                <a:spcPct val="150000"/>
              </a:lnSpc>
            </a:pPr>
            <a:r>
              <a:rPr lang="en-US" altLang="zh-CN" dirty="0"/>
              <a:t>Write a function, </a:t>
            </a:r>
            <a:r>
              <a:rPr lang="en-US" altLang="zh-CN" dirty="0" err="1"/>
              <a:t>sumMatrix</a:t>
            </a:r>
            <a:r>
              <a:rPr lang="en-US" altLang="zh-CN" dirty="0"/>
              <a:t>, that takes a two-dimensional array and the length and width of the matrix as arguments, and returns the sum of all the elements of the matrix. Try to use different forms of parameters such as int a[ ][ ], int *a[ ], int **a, int (*a)[ ].</a:t>
            </a:r>
            <a:r>
              <a:rPr lang="zh-CN" altLang="en-US" dirty="0"/>
              <a:t> </a:t>
            </a:r>
            <a:r>
              <a:rPr lang="en-US" altLang="zh-CN" dirty="0"/>
              <a:t>Observe which arrays can be passed to the function correctly.</a:t>
            </a:r>
            <a:endParaRPr lang="zh-CN" altLang="en-US" dirty="0"/>
          </a:p>
        </p:txBody>
      </p:sp>
      <p:sp>
        <p:nvSpPr>
          <p:cNvPr id="6" name="文本框 5"/>
          <p:cNvSpPr txBox="1"/>
          <p:nvPr/>
        </p:nvSpPr>
        <p:spPr>
          <a:xfrm>
            <a:off x="394447" y="3223283"/>
            <a:ext cx="11403105" cy="2168525"/>
          </a:xfrm>
          <a:prstGeom prst="rect">
            <a:avLst/>
          </a:prstGeom>
          <a:noFill/>
        </p:spPr>
        <p:txBody>
          <a:bodyPr wrap="square">
            <a:spAutoFit/>
          </a:bodyPr>
          <a:lstStyle/>
          <a:p>
            <a:pPr>
              <a:lnSpc>
                <a:spcPct val="150000"/>
              </a:lnSpc>
            </a:pPr>
            <a:r>
              <a:rPr lang="en-US" altLang="zh-CN" dirty="0"/>
              <a:t>4. </a:t>
            </a:r>
            <a:r>
              <a:rPr lang="zh-CN" altLang="en-US" dirty="0"/>
              <a:t>编写一个函数</a:t>
            </a:r>
            <a:r>
              <a:rPr lang="en-US" altLang="zh-CN" dirty="0" err="1"/>
              <a:t>copystr</a:t>
            </a:r>
            <a:r>
              <a:rPr lang="zh-CN" altLang="en-US" dirty="0"/>
              <a:t>，函数原型为</a:t>
            </a:r>
            <a:r>
              <a:rPr lang="en-US" altLang="zh-CN" dirty="0" err="1"/>
              <a:t>copystr</a:t>
            </a:r>
            <a:r>
              <a:rPr lang="en-US" altLang="zh-CN" dirty="0"/>
              <a:t>(char *p1, char *p2, int m)</a:t>
            </a:r>
            <a:r>
              <a:rPr lang="zh-CN" altLang="en-US" dirty="0"/>
              <a:t>，函数的功能是将</a:t>
            </a:r>
            <a:r>
              <a:rPr lang="en-US" altLang="zh-CN" dirty="0"/>
              <a:t>p2</a:t>
            </a:r>
            <a:r>
              <a:rPr lang="zh-CN" altLang="en-US" dirty="0"/>
              <a:t>字符串中从第</a:t>
            </a:r>
            <a:r>
              <a:rPr lang="en-US" altLang="zh-CN" dirty="0"/>
              <a:t>m</a:t>
            </a:r>
            <a:r>
              <a:rPr lang="zh-CN" altLang="en-US" dirty="0"/>
              <a:t>个字符开始的全部字符复制到</a:t>
            </a:r>
            <a:r>
              <a:rPr lang="en-US" altLang="zh-CN" dirty="0"/>
              <a:t>p1</a:t>
            </a:r>
            <a:r>
              <a:rPr lang="zh-CN" altLang="en-US" dirty="0"/>
              <a:t>字符串中（禁止使用</a:t>
            </a:r>
            <a:r>
              <a:rPr lang="en-US" altLang="zh-CN" dirty="0" err="1"/>
              <a:t>strcpy</a:t>
            </a:r>
            <a:r>
              <a:rPr lang="zh-CN" altLang="en-US" dirty="0"/>
              <a:t>、</a:t>
            </a:r>
            <a:r>
              <a:rPr lang="en-US" altLang="zh-CN" dirty="0" err="1"/>
              <a:t>strncpy</a:t>
            </a:r>
            <a:r>
              <a:rPr lang="zh-CN" altLang="en-US" dirty="0"/>
              <a:t>等函数）</a:t>
            </a:r>
            <a:endParaRPr lang="en-US" altLang="zh-CN" dirty="0"/>
          </a:p>
          <a:p>
            <a:pPr>
              <a:lnSpc>
                <a:spcPct val="150000"/>
              </a:lnSpc>
            </a:pPr>
            <a:r>
              <a:rPr lang="en-US" altLang="zh-CN" dirty="0"/>
              <a:t>Write a function </a:t>
            </a:r>
            <a:r>
              <a:rPr lang="en-US" altLang="zh-CN" dirty="0" err="1"/>
              <a:t>copystr</a:t>
            </a:r>
            <a:r>
              <a:rPr lang="en-US" altLang="zh-CN" dirty="0"/>
              <a:t>, the prototype of the function is </a:t>
            </a:r>
            <a:r>
              <a:rPr lang="en-US" altLang="zh-CN" dirty="0" err="1"/>
              <a:t>copystr</a:t>
            </a:r>
            <a:r>
              <a:rPr lang="en-US" altLang="zh-CN" dirty="0"/>
              <a:t>(char *p1, char *p2, int m), the function is to copy all characters in the p2 string from the m-</a:t>
            </a:r>
            <a:r>
              <a:rPr lang="en-US" altLang="zh-CN" dirty="0" err="1"/>
              <a:t>th</a:t>
            </a:r>
            <a:r>
              <a:rPr lang="en-US" altLang="zh-CN" dirty="0"/>
              <a:t> character to the p1 string (</a:t>
            </a:r>
            <a:r>
              <a:rPr lang="en-US" altLang="zh-CN" dirty="0" err="1"/>
              <a:t>strcpy</a:t>
            </a:r>
            <a:r>
              <a:rPr lang="en-US" altLang="zh-CN" dirty="0"/>
              <a:t>, </a:t>
            </a:r>
            <a:r>
              <a:rPr lang="en-US" altLang="zh-CN" dirty="0" err="1"/>
              <a:t>strncpy</a:t>
            </a:r>
            <a:r>
              <a:rPr lang="en-US" altLang="zh-CN" dirty="0"/>
              <a:t> and other functions are prohibited)</a:t>
            </a:r>
            <a:endParaRPr lang="en-US" altLang="zh-CN"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1395</Words>
  <Application>WPS 演示</Application>
  <PresentationFormat>Widescreen</PresentationFormat>
  <Paragraphs>16</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宋体</vt:lpstr>
      <vt:lpstr>Wingdings</vt:lpstr>
      <vt:lpstr>等线</vt:lpstr>
      <vt:lpstr>微软雅黑</vt:lpstr>
      <vt:lpstr>Arial Unicode MS</vt:lpstr>
      <vt:lpstr>等线 Light</vt:lpstr>
      <vt:lpstr>Calibri</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Tianhong Xu</dc:creator>
  <cp:lastModifiedBy>FRZCS.</cp:lastModifiedBy>
  <cp:revision>3</cp:revision>
  <dcterms:created xsi:type="dcterms:W3CDTF">2024-04-30T01:48:00Z</dcterms:created>
  <dcterms:modified xsi:type="dcterms:W3CDTF">2025-05-08T14:44:10Z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BF1AC11FFFCD456089034AC9BE9DFF4B_12</vt:lpwstr>
  </property>
  <property fmtid="{D5CDD505-2E9C-101B-9397-08002B2CF9AE}" pid="3" name="KSOProductBuildVer">
    <vt:lpwstr>2052-12.1.0.20784</vt:lpwstr>
  </property>
</Properties>
</file>