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ong Xu" userId="21726d714b1d0e7e" providerId="LiveId" clId="{C843B947-DB1D-4C48-95AF-DA20DE2C2701}"/>
    <pc:docChg chg="undo custSel addSld delSld modSld">
      <pc:chgData name="Tianhong Xu" userId="21726d714b1d0e7e" providerId="LiveId" clId="{C843B947-DB1D-4C48-95AF-DA20DE2C2701}" dt="2024-03-18T03:20:38.849" v="1259" actId="47"/>
      <pc:docMkLst>
        <pc:docMk/>
      </pc:docMkLst>
      <pc:sldChg chg="modSp del mod">
        <pc:chgData name="Tianhong Xu" userId="21726d714b1d0e7e" providerId="LiveId" clId="{C843B947-DB1D-4C48-95AF-DA20DE2C2701}" dt="2024-03-18T03:05:10.643" v="536" actId="47"/>
        <pc:sldMkLst>
          <pc:docMk/>
          <pc:sldMk cId="4073191818" sldId="256"/>
        </pc:sldMkLst>
        <pc:picChg chg="mod">
          <ac:chgData name="Tianhong Xu" userId="21726d714b1d0e7e" providerId="LiveId" clId="{C843B947-DB1D-4C48-95AF-DA20DE2C2701}" dt="2024-03-18T02:58:38.063" v="157" actId="1076"/>
          <ac:picMkLst>
            <pc:docMk/>
            <pc:sldMk cId="4073191818" sldId="256"/>
            <ac:picMk id="8" creationId="{BADF0ED4-86B5-5ED6-E2B6-3AE252978016}"/>
          </ac:picMkLst>
        </pc:picChg>
      </pc:sldChg>
      <pc:sldChg chg="addSp modSp del">
        <pc:chgData name="Tianhong Xu" userId="21726d714b1d0e7e" providerId="LiveId" clId="{C843B947-DB1D-4C48-95AF-DA20DE2C2701}" dt="2024-03-18T03:15:07.863" v="722" actId="47"/>
        <pc:sldMkLst>
          <pc:docMk/>
          <pc:sldMk cId="108965404" sldId="257"/>
        </pc:sldMkLst>
        <pc:spChg chg="add mod">
          <ac:chgData name="Tianhong Xu" userId="21726d714b1d0e7e" providerId="LiveId" clId="{C843B947-DB1D-4C48-95AF-DA20DE2C2701}" dt="2024-03-18T02:56:19.165" v="32"/>
          <ac:spMkLst>
            <pc:docMk/>
            <pc:sldMk cId="108965404" sldId="257"/>
            <ac:spMk id="2" creationId="{166B0E3B-BFC4-147A-DFEC-277F96F6D84C}"/>
          </ac:spMkLst>
        </pc:spChg>
      </pc:sldChg>
      <pc:sldChg chg="del">
        <pc:chgData name="Tianhong Xu" userId="21726d714b1d0e7e" providerId="LiveId" clId="{C843B947-DB1D-4C48-95AF-DA20DE2C2701}" dt="2024-03-18T03:20:38.849" v="1259" actId="47"/>
        <pc:sldMkLst>
          <pc:docMk/>
          <pc:sldMk cId="2377319420" sldId="258"/>
        </pc:sldMkLst>
      </pc:sldChg>
      <pc:sldChg chg="addSp delSp modSp new mod">
        <pc:chgData name="Tianhong Xu" userId="21726d714b1d0e7e" providerId="LiveId" clId="{C843B947-DB1D-4C48-95AF-DA20DE2C2701}" dt="2024-03-18T03:04:47.733" v="535" actId="1076"/>
        <pc:sldMkLst>
          <pc:docMk/>
          <pc:sldMk cId="593879959" sldId="259"/>
        </pc:sldMkLst>
        <pc:spChg chg="del">
          <ac:chgData name="Tianhong Xu" userId="21726d714b1d0e7e" providerId="LiveId" clId="{C843B947-DB1D-4C48-95AF-DA20DE2C2701}" dt="2024-03-18T02:56:02.654" v="1" actId="478"/>
          <ac:spMkLst>
            <pc:docMk/>
            <pc:sldMk cId="593879959" sldId="259"/>
            <ac:spMk id="2" creationId="{4FAA9FD0-2D22-9087-E719-1347D3CE3928}"/>
          </ac:spMkLst>
        </pc:spChg>
        <pc:spChg chg="del">
          <ac:chgData name="Tianhong Xu" userId="21726d714b1d0e7e" providerId="LiveId" clId="{C843B947-DB1D-4C48-95AF-DA20DE2C2701}" dt="2024-03-18T02:56:02.654" v="1" actId="478"/>
          <ac:spMkLst>
            <pc:docMk/>
            <pc:sldMk cId="593879959" sldId="259"/>
            <ac:spMk id="3" creationId="{4ED263E8-D5F7-DA2C-C22F-53B7D26D33CF}"/>
          </ac:spMkLst>
        </pc:spChg>
        <pc:spChg chg="add mod">
          <ac:chgData name="Tianhong Xu" userId="21726d714b1d0e7e" providerId="LiveId" clId="{C843B947-DB1D-4C48-95AF-DA20DE2C2701}" dt="2024-03-18T02:56:14.684" v="31" actId="20577"/>
          <ac:spMkLst>
            <pc:docMk/>
            <pc:sldMk cId="593879959" sldId="259"/>
            <ac:spMk id="4" creationId="{18CAF8EE-79EE-7034-D663-D5FDD182D9E6}"/>
          </ac:spMkLst>
        </pc:spChg>
        <pc:spChg chg="add mod">
          <ac:chgData name="Tianhong Xu" userId="21726d714b1d0e7e" providerId="LiveId" clId="{C843B947-DB1D-4C48-95AF-DA20DE2C2701}" dt="2024-03-18T03:04:43.022" v="534" actId="20577"/>
          <ac:spMkLst>
            <pc:docMk/>
            <pc:sldMk cId="593879959" sldId="259"/>
            <ac:spMk id="5" creationId="{A65207EF-E292-4699-8FAF-20926CD71028}"/>
          </ac:spMkLst>
        </pc:spChg>
        <pc:picChg chg="add mod">
          <ac:chgData name="Tianhong Xu" userId="21726d714b1d0e7e" providerId="LiveId" clId="{C843B947-DB1D-4C48-95AF-DA20DE2C2701}" dt="2024-03-18T03:04:47.733" v="535" actId="1076"/>
          <ac:picMkLst>
            <pc:docMk/>
            <pc:sldMk cId="593879959" sldId="259"/>
            <ac:picMk id="7" creationId="{2813DD56-ADDF-50C7-8F35-234765FC7E17}"/>
          </ac:picMkLst>
        </pc:picChg>
      </pc:sldChg>
      <pc:sldChg chg="addSp delSp modSp new mod">
        <pc:chgData name="Tianhong Xu" userId="21726d714b1d0e7e" providerId="LiveId" clId="{C843B947-DB1D-4C48-95AF-DA20DE2C2701}" dt="2024-03-18T03:14:38.287" v="721" actId="478"/>
        <pc:sldMkLst>
          <pc:docMk/>
          <pc:sldMk cId="3579609787" sldId="260"/>
        </pc:sldMkLst>
        <pc:spChg chg="del">
          <ac:chgData name="Tianhong Xu" userId="21726d714b1d0e7e" providerId="LiveId" clId="{C843B947-DB1D-4C48-95AF-DA20DE2C2701}" dt="2024-03-18T03:08:08.970" v="538" actId="478"/>
          <ac:spMkLst>
            <pc:docMk/>
            <pc:sldMk cId="3579609787" sldId="260"/>
            <ac:spMk id="2" creationId="{78DF2F1F-050C-C954-30F3-1EEF770F6EB3}"/>
          </ac:spMkLst>
        </pc:spChg>
        <pc:spChg chg="del">
          <ac:chgData name="Tianhong Xu" userId="21726d714b1d0e7e" providerId="LiveId" clId="{C843B947-DB1D-4C48-95AF-DA20DE2C2701}" dt="2024-03-18T03:08:08.970" v="538" actId="478"/>
          <ac:spMkLst>
            <pc:docMk/>
            <pc:sldMk cId="3579609787" sldId="260"/>
            <ac:spMk id="3" creationId="{BFF66E2F-150B-FC9C-D5B3-9AD236C3E93A}"/>
          </ac:spMkLst>
        </pc:spChg>
        <pc:spChg chg="add del mod">
          <ac:chgData name="Tianhong Xu" userId="21726d714b1d0e7e" providerId="LiveId" clId="{C843B947-DB1D-4C48-95AF-DA20DE2C2701}" dt="2024-03-18T03:08:12.733" v="541"/>
          <ac:spMkLst>
            <pc:docMk/>
            <pc:sldMk cId="3579609787" sldId="260"/>
            <ac:spMk id="4" creationId="{87C9E49F-D573-51D3-0B11-B6026C47780D}"/>
          </ac:spMkLst>
        </pc:spChg>
        <pc:spChg chg="add del mod">
          <ac:chgData name="Tianhong Xu" userId="21726d714b1d0e7e" providerId="LiveId" clId="{C843B947-DB1D-4C48-95AF-DA20DE2C2701}" dt="2024-03-18T03:08:23.264" v="543" actId="478"/>
          <ac:spMkLst>
            <pc:docMk/>
            <pc:sldMk cId="3579609787" sldId="260"/>
            <ac:spMk id="5" creationId="{B2DC9D17-9FC5-25F3-2252-4099F2B82E13}"/>
          </ac:spMkLst>
        </pc:spChg>
        <pc:spChg chg="add mod">
          <ac:chgData name="Tianhong Xu" userId="21726d714b1d0e7e" providerId="LiveId" clId="{C843B947-DB1D-4C48-95AF-DA20DE2C2701}" dt="2024-03-18T03:14:26.004" v="718" actId="1076"/>
          <ac:spMkLst>
            <pc:docMk/>
            <pc:sldMk cId="3579609787" sldId="260"/>
            <ac:spMk id="6" creationId="{1F8EDF89-3A35-5E75-9218-39223A44B20E}"/>
          </ac:spMkLst>
        </pc:spChg>
        <pc:spChg chg="add del mod">
          <ac:chgData name="Tianhong Xu" userId="21726d714b1d0e7e" providerId="LiveId" clId="{C843B947-DB1D-4C48-95AF-DA20DE2C2701}" dt="2024-03-18T03:09:55.714" v="689" actId="478"/>
          <ac:spMkLst>
            <pc:docMk/>
            <pc:sldMk cId="3579609787" sldId="260"/>
            <ac:spMk id="7" creationId="{B00F6F10-7E0C-936F-58BA-6B74E0147066}"/>
          </ac:spMkLst>
        </pc:spChg>
        <pc:picChg chg="add del mod">
          <ac:chgData name="Tianhong Xu" userId="21726d714b1d0e7e" providerId="LiveId" clId="{C843B947-DB1D-4C48-95AF-DA20DE2C2701}" dt="2024-03-18T03:14:38.287" v="721" actId="478"/>
          <ac:picMkLst>
            <pc:docMk/>
            <pc:sldMk cId="3579609787" sldId="260"/>
            <ac:picMk id="9" creationId="{C0AEDB53-5DC9-8F1C-3ECD-4C09EE8B37CE}"/>
          </ac:picMkLst>
        </pc:picChg>
      </pc:sldChg>
      <pc:sldChg chg="addSp delSp modSp new mod">
        <pc:chgData name="Tianhong Xu" userId="21726d714b1d0e7e" providerId="LiveId" clId="{C843B947-DB1D-4C48-95AF-DA20DE2C2701}" dt="2024-03-18T03:20:01.833" v="1258" actId="20577"/>
        <pc:sldMkLst>
          <pc:docMk/>
          <pc:sldMk cId="3256397045" sldId="261"/>
        </pc:sldMkLst>
        <pc:spChg chg="del">
          <ac:chgData name="Tianhong Xu" userId="21726d714b1d0e7e" providerId="LiveId" clId="{C843B947-DB1D-4C48-95AF-DA20DE2C2701}" dt="2024-03-18T03:15:14.292" v="724" actId="478"/>
          <ac:spMkLst>
            <pc:docMk/>
            <pc:sldMk cId="3256397045" sldId="261"/>
            <ac:spMk id="2" creationId="{D98164F4-02C4-1BEA-7187-4FE25254F09C}"/>
          </ac:spMkLst>
        </pc:spChg>
        <pc:spChg chg="del">
          <ac:chgData name="Tianhong Xu" userId="21726d714b1d0e7e" providerId="LiveId" clId="{C843B947-DB1D-4C48-95AF-DA20DE2C2701}" dt="2024-03-18T03:15:14.292" v="724" actId="478"/>
          <ac:spMkLst>
            <pc:docMk/>
            <pc:sldMk cId="3256397045" sldId="261"/>
            <ac:spMk id="3" creationId="{2C2F0F86-061D-5EC8-52DA-4AA3886F451A}"/>
          </ac:spMkLst>
        </pc:spChg>
        <pc:spChg chg="add mod">
          <ac:chgData name="Tianhong Xu" userId="21726d714b1d0e7e" providerId="LiveId" clId="{C843B947-DB1D-4C48-95AF-DA20DE2C2701}" dt="2024-03-18T03:20:01.833" v="1258" actId="20577"/>
          <ac:spMkLst>
            <pc:docMk/>
            <pc:sldMk cId="3256397045" sldId="261"/>
            <ac:spMk id="4" creationId="{E2677B59-E4DF-9887-9C40-14E1A727EB83}"/>
          </ac:spMkLst>
        </pc:spChg>
        <pc:picChg chg="add mod">
          <ac:chgData name="Tianhong Xu" userId="21726d714b1d0e7e" providerId="LiveId" clId="{C843B947-DB1D-4C48-95AF-DA20DE2C2701}" dt="2024-03-18T03:19:52.589" v="1252" actId="1076"/>
          <ac:picMkLst>
            <pc:docMk/>
            <pc:sldMk cId="3256397045" sldId="261"/>
            <ac:picMk id="6" creationId="{FC383D5F-6C36-79CA-F9E9-CEF3C590681B}"/>
          </ac:picMkLst>
        </pc:picChg>
      </pc:sldChg>
    </pc:docChg>
  </pc:docChgLst>
  <pc:docChgLst>
    <pc:chgData name="Tianhong Xu" userId="21726d714b1d0e7e" providerId="LiveId" clId="{FFD3826A-FFD6-4322-BC75-386DE23A2B6B}"/>
    <pc:docChg chg="custSel addSld modSld">
      <pc:chgData name="Tianhong Xu" userId="21726d714b1d0e7e" providerId="LiveId" clId="{FFD3826A-FFD6-4322-BC75-386DE23A2B6B}" dt="2024-03-19T02:03:44.530" v="643" actId="1076"/>
      <pc:docMkLst>
        <pc:docMk/>
      </pc:docMkLst>
      <pc:sldChg chg="addSp delSp modSp new mod">
        <pc:chgData name="Tianhong Xu" userId="21726d714b1d0e7e" providerId="LiveId" clId="{FFD3826A-FFD6-4322-BC75-386DE23A2B6B}" dt="2024-03-19T02:03:44.530" v="643" actId="1076"/>
        <pc:sldMkLst>
          <pc:docMk/>
          <pc:sldMk cId="3064834766" sldId="262"/>
        </pc:sldMkLst>
        <pc:spChg chg="del">
          <ac:chgData name="Tianhong Xu" userId="21726d714b1d0e7e" providerId="LiveId" clId="{FFD3826A-FFD6-4322-BC75-386DE23A2B6B}" dt="2024-03-19T01:59:11.006" v="1" actId="478"/>
          <ac:spMkLst>
            <pc:docMk/>
            <pc:sldMk cId="3064834766" sldId="262"/>
            <ac:spMk id="2" creationId="{8F293679-758C-2355-E44D-66F6C2257E5B}"/>
          </ac:spMkLst>
        </pc:spChg>
        <pc:spChg chg="del">
          <ac:chgData name="Tianhong Xu" userId="21726d714b1d0e7e" providerId="LiveId" clId="{FFD3826A-FFD6-4322-BC75-386DE23A2B6B}" dt="2024-03-19T01:59:11.006" v="1" actId="478"/>
          <ac:spMkLst>
            <pc:docMk/>
            <pc:sldMk cId="3064834766" sldId="262"/>
            <ac:spMk id="3" creationId="{8A73F442-512D-11A1-856E-C3EC92B66682}"/>
          </ac:spMkLst>
        </pc:spChg>
        <pc:spChg chg="add mod">
          <ac:chgData name="Tianhong Xu" userId="21726d714b1d0e7e" providerId="LiveId" clId="{FFD3826A-FFD6-4322-BC75-386DE23A2B6B}" dt="2024-03-19T02:03:04.096" v="504" actId="948"/>
          <ac:spMkLst>
            <pc:docMk/>
            <pc:sldMk cId="3064834766" sldId="262"/>
            <ac:spMk id="5" creationId="{49544854-BBE0-1DAD-4F4E-2F4815A7C406}"/>
          </ac:spMkLst>
        </pc:spChg>
        <pc:spChg chg="add mod">
          <ac:chgData name="Tianhong Xu" userId="21726d714b1d0e7e" providerId="LiveId" clId="{FFD3826A-FFD6-4322-BC75-386DE23A2B6B}" dt="2024-03-19T02:03:44.530" v="643" actId="1076"/>
          <ac:spMkLst>
            <pc:docMk/>
            <pc:sldMk cId="3064834766" sldId="262"/>
            <ac:spMk id="7" creationId="{E35596A2-CBCC-01AA-C9E6-0C03468A9231}"/>
          </ac:spMkLst>
        </pc:spChg>
        <pc:picChg chg="add mod ord">
          <ac:chgData name="Tianhong Xu" userId="21726d714b1d0e7e" providerId="LiveId" clId="{FFD3826A-FFD6-4322-BC75-386DE23A2B6B}" dt="2024-03-19T02:03:05.800" v="505" actId="1076"/>
          <ac:picMkLst>
            <pc:docMk/>
            <pc:sldMk cId="3064834766" sldId="262"/>
            <ac:picMk id="6" creationId="{ECDB8CEB-9B1A-A48C-B64B-EEBCD64B97B9}"/>
          </ac:picMkLst>
        </pc:picChg>
      </pc:sldChg>
    </pc:docChg>
  </pc:docChgLst>
  <pc:docChgLst>
    <pc:chgData name="White Cyril" userId="21726d714b1d0e7e" providerId="LiveId" clId="{61CE2DA1-7C42-4FF5-9812-88BA77F34D29}"/>
    <pc:docChg chg="undo custSel addSld modSld">
      <pc:chgData name="White Cyril" userId="21726d714b1d0e7e" providerId="LiveId" clId="{61CE2DA1-7C42-4FF5-9812-88BA77F34D29}" dt="2023-03-14T02:53:05.616" v="94" actId="1037"/>
      <pc:docMkLst>
        <pc:docMk/>
      </pc:docMkLst>
      <pc:sldChg chg="addSp delSp modSp new mod">
        <pc:chgData name="White Cyril" userId="21726d714b1d0e7e" providerId="LiveId" clId="{61CE2DA1-7C42-4FF5-9812-88BA77F34D29}" dt="2023-03-14T02:33:11.652" v="56" actId="1076"/>
        <pc:sldMkLst>
          <pc:docMk/>
          <pc:sldMk cId="4073191818" sldId="256"/>
        </pc:sldMkLst>
        <pc:spChg chg="del">
          <ac:chgData name="White Cyril" userId="21726d714b1d0e7e" providerId="LiveId" clId="{61CE2DA1-7C42-4FF5-9812-88BA77F34D29}" dt="2023-03-14T01:48:49.791" v="1" actId="478"/>
          <ac:spMkLst>
            <pc:docMk/>
            <pc:sldMk cId="4073191818" sldId="256"/>
            <ac:spMk id="2" creationId="{7399756A-D2F1-BF7A-A409-9A9EA23160F3}"/>
          </ac:spMkLst>
        </pc:spChg>
        <pc:spChg chg="del">
          <ac:chgData name="White Cyril" userId="21726d714b1d0e7e" providerId="LiveId" clId="{61CE2DA1-7C42-4FF5-9812-88BA77F34D29}" dt="2023-03-14T01:48:49.791" v="1" actId="478"/>
          <ac:spMkLst>
            <pc:docMk/>
            <pc:sldMk cId="4073191818" sldId="256"/>
            <ac:spMk id="3" creationId="{9984367F-19D1-F2FC-4201-EB3CC6BB03E6}"/>
          </ac:spMkLst>
        </pc:spChg>
        <pc:spChg chg="add mod">
          <ac:chgData name="White Cyril" userId="21726d714b1d0e7e" providerId="LiveId" clId="{61CE2DA1-7C42-4FF5-9812-88BA77F34D29}" dt="2023-03-14T02:25:39.687" v="22" actId="20577"/>
          <ac:spMkLst>
            <pc:docMk/>
            <pc:sldMk cId="4073191818" sldId="256"/>
            <ac:spMk id="4" creationId="{B00ACEB5-8610-3173-0DBC-40283BE6493D}"/>
          </ac:spMkLst>
        </pc:spChg>
        <pc:spChg chg="add del">
          <ac:chgData name="White Cyril" userId="21726d714b1d0e7e" providerId="LiveId" clId="{61CE2DA1-7C42-4FF5-9812-88BA77F34D29}" dt="2023-03-14T02:26:09.132" v="24" actId="22"/>
          <ac:spMkLst>
            <pc:docMk/>
            <pc:sldMk cId="4073191818" sldId="256"/>
            <ac:spMk id="6" creationId="{55F0DCF1-73BE-01E0-1D5D-FA8DADE10FDA}"/>
          </ac:spMkLst>
        </pc:spChg>
        <pc:spChg chg="add mod">
          <ac:chgData name="White Cyril" userId="21726d714b1d0e7e" providerId="LiveId" clId="{61CE2DA1-7C42-4FF5-9812-88BA77F34D29}" dt="2023-03-14T02:33:05.588" v="55" actId="20577"/>
          <ac:spMkLst>
            <pc:docMk/>
            <pc:sldMk cId="4073191818" sldId="256"/>
            <ac:spMk id="10" creationId="{7B70956B-E249-8C2D-701C-F30FCA4B947D}"/>
          </ac:spMkLst>
        </pc:spChg>
        <pc:picChg chg="add mod">
          <ac:chgData name="White Cyril" userId="21726d714b1d0e7e" providerId="LiveId" clId="{61CE2DA1-7C42-4FF5-9812-88BA77F34D29}" dt="2023-03-14T02:33:11.652" v="56" actId="1076"/>
          <ac:picMkLst>
            <pc:docMk/>
            <pc:sldMk cId="4073191818" sldId="256"/>
            <ac:picMk id="8" creationId="{BADF0ED4-86B5-5ED6-E2B6-3AE252978016}"/>
          </ac:picMkLst>
        </pc:picChg>
      </pc:sldChg>
      <pc:sldChg chg="addSp delSp modSp new mod">
        <pc:chgData name="White Cyril" userId="21726d714b1d0e7e" providerId="LiveId" clId="{61CE2DA1-7C42-4FF5-9812-88BA77F34D29}" dt="2023-03-14T02:28:15.252" v="47" actId="1076"/>
        <pc:sldMkLst>
          <pc:docMk/>
          <pc:sldMk cId="108965404" sldId="257"/>
        </pc:sldMkLst>
        <pc:spChg chg="del">
          <ac:chgData name="White Cyril" userId="21726d714b1d0e7e" providerId="LiveId" clId="{61CE2DA1-7C42-4FF5-9812-88BA77F34D29}" dt="2023-03-14T02:26:13.541" v="26" actId="478"/>
          <ac:spMkLst>
            <pc:docMk/>
            <pc:sldMk cId="108965404" sldId="257"/>
            <ac:spMk id="2" creationId="{7BC8AEFB-5863-DEF4-F71B-0A6C008D87BF}"/>
          </ac:spMkLst>
        </pc:spChg>
        <pc:spChg chg="del">
          <ac:chgData name="White Cyril" userId="21726d714b1d0e7e" providerId="LiveId" clId="{61CE2DA1-7C42-4FF5-9812-88BA77F34D29}" dt="2023-03-14T02:26:13.541" v="26" actId="478"/>
          <ac:spMkLst>
            <pc:docMk/>
            <pc:sldMk cId="108965404" sldId="257"/>
            <ac:spMk id="3" creationId="{43D20C57-9C16-F56F-8492-8EC7859A54DC}"/>
          </ac:spMkLst>
        </pc:spChg>
        <pc:spChg chg="add mod">
          <ac:chgData name="White Cyril" userId="21726d714b1d0e7e" providerId="LiveId" clId="{61CE2DA1-7C42-4FF5-9812-88BA77F34D29}" dt="2023-03-14T02:26:30.813" v="34" actId="20577"/>
          <ac:spMkLst>
            <pc:docMk/>
            <pc:sldMk cId="108965404" sldId="257"/>
            <ac:spMk id="5" creationId="{99F16634-9CA0-4943-7CC7-9D9CD22B5C1E}"/>
          </ac:spMkLst>
        </pc:spChg>
        <pc:picChg chg="add mod">
          <ac:chgData name="White Cyril" userId="21726d714b1d0e7e" providerId="LiveId" clId="{61CE2DA1-7C42-4FF5-9812-88BA77F34D29}" dt="2023-03-14T02:28:15.252" v="47" actId="1076"/>
          <ac:picMkLst>
            <pc:docMk/>
            <pc:sldMk cId="108965404" sldId="257"/>
            <ac:picMk id="7" creationId="{8DB5CC02-1F14-E2E7-01B5-FBE9D607779A}"/>
          </ac:picMkLst>
        </pc:picChg>
        <pc:picChg chg="add mod">
          <ac:chgData name="White Cyril" userId="21726d714b1d0e7e" providerId="LiveId" clId="{61CE2DA1-7C42-4FF5-9812-88BA77F34D29}" dt="2023-03-14T02:28:15.252" v="47" actId="1076"/>
          <ac:picMkLst>
            <pc:docMk/>
            <pc:sldMk cId="108965404" sldId="257"/>
            <ac:picMk id="9" creationId="{68A9D177-615B-D8D5-36EB-6603CF2110F4}"/>
          </ac:picMkLst>
        </pc:picChg>
      </pc:sldChg>
      <pc:sldChg chg="addSp delSp modSp new mod">
        <pc:chgData name="White Cyril" userId="21726d714b1d0e7e" providerId="LiveId" clId="{61CE2DA1-7C42-4FF5-9812-88BA77F34D29}" dt="2023-03-14T02:53:05.616" v="94" actId="1037"/>
        <pc:sldMkLst>
          <pc:docMk/>
          <pc:sldMk cId="2377319420" sldId="258"/>
        </pc:sldMkLst>
        <pc:spChg chg="del">
          <ac:chgData name="White Cyril" userId="21726d714b1d0e7e" providerId="LiveId" clId="{61CE2DA1-7C42-4FF5-9812-88BA77F34D29}" dt="2023-03-14T02:33:23.972" v="58" actId="478"/>
          <ac:spMkLst>
            <pc:docMk/>
            <pc:sldMk cId="2377319420" sldId="258"/>
            <ac:spMk id="2" creationId="{76233FC4-0145-8C18-F520-B680D0DDC32E}"/>
          </ac:spMkLst>
        </pc:spChg>
        <pc:spChg chg="del">
          <ac:chgData name="White Cyril" userId="21726d714b1d0e7e" providerId="LiveId" clId="{61CE2DA1-7C42-4FF5-9812-88BA77F34D29}" dt="2023-03-14T02:33:23.972" v="58" actId="478"/>
          <ac:spMkLst>
            <pc:docMk/>
            <pc:sldMk cId="2377319420" sldId="258"/>
            <ac:spMk id="3" creationId="{5340B53A-D548-C691-1B5F-9BDECB16941A}"/>
          </ac:spMkLst>
        </pc:spChg>
        <pc:spChg chg="add mod">
          <ac:chgData name="White Cyril" userId="21726d714b1d0e7e" providerId="LiveId" clId="{61CE2DA1-7C42-4FF5-9812-88BA77F34D29}" dt="2023-03-14T02:42:32.211" v="64" actId="20577"/>
          <ac:spMkLst>
            <pc:docMk/>
            <pc:sldMk cId="2377319420" sldId="258"/>
            <ac:spMk id="7" creationId="{81E5FAE7-49F4-611D-2263-4AEBC9983437}"/>
          </ac:spMkLst>
        </pc:spChg>
        <pc:spChg chg="add mod">
          <ac:chgData name="White Cyril" userId="21726d714b1d0e7e" providerId="LiveId" clId="{61CE2DA1-7C42-4FF5-9812-88BA77F34D29}" dt="2023-03-14T02:52:24.528" v="87" actId="20577"/>
          <ac:spMkLst>
            <pc:docMk/>
            <pc:sldMk cId="2377319420" sldId="258"/>
            <ac:spMk id="10" creationId="{4E1A1E02-D341-C8C5-BB8D-DA0EAE4CE1AD}"/>
          </ac:spMkLst>
        </pc:spChg>
        <pc:picChg chg="add mod">
          <ac:chgData name="White Cyril" userId="21726d714b1d0e7e" providerId="LiveId" clId="{61CE2DA1-7C42-4FF5-9812-88BA77F34D29}" dt="2023-03-14T02:42:40.470" v="81" actId="1035"/>
          <ac:picMkLst>
            <pc:docMk/>
            <pc:sldMk cId="2377319420" sldId="258"/>
            <ac:picMk id="5" creationId="{48285EF7-355B-7BA2-41B7-C3C44B789DD6}"/>
          </ac:picMkLst>
        </pc:picChg>
        <pc:picChg chg="add del mod">
          <ac:chgData name="White Cyril" userId="21726d714b1d0e7e" providerId="LiveId" clId="{61CE2DA1-7C42-4FF5-9812-88BA77F34D29}" dt="2023-03-14T02:52:55.518" v="88" actId="478"/>
          <ac:picMkLst>
            <pc:docMk/>
            <pc:sldMk cId="2377319420" sldId="258"/>
            <ac:picMk id="9" creationId="{8143E255-3FED-4B2F-6C54-D5F4287E38C2}"/>
          </ac:picMkLst>
        </pc:picChg>
        <pc:picChg chg="add mod">
          <ac:chgData name="White Cyril" userId="21726d714b1d0e7e" providerId="LiveId" clId="{61CE2DA1-7C42-4FF5-9812-88BA77F34D29}" dt="2023-03-14T02:53:05.616" v="94" actId="1037"/>
          <ac:picMkLst>
            <pc:docMk/>
            <pc:sldMk cId="2377319420" sldId="258"/>
            <ac:picMk id="12" creationId="{35CB8B6A-E7B9-4AA7-4BC5-D894A28760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8454E-3323-47E9-9D97-CA0156E65CD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11CB1-C020-4643-818F-DFF1FFED8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7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11CB1-C020-4643-818F-DFF1FFED86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9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E33C-FC45-3CFB-9AC4-0D3124C6D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4010C-B0DE-D636-FD12-2C8EE22B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36062-33C3-00BC-B929-52FA9962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450B1-498D-CAD7-7E29-898F219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52B9F-B58D-0A17-D6A7-67A8D15C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DB66-D2B5-93E7-48B5-8D7FB742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D21F9-5DB8-EE87-F386-6F07AC1E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5DC29-4590-17D8-8E2A-2F3D4F3D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4A65B-179A-948B-266B-17FE96A8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911E7-27C8-5E98-DDA1-524F12AF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875632-E81C-CD68-6782-3CE33217D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019D3-DF8D-697E-F3DF-AE6D5E6BB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E099E-AEE9-B294-50B0-55CBF48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894F0-E4D2-3F80-02A1-CED49AE1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25D6E-6CA3-4616-4B6D-D063C8E7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F1BB-369A-A448-3826-8A11DE5C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A4D80-290B-9A76-540A-11182D27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36DA-152A-44AD-FE98-1919A862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7F4C5-AA3C-B4DF-8E4B-5960C5B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32F1A-B273-444E-2E69-BEBB41FE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4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94FD-197F-5908-8C02-F1A9EDAD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BDAF7-2F0A-7068-9F1B-5F71E4D4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23B4F-B0D0-78F1-9BC8-565EF75A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0B695-7AC2-AD2C-1DB1-184D3CE7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3FB8A-7748-9169-6978-9A3BA6EE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5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F908-68ED-D7BD-3153-4CA1C708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0921D-5E47-CF52-C6B0-B1FC8A11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F45A-C03F-1A28-4962-4EC49CD8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EAA-D3E6-57BC-3055-4D7760B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20DCB-EFED-C12D-1B48-30E8B235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B2E95-7C42-0844-4BE6-E2076EDC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50AB1-2FFB-BEAD-564A-171294F7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9E910-BADF-A492-820D-A80AB9F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B116D-DC96-674B-4216-CA428733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DB0BE-9BD7-5374-264D-B1F5BBE59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5EDD7-7886-2F1F-3E79-AFD58A1D5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50B77-C42D-9252-E148-1178CC11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44B12-75C5-5957-3069-A25749D3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398DE-D5C0-3E3A-5755-3D735265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47F0-AB9D-B860-4C68-D10EF38C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F6DEE-349A-734E-9B75-96F7AB7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ED097-43BF-AD31-46E8-EE16BC1F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2A4BF-EB28-0321-5E2E-18AD8A54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D2F25-32B4-CF9A-A3C3-37117E0B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C7355-AC6C-3B57-0E4A-8226E47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92C2A-A45A-0ED6-1742-D6534ABB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D0F2-61BB-A9F6-D78C-53E41F42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24F18-77F3-78D6-8B76-2FCD1D7B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7A35C-3361-A99E-38BB-43BB1D4B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FDB3-4602-7C22-1091-471083DB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1242F-104C-A0C5-F738-D6D1DA84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81491-F45D-1366-9B13-0A2E7B7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090C-0E18-D1BC-C0C6-89A7274A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A84E51-7046-E0ED-4B7A-16F54304F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6227F-A9AA-30A6-6502-5CE12C06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ABEA3-D570-70D9-2E8D-16ED5F4E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0BF16-B266-6527-775F-98FD82AA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CCA84-39B0-8E08-DC62-CB5135A8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4FC05-5084-2FD4-D99C-8E146F6A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3608F-F01C-5B8E-5068-D43CAC59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57FF1-D8E0-1A25-DC5B-A4FA7647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8C3A-5AC1-4476-AE84-CEAEF15F924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C66D4-5248-C39E-868B-36AD414F0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15FD9-FE37-25BF-B969-D36A40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CAF8EE-79EE-7034-D663-D5FDD182D9E6}"/>
              </a:ext>
            </a:extLst>
          </p:cNvPr>
          <p:cNvSpPr txBox="1"/>
          <p:nvPr/>
        </p:nvSpPr>
        <p:spPr>
          <a:xfrm>
            <a:off x="582706" y="322729"/>
            <a:ext cx="562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WEEK5 LAB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5207EF-E292-4699-8FAF-20926CD71028}"/>
              </a:ext>
            </a:extLst>
          </p:cNvPr>
          <p:cNvSpPr txBox="1"/>
          <p:nvPr/>
        </p:nvSpPr>
        <p:spPr>
          <a:xfrm>
            <a:off x="627529" y="738559"/>
            <a:ext cx="109369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下列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/>
              <a:t>的值是多少？</a:t>
            </a:r>
            <a:endParaRPr lang="en-US" altLang="zh-CN" dirty="0"/>
          </a:p>
          <a:p>
            <a:r>
              <a:rPr lang="en-US" altLang="zh-CN" dirty="0"/>
              <a:t>What is the numerical value of each of the following </a:t>
            </a:r>
            <a:r>
              <a:rPr lang="en-US" altLang="zh-CN" dirty="0">
                <a:solidFill>
                  <a:srgbClr val="FF0000"/>
                </a:solidFill>
              </a:rPr>
              <a:t>expressions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a. 5 &gt; 2 </a:t>
            </a:r>
          </a:p>
          <a:p>
            <a:r>
              <a:rPr lang="en-US" altLang="zh-CN" dirty="0"/>
              <a:t>b. 3 + 4 &gt; 2 &amp;&amp; 3 &lt; 2 </a:t>
            </a:r>
          </a:p>
          <a:p>
            <a:r>
              <a:rPr lang="en-US" altLang="zh-CN" dirty="0"/>
              <a:t>c.  x &gt;= y || y &gt; x </a:t>
            </a:r>
          </a:p>
          <a:p>
            <a:r>
              <a:rPr lang="en-US" altLang="zh-CN" dirty="0"/>
              <a:t>d. d = 5 + ( 6 &gt; 2 ) </a:t>
            </a:r>
          </a:p>
          <a:p>
            <a:r>
              <a:rPr lang="en-US" altLang="zh-CN" dirty="0"/>
              <a:t>e. 'X' &gt; 'T' ? 10 : 5 </a:t>
            </a:r>
          </a:p>
          <a:p>
            <a:r>
              <a:rPr lang="en-US" altLang="zh-CN" dirty="0"/>
              <a:t>f. x &gt; y ? y &gt; x : x &gt; y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下表展示了</a:t>
            </a:r>
            <a:r>
              <a:rPr lang="en-US" altLang="zh-CN" dirty="0"/>
              <a:t>Georgia</a:t>
            </a:r>
            <a:r>
              <a:rPr lang="zh-CN" altLang="en-US" dirty="0"/>
              <a:t>州的电话区号以及每个地区中最大的城市：</a:t>
            </a:r>
            <a:endParaRPr lang="en-US" altLang="zh-CN" dirty="0"/>
          </a:p>
          <a:p>
            <a:r>
              <a:rPr lang="en-US" altLang="zh-CN" dirty="0"/>
              <a:t>The following table shows telephone area codes in the state of Georgia along with largest city in each area:</a:t>
            </a:r>
          </a:p>
          <a:p>
            <a:endParaRPr lang="en-US" altLang="zh-CN" dirty="0"/>
          </a:p>
          <a:p>
            <a:r>
              <a:rPr lang="zh-CN" altLang="en-US" dirty="0"/>
              <a:t>编写一个</a:t>
            </a:r>
            <a:r>
              <a:rPr lang="en-US" altLang="zh-CN" dirty="0"/>
              <a:t>switch</a:t>
            </a:r>
            <a:r>
              <a:rPr lang="zh-CN" altLang="en-US" dirty="0"/>
              <a:t>语句，其控制表达式的变量是</a:t>
            </a:r>
            <a:r>
              <a:rPr lang="en-US" altLang="zh-CN" dirty="0" err="1"/>
              <a:t>area_code</a:t>
            </a:r>
            <a:r>
              <a:rPr lang="zh-CN" altLang="en-US" dirty="0"/>
              <a:t>。如果</a:t>
            </a:r>
            <a:r>
              <a:rPr lang="en-US" altLang="zh-CN" dirty="0" err="1"/>
              <a:t>area_code</a:t>
            </a:r>
            <a:r>
              <a:rPr lang="zh-CN" altLang="en-US" dirty="0"/>
              <a:t>的值在表中，</a:t>
            </a:r>
            <a:r>
              <a:rPr lang="en-US" altLang="zh-CN" dirty="0"/>
              <a:t>switch</a:t>
            </a:r>
            <a:r>
              <a:rPr lang="zh-CN" altLang="en-US" dirty="0"/>
              <a:t>语句将打印相应的城市名称。否则，</a:t>
            </a:r>
            <a:r>
              <a:rPr lang="en-US" altLang="zh-CN" dirty="0"/>
              <a:t>switch</a:t>
            </a:r>
            <a:r>
              <a:rPr lang="zh-CN" altLang="en-US" dirty="0"/>
              <a:t>语句将显示“区号不被识别”。</a:t>
            </a:r>
            <a:endParaRPr lang="en-US" altLang="zh-CN" dirty="0"/>
          </a:p>
          <a:p>
            <a:r>
              <a:rPr lang="en-US" altLang="zh-CN" dirty="0"/>
              <a:t>Write a switch statement whose controlling expression is the variable </a:t>
            </a:r>
            <a:r>
              <a:rPr lang="en-US" altLang="zh-CN" dirty="0" err="1"/>
              <a:t>area_code</a:t>
            </a:r>
            <a:r>
              <a:rPr lang="en-US" altLang="zh-CN" dirty="0"/>
              <a:t>. If the value of </a:t>
            </a:r>
            <a:r>
              <a:rPr lang="en-US" altLang="zh-CN" dirty="0" err="1"/>
              <a:t>area_code</a:t>
            </a:r>
            <a:r>
              <a:rPr lang="en-US" altLang="zh-CN" dirty="0"/>
              <a:t> is in the table, the switch statement will print the corresponding city name. Otherwise, the switch </a:t>
            </a:r>
            <a:r>
              <a:rPr lang="en-US" altLang="zh-CN" dirty="0" err="1"/>
              <a:t>statcment</a:t>
            </a:r>
            <a:r>
              <a:rPr lang="en-US" altLang="zh-CN" dirty="0"/>
              <a:t> will display the message "Area code not recognized".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13DD56-ADDF-50C7-8F35-234765FC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12" y="1176155"/>
            <a:ext cx="260068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8EDF89-3A35-5E75-9218-39223A44B20E}"/>
              </a:ext>
            </a:extLst>
          </p:cNvPr>
          <p:cNvSpPr txBox="1"/>
          <p:nvPr/>
        </p:nvSpPr>
        <p:spPr>
          <a:xfrm>
            <a:off x="268941" y="335845"/>
            <a:ext cx="118065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下面的程序具有不必要的复杂关系表达式以及一些错误。简化并纠正它。</a:t>
            </a:r>
            <a:endParaRPr lang="en-US" altLang="zh-CN" dirty="0"/>
          </a:p>
          <a:p>
            <a:r>
              <a:rPr lang="en-US" altLang="zh-CN" dirty="0"/>
              <a:t>The following program has unnecessarily complex relational expressions as well as some outright errors. Simplify and correct it.</a:t>
            </a:r>
          </a:p>
          <a:p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weight, height; // weight in </a:t>
            </a:r>
            <a:r>
              <a:rPr lang="en-US" altLang="zh-CN" dirty="0" err="1"/>
              <a:t>lbs</a:t>
            </a:r>
            <a:r>
              <a:rPr lang="en-US" altLang="zh-CN" dirty="0"/>
              <a:t>, height in inches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("%d, weight, height);</a:t>
            </a:r>
          </a:p>
          <a:p>
            <a:r>
              <a:rPr lang="en-US" altLang="zh-CN" dirty="0"/>
              <a:t>	if (weight &lt; 100 &amp;&amp; height &gt; 64)</a:t>
            </a:r>
          </a:p>
          <a:p>
            <a:r>
              <a:rPr lang="en-US" altLang="zh-CN" dirty="0"/>
              <a:t>		if (height &gt;=72)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("You are very tall for your weight.\n")</a:t>
            </a:r>
          </a:p>
          <a:p>
            <a:r>
              <a:rPr lang="en-US" altLang="zh-CN" dirty="0"/>
              <a:t>		else if (height &lt; 72 &amp;&amp; &gt; 64)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("You are tall for your weight.\n")</a:t>
            </a:r>
          </a:p>
          <a:p>
            <a:r>
              <a:rPr lang="en-US" altLang="zh-CN" dirty="0"/>
              <a:t>	else if (weight &gt; 300 &amp;&amp; ! (weight &lt;= 300))</a:t>
            </a:r>
          </a:p>
          <a:p>
            <a:r>
              <a:rPr lang="en-US" altLang="zh-CN" dirty="0"/>
              <a:t>			 &amp;&amp; height &lt; 48) </a:t>
            </a:r>
          </a:p>
          <a:p>
            <a:r>
              <a:rPr lang="en-US" altLang="zh-CN" dirty="0"/>
              <a:t>		if (!(height &gt;= 48))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("You are quite short for your weight.\n")</a:t>
            </a:r>
          </a:p>
          <a:p>
            <a:r>
              <a:rPr lang="en-US" altLang="zh-CN" dirty="0"/>
              <a:t>	else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("Your weight is ideal.\n")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6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677B59-E4DF-9887-9C40-14E1A727EB83}"/>
              </a:ext>
            </a:extLst>
          </p:cNvPr>
          <p:cNvSpPr txBox="1"/>
          <p:nvPr/>
        </p:nvSpPr>
        <p:spPr>
          <a:xfrm>
            <a:off x="430306" y="475129"/>
            <a:ext cx="10874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编写一个程序允许用户输入两个日期，然后判断哪个日期在日历中更早。</a:t>
            </a:r>
            <a:endParaRPr lang="en-US" altLang="zh-CN" dirty="0"/>
          </a:p>
          <a:p>
            <a:r>
              <a:rPr lang="en-US" altLang="zh-CN" dirty="0"/>
              <a:t>Write a program that prompts the enter two dates and indicates which date comes earlier on the calendar.</a:t>
            </a:r>
          </a:p>
          <a:p>
            <a:endParaRPr lang="en-US" altLang="zh-CN" dirty="0"/>
          </a:p>
          <a:p>
            <a:r>
              <a:rPr lang="en-US" altLang="zh-CN" dirty="0"/>
              <a:t>Enter first date (mm/dd/</a:t>
            </a:r>
            <a:r>
              <a:rPr lang="en-US" altLang="zh-CN" dirty="0" err="1"/>
              <a:t>yy</a:t>
            </a:r>
            <a:r>
              <a:rPr lang="en-US" altLang="zh-CN" dirty="0"/>
              <a:t>): 3/6/2008</a:t>
            </a:r>
          </a:p>
          <a:p>
            <a:r>
              <a:rPr lang="en-US" altLang="zh-CN" dirty="0"/>
              <a:t>Enter second date (mm/dd/</a:t>
            </a:r>
            <a:r>
              <a:rPr lang="en-US" altLang="zh-CN" dirty="0" err="1"/>
              <a:t>yy</a:t>
            </a:r>
            <a:r>
              <a:rPr lang="en-US" altLang="zh-CN" dirty="0"/>
              <a:t>): 5/17/2007</a:t>
            </a:r>
          </a:p>
          <a:p>
            <a:r>
              <a:rPr lang="en-US" altLang="zh-CN" dirty="0"/>
              <a:t>5/17/2007 is earlier than 3/6/2008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下面是一个简化的</a:t>
            </a:r>
            <a:r>
              <a:rPr lang="en-US" altLang="zh-CN" dirty="0"/>
              <a:t>Beaufort</a:t>
            </a:r>
            <a:r>
              <a:rPr lang="zh-CN" altLang="en-US" dirty="0"/>
              <a:t>风级，用于估算风力。编写一个程序，要求用户输入风速</a:t>
            </a:r>
            <a:r>
              <a:rPr lang="en-US" altLang="zh-CN" dirty="0"/>
              <a:t>(</a:t>
            </a:r>
            <a:r>
              <a:rPr lang="zh-CN" altLang="en-US" dirty="0"/>
              <a:t>以节为单位</a:t>
            </a:r>
            <a:r>
              <a:rPr lang="en-US" altLang="zh-CN" dirty="0"/>
              <a:t>)</a:t>
            </a:r>
            <a:r>
              <a:rPr lang="zh-CN" altLang="en-US" dirty="0"/>
              <a:t>。然后显示相应的描述信息。</a:t>
            </a:r>
            <a:endParaRPr lang="en-US" altLang="zh-CN" dirty="0"/>
          </a:p>
          <a:p>
            <a:r>
              <a:rPr lang="en-US" altLang="zh-CN" dirty="0"/>
              <a:t>Write a program that asks the user to enter a wind speed (in knots), then displays the corresponding description.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383D5F-6C36-79CA-F9E9-CEF3C590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4061578"/>
            <a:ext cx="373432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DB8CEB-9B1A-A48C-B64B-EEBCD64B9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" t="9448"/>
          <a:stretch/>
        </p:blipFill>
        <p:spPr>
          <a:xfrm>
            <a:off x="5396623" y="1222398"/>
            <a:ext cx="6795377" cy="19976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544854-BBE0-1DAD-4F4E-2F4815A7C406}"/>
              </a:ext>
            </a:extLst>
          </p:cNvPr>
          <p:cNvSpPr txBox="1"/>
          <p:nvPr/>
        </p:nvSpPr>
        <p:spPr>
          <a:xfrm>
            <a:off x="654422" y="357089"/>
            <a:ext cx="108472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编写一个程序读入三角形的三条边，输出他的面积</a:t>
            </a:r>
            <a:endParaRPr lang="en-US" altLang="zh-CN" dirty="0"/>
          </a:p>
          <a:p>
            <a:r>
              <a:rPr lang="en-US" altLang="zh-CN" dirty="0"/>
              <a:t>Write a program that reads the length of three sides of triangle, outputs its area.</a:t>
            </a:r>
          </a:p>
          <a:p>
            <a:r>
              <a:rPr lang="en-US" altLang="zh-CN" dirty="0"/>
              <a:t>a. use Heron’s formula to calculate the area</a:t>
            </a:r>
          </a:p>
          <a:p>
            <a:r>
              <a:rPr lang="en-US" altLang="zh-CN" dirty="0"/>
              <a:t>b. test input : the length of three sides are 10, 15, 24; 10, 15, 25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你需要考虑没有解的情况并且给出错误提示</a:t>
            </a:r>
            <a:endParaRPr lang="en-US" altLang="zh-CN" dirty="0"/>
          </a:p>
          <a:p>
            <a:r>
              <a:rPr lang="en-US" altLang="zh-CN" dirty="0"/>
              <a:t>You need to consider the case which there is no solution in this assignment and </a:t>
            </a:r>
          </a:p>
          <a:p>
            <a:r>
              <a:rPr lang="en-US" altLang="zh-CN" dirty="0"/>
              <a:t>give an error message.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5596A2-CBCC-01AA-C9E6-0C03468A9231}"/>
              </a:ext>
            </a:extLst>
          </p:cNvPr>
          <p:cNvSpPr txBox="1"/>
          <p:nvPr/>
        </p:nvSpPr>
        <p:spPr>
          <a:xfrm>
            <a:off x="654422" y="3572435"/>
            <a:ext cx="1068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编写一个程序读入</a:t>
            </a:r>
            <a:r>
              <a:rPr lang="en-US" altLang="zh-CN" dirty="0"/>
              <a:t>a, b, c</a:t>
            </a:r>
            <a:r>
              <a:rPr lang="zh-CN" altLang="en-US" dirty="0"/>
              <a:t>三个整数，求一元二次方程</a:t>
            </a:r>
            <a:r>
              <a:rPr lang="en-US" altLang="zh-CN" dirty="0"/>
              <a:t>ax^2+bx+c=0</a:t>
            </a:r>
            <a:r>
              <a:rPr lang="zh-CN" altLang="en-US" dirty="0"/>
              <a:t>的根，计算结果保留两位小数。记得考虑没有解的情况。</a:t>
            </a:r>
            <a:endParaRPr lang="en-US" altLang="zh-CN" dirty="0"/>
          </a:p>
          <a:p>
            <a:r>
              <a:rPr lang="en-US" altLang="zh-CN" dirty="0"/>
              <a:t>Write a program to read three integers a, b, c, and find the root of the quadratic equation ax^2+bx+c=0 in one yuan, and keep two decimal places in the calculation result. Remember to consider the case that there is no solution.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83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749</Words>
  <Application>Microsoft Office PowerPoint</Application>
  <PresentationFormat>宽屏</PresentationFormat>
  <Paragraphs>58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Tianhong Xu</cp:lastModifiedBy>
  <cp:revision>1</cp:revision>
  <dcterms:created xsi:type="dcterms:W3CDTF">2023-03-14T01:48:46Z</dcterms:created>
  <dcterms:modified xsi:type="dcterms:W3CDTF">2024-03-19T02:03:46Z</dcterms:modified>
</cp:coreProperties>
</file>