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Optimized Car Seat Allocation for Employee Cab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Sustainability Through Efficient Transportation</a:t>
            </a:r>
          </a:p>
          <a:p>
            <a:r>
              <a:t>Hackathon: [Hackathon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Database and Backend Setup</a:t>
            </a:r>
          </a:p>
          <a:p>
            <a:r>
              <a:t>Phase 2: Frontend Development</a:t>
            </a:r>
          </a:p>
          <a:p>
            <a:r>
              <a:t>Phase 3: Integration and Testing</a:t>
            </a:r>
          </a:p>
          <a:p>
            <a:r>
              <a:t>Phase 4: Deployment and User Training</a:t>
            </a:r>
          </a:p>
          <a:p>
            <a:r>
              <a:t>Phase 5: Monitoring and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Our platform optimizes car seat allocation to improve sustainability in employee transportation.</a:t>
            </a:r>
          </a:p>
          <a:p>
            <a:r>
              <a:t>Call to Action:</a:t>
            </a:r>
          </a:p>
          <a:p>
            <a:r>
              <a:t>- Join us in making transportation more efficient and environmentally friendly.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</a:t>
            </a:r>
          </a:p>
          <a:p>
            <a:r>
              <a:t>- Inefficient employee transportation leads to increased fuel consumption and carbon emissions.</a:t>
            </a:r>
          </a:p>
          <a:p>
            <a:r>
              <a:t>- Unoptimized routes and underutilized cabs contribute to environmental pollution.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To create a platform that optimizes car seat allocation based on predefined routes to enhance sustainability.</a:t>
            </a:r>
          </a:p>
          <a:p>
            <a:r>
              <a:t>Key Benefits:</a:t>
            </a:r>
          </a:p>
          <a:p>
            <a:r>
              <a:t>- Reduce fuel consumption</a:t>
            </a:r>
          </a:p>
          <a:p>
            <a:r>
              <a:t>- Minimize carbon footprint</a:t>
            </a:r>
          </a:p>
          <a:p>
            <a:r>
              <a:t>- Improve overall transportation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Employees:</a:t>
            </a:r>
          </a:p>
          <a:p>
            <a:r>
              <a:t>- Book cabs and track rides</a:t>
            </a:r>
          </a:p>
          <a:p>
            <a:r>
              <a:t>Drivers:</a:t>
            </a:r>
          </a:p>
          <a:p>
            <a:r>
              <a:t>- Manage availability and pickup details</a:t>
            </a:r>
          </a:p>
          <a:p>
            <a:r>
              <a:t>Admins:</a:t>
            </a:r>
          </a:p>
          <a:p>
            <a:r>
              <a:t>- Oversee employee and driver management, route creation, and booking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 Functionalities:</a:t>
            </a:r>
          </a:p>
          <a:p>
            <a:r>
              <a:t>- Login, book/update cab bookings, track rides</a:t>
            </a:r>
          </a:p>
          <a:p>
            <a:r>
              <a:t>Driver Functionalities:</a:t>
            </a:r>
          </a:p>
          <a:p>
            <a:r>
              <a:t>- Login, update availability, view and manage pickup details</a:t>
            </a:r>
          </a:p>
          <a:p>
            <a:r>
              <a:t>Admin Functionalities:</a:t>
            </a:r>
          </a:p>
          <a:p>
            <a:r>
              <a:t>- Manage employee and driver lists, create/update routes, manage bookings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Python/Django</a:t>
            </a:r>
          </a:p>
          <a:p>
            <a:r>
              <a:rPr dirty="0"/>
              <a:t>Frontend: React</a:t>
            </a:r>
          </a:p>
          <a:p>
            <a:r>
              <a:rPr dirty="0"/>
              <a:t>Database: PostgreSQL</a:t>
            </a:r>
          </a:p>
          <a:p>
            <a:r>
              <a:rPr dirty="0"/>
              <a:t>Authentication: JWT</a:t>
            </a:r>
          </a:p>
          <a:p>
            <a:r>
              <a:rPr dirty="0"/>
              <a:t>Batch Processing: Celery (</a:t>
            </a:r>
            <a:r>
              <a:t>Python)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Employee:</a:t>
            </a:r>
          </a:p>
          <a:p>
            <a:r>
              <a:rPr dirty="0"/>
              <a:t>- ID, First Name, Last Name, Pickup Location, Phone Number, Email, Status</a:t>
            </a:r>
          </a:p>
          <a:p>
            <a:r>
              <a:rPr dirty="0"/>
              <a:t>Driver:</a:t>
            </a:r>
          </a:p>
          <a:p>
            <a:r>
              <a:rPr dirty="0"/>
              <a:t>- ID, First Name, Last Name, Start Location, Phone Number, Email, Status, Cab Details</a:t>
            </a:r>
          </a:p>
          <a:p>
            <a:r>
              <a:rPr dirty="0"/>
              <a:t>Admin:</a:t>
            </a:r>
          </a:p>
          <a:p>
            <a:r>
              <a:rPr dirty="0"/>
              <a:t>- ID, First Name, Last Name, Phone Number, Email</a:t>
            </a:r>
          </a:p>
          <a:p>
            <a:r>
              <a:rPr dirty="0"/>
              <a:t>Bookings and Availability:</a:t>
            </a:r>
          </a:p>
          <a:p>
            <a:r>
              <a:rPr dirty="0"/>
              <a:t>- </a:t>
            </a:r>
            <a:r>
              <a:rPr dirty="0" err="1"/>
              <a:t>BookingID</a:t>
            </a:r>
            <a:r>
              <a:rPr dirty="0"/>
              <a:t>, </a:t>
            </a:r>
            <a:r>
              <a:rPr dirty="0" err="1"/>
              <a:t>EmployeeID</a:t>
            </a:r>
            <a:r>
              <a:rPr dirty="0"/>
              <a:t>, </a:t>
            </a:r>
            <a:r>
              <a:rPr dirty="0" err="1"/>
              <a:t>PickupLocation</a:t>
            </a:r>
            <a:r>
              <a:rPr dirty="0"/>
              <a:t>, Status</a:t>
            </a:r>
          </a:p>
          <a:p>
            <a:r>
              <a:rPr dirty="0"/>
              <a:t>- </a:t>
            </a:r>
            <a:r>
              <a:rPr dirty="0" err="1"/>
              <a:t>AvailabilityID</a:t>
            </a:r>
            <a:r>
              <a:rPr dirty="0"/>
              <a:t>, </a:t>
            </a:r>
            <a:r>
              <a:rPr dirty="0" err="1"/>
              <a:t>DriverID</a:t>
            </a:r>
            <a:r>
              <a:rPr dirty="0"/>
              <a:t>, </a:t>
            </a:r>
            <a:r>
              <a:rPr dirty="0" err="1"/>
              <a:t>StartLocation</a:t>
            </a:r>
            <a:r>
              <a:rPr dirty="0"/>
              <a:t>,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Factors Considered:</a:t>
            </a:r>
          </a:p>
          <a:p>
            <a:r>
              <a:t>- Employee pickup locations</a:t>
            </a:r>
          </a:p>
          <a:p>
            <a:r>
              <a:t>- Driver start locations</a:t>
            </a:r>
          </a:p>
          <a:p>
            <a:r>
              <a:t>- Available seats in each cab</a:t>
            </a:r>
          </a:p>
          <a:p>
            <a:r>
              <a:t>- Predefined routes</a:t>
            </a:r>
          </a:p>
          <a:p>
            <a:r>
              <a:t>Goals:</a:t>
            </a:r>
          </a:p>
          <a:p>
            <a:r>
              <a:t>- Minimize travel distance/time</a:t>
            </a:r>
          </a:p>
          <a:p>
            <a:r>
              <a:t>- Maximize seat utilization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Benefits:</a:t>
            </a:r>
          </a:p>
          <a:p>
            <a:r>
              <a:t>- Reduced fuel consumption</a:t>
            </a:r>
          </a:p>
          <a:p>
            <a:r>
              <a:t>- Lowered carbon emissions</a:t>
            </a:r>
          </a:p>
          <a:p>
            <a:r>
              <a:t>- Decreased air pollution</a:t>
            </a:r>
          </a:p>
          <a:p>
            <a:r>
              <a:t>Efficiency Gains:</a:t>
            </a:r>
          </a:p>
          <a:p>
            <a:r>
              <a:t>- Optimized routes</a:t>
            </a:r>
          </a:p>
          <a:p>
            <a:r>
              <a:t>- Better resource utilization</a:t>
            </a:r>
          </a:p>
          <a:p>
            <a:r>
              <a:t>- Enhanced employee satisfaction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408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Optimized Car Seat Allocation for Employee Cab Services</vt:lpstr>
      <vt:lpstr>Introduction</vt:lpstr>
      <vt:lpstr>Objective</vt:lpstr>
      <vt:lpstr>Target Users</vt:lpstr>
      <vt:lpstr>Key Features</vt:lpstr>
      <vt:lpstr>System Architecture</vt:lpstr>
      <vt:lpstr>Data Models</vt:lpstr>
      <vt:lpstr>Optimization Algorithm</vt:lpstr>
      <vt:lpstr>Sustainability Impact</vt:lpstr>
      <vt:lpstr>Implementation Plan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Nagaraju Chodavarapu</cp:lastModifiedBy>
  <cp:revision>2</cp:revision>
  <dcterms:created xsi:type="dcterms:W3CDTF">2013-01-27T09:14:16Z</dcterms:created>
  <dcterms:modified xsi:type="dcterms:W3CDTF">2024-07-02T17:58:00Z</dcterms:modified>
  <cp:category/>
</cp:coreProperties>
</file>