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479" r:id="rId7"/>
    <p:sldId id="536" r:id="rId8"/>
    <p:sldId id="539" r:id="rId9"/>
    <p:sldId id="483" r:id="rId10"/>
    <p:sldId id="530" r:id="rId11"/>
    <p:sldId id="538" r:id="rId12"/>
    <p:sldId id="415" r:id="rId13"/>
    <p:sldId id="545" r:id="rId14"/>
    <p:sldId id="492" r:id="rId15"/>
    <p:sldId id="491" r:id="rId16"/>
    <p:sldId id="494" r:id="rId17"/>
    <p:sldId id="528" r:id="rId18"/>
    <p:sldId id="529" r:id="rId19"/>
    <p:sldId id="546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39"/>
          </p14:sldIdLst>
        </p14:section>
        <p14:section name="Team" id="{D358BE77-7272-44D1-BDCE-F47F1E2C64D7}">
          <p14:sldIdLst>
            <p14:sldId id="483"/>
            <p14:sldId id="530"/>
            <p14:sldId id="538"/>
          </p14:sldIdLst>
        </p14:section>
        <p14:section name="Course Organization" id="{2B4D2ED8-F966-4FF9-BC04-EA7C60E10932}">
          <p14:sldIdLst>
            <p14:sldId id="415"/>
            <p14:sldId id="545"/>
            <p14:sldId id="492"/>
            <p14:sldId id="491"/>
            <p14:sldId id="494"/>
          </p14:sldIdLst>
        </p14:section>
        <p14:section name="Conclusion" id="{E47C5259-9EA6-4EC9-BC48-DB727F9AFB1B}">
          <p14:sldIdLst>
            <p14:sldId id="528"/>
            <p14:sldId id="529"/>
            <p14:sldId id="54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72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45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7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34.png"/><Relationship Id="rId23" Type="http://schemas.openxmlformats.org/officeDocument/2006/relationships/image" Target="../media/image52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93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874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  <p:sldLayoutId id="2147483699" r:id="rId19"/>
    <p:sldLayoutId id="214748370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s://softuni.bg/trainings/2244/csharp-oop-february-2019" TargetMode="External"/><Relationship Id="rId7" Type="http://schemas.openxmlformats.org/officeDocument/2006/relationships/hyperlink" Target="https://www.facebook.com/groups/CSharpFundamentals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hyperlink" Target="https://softuni.bg/forum/categories/1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csharp-o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GB" noProof="1"/>
              <a:t>Plays football in his free time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59DCB-898C-4603-8997-80C8D795F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7 weeks / 4 times a week</a:t>
            </a:r>
          </a:p>
          <a:p>
            <a:r>
              <a:rPr lang="en-GB" dirty="0"/>
              <a:t>15 Credits</a:t>
            </a:r>
          </a:p>
          <a:p>
            <a:r>
              <a:rPr lang="en-GB" dirty="0"/>
              <a:t>Time frame</a:t>
            </a:r>
          </a:p>
          <a:p>
            <a:pPr lvl="1"/>
            <a:r>
              <a:rPr lang="en-GB" dirty="0"/>
              <a:t>25 February 2019 – 14 April 2019</a:t>
            </a:r>
          </a:p>
          <a:p>
            <a:r>
              <a:rPr lang="en-GB" dirty="0"/>
              <a:t>Exam</a:t>
            </a:r>
          </a:p>
          <a:p>
            <a:pPr lvl="1"/>
            <a:r>
              <a:rPr lang="en-GB" dirty="0"/>
              <a:t>14 April 2019 – 09:00</a:t>
            </a:r>
          </a:p>
          <a:p>
            <a:r>
              <a:rPr lang="en-GB" dirty="0"/>
              <a:t>Retake</a:t>
            </a:r>
          </a:p>
          <a:p>
            <a:pPr lvl="1"/>
            <a:r>
              <a:rPr lang="en-GB" dirty="0"/>
              <a:t>18 April 2019 – 09:00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8053C-1DF7-4F86-A88B-86F17468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DC94-7343-403E-ACD2-3DFD163696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85%</a:t>
            </a:r>
          </a:p>
          <a:p>
            <a:pPr lvl="1"/>
            <a:r>
              <a:rPr lang="en-US" dirty="0"/>
              <a:t>Exercises &amp; homework – 15%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772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https://softuni.bg/csharp-oop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7772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softuni.bg/forum/categories/14/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772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https://www.fb.com/groups/CSharpFundamentals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https://softuni.bg/csharp-oop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Diamond Partners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</a:t>
            </a:r>
            <a:r>
              <a:rPr lang="en-GB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problem for 6 hours:</a:t>
            </a:r>
          </a:p>
          <a:p>
            <a:pPr lvl="1"/>
            <a:r>
              <a:rPr lang="en-GB" dirty="0"/>
              <a:t>Create a simple projects</a:t>
            </a:r>
          </a:p>
          <a:p>
            <a:pPr lvl="2"/>
            <a:r>
              <a:rPr lang="en-GB" dirty="0"/>
              <a:t>Should correctly follow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/>
            <a:r>
              <a:rPr lang="en-GB" dirty="0"/>
              <a:t>You should </a:t>
            </a:r>
            <a:r>
              <a:rPr lang="en-GB" b="1" dirty="0">
                <a:solidFill>
                  <a:schemeClr val="bg1"/>
                </a:solidFill>
              </a:rPr>
              <a:t>implement functionality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dirty="0"/>
              <a:t>based on the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Exam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 action="ppaction://noaction"/>
              </a:rPr>
              <a:t>https://github.com/ivaylokenov</a:t>
            </a:r>
          </a:p>
          <a:p>
            <a:pPr lvl="1"/>
            <a:r>
              <a:rPr lang="en-GB" noProof="1">
                <a:hlinkClick r:id="" action="ppaction://noaction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443</Words>
  <Application>Microsoft Office PowerPoint</Application>
  <PresentationFormat>Custom</PresentationFormat>
  <Paragraphs>123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OOP</vt:lpstr>
      <vt:lpstr>Table of Contents</vt:lpstr>
      <vt:lpstr>Have a Question?</vt:lpstr>
      <vt:lpstr>PowerPoint Presentation</vt:lpstr>
      <vt:lpstr>Why OOP?</vt:lpstr>
      <vt:lpstr>Practical Exam</vt:lpstr>
      <vt:lpstr>PowerPoint Presentation</vt:lpstr>
      <vt:lpstr>PowerPoint Presentation</vt:lpstr>
      <vt:lpstr>Ivaylo Kenov</vt:lpstr>
      <vt:lpstr>Galin Gospodinov</vt:lpstr>
      <vt:lpstr>PowerPoint Presentation</vt:lpstr>
      <vt:lpstr>Course Information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Course Introduction</dc:title>
  <dc:subject>C# OOP Basics – Practical Training Course @ SoftUni</dc:subject>
  <dc:creator/>
  <cp:keywords>C# OOP Basics, C#, OOP, Basics, objet-oriented programming, Software University, SoftUni, programming, coding, software development, education, training, course</cp:keywords>
  <dc:description>C# OOP Basics Course @ SoftUni – https://softuni.bg/courses/csharp-oop-basics</dc:description>
  <cp:lastModifiedBy/>
  <cp:revision>1</cp:revision>
  <dcterms:created xsi:type="dcterms:W3CDTF">2014-01-02T17:00:34Z</dcterms:created>
  <dcterms:modified xsi:type="dcterms:W3CDTF">2019-02-25T13:08:15Z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