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5" r:id="rId4"/>
  </p:sldMasterIdLst>
  <p:notesMasterIdLst>
    <p:notesMasterId r:id="rId35"/>
  </p:notesMasterIdLst>
  <p:handoutMasterIdLst>
    <p:handoutMasterId r:id="rId36"/>
  </p:handoutMasterIdLst>
  <p:sldIdLst>
    <p:sldId id="256" r:id="rId5"/>
    <p:sldId id="1398" r:id="rId6"/>
    <p:sldId id="595" r:id="rId7"/>
    <p:sldId id="1457" r:id="rId8"/>
    <p:sldId id="1458" r:id="rId9"/>
    <p:sldId id="1446" r:id="rId10"/>
    <p:sldId id="1447" r:id="rId11"/>
    <p:sldId id="1456" r:id="rId12"/>
    <p:sldId id="1460" r:id="rId13"/>
    <p:sldId id="1461" r:id="rId14"/>
    <p:sldId id="1450" r:id="rId15"/>
    <p:sldId id="1454" r:id="rId16"/>
    <p:sldId id="1427" r:id="rId17"/>
    <p:sldId id="1459" r:id="rId18"/>
    <p:sldId id="1455" r:id="rId19"/>
    <p:sldId id="1429" r:id="rId20"/>
    <p:sldId id="1432" r:id="rId21"/>
    <p:sldId id="1435" r:id="rId22"/>
    <p:sldId id="1437" r:id="rId23"/>
    <p:sldId id="1440" r:id="rId24"/>
    <p:sldId id="1442" r:id="rId25"/>
    <p:sldId id="1366" r:id="rId26"/>
    <p:sldId id="272" r:id="rId27"/>
    <p:sldId id="273" r:id="rId28"/>
    <p:sldId id="1399" r:id="rId29"/>
    <p:sldId id="435" r:id="rId30"/>
    <p:sldId id="1425" r:id="rId31"/>
    <p:sldId id="596" r:id="rId32"/>
    <p:sldId id="1413" r:id="rId33"/>
    <p:sldId id="142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C5342A28-2390-49AC-8D6E-AF1F0D84A1DA}">
          <p14:sldIdLst>
            <p14:sldId id="256"/>
          </p14:sldIdLst>
        </p14:section>
        <p14:section name="Cloud Strategy" id="{9F24E6B6-01D0-0841-B33D-FD5FD5349FBE}">
          <p14:sldIdLst/>
        </p14:section>
        <p14:section name="Workload Placement" id="{5FEA54F2-7172-6D46-AA0F-20072D42BC2C}">
          <p14:sldIdLst>
            <p14:sldId id="1398"/>
            <p14:sldId id="595"/>
            <p14:sldId id="1457"/>
            <p14:sldId id="1458"/>
            <p14:sldId id="1446"/>
            <p14:sldId id="1447"/>
            <p14:sldId id="1456"/>
            <p14:sldId id="1460"/>
            <p14:sldId id="1461"/>
            <p14:sldId id="1450"/>
            <p14:sldId id="1454"/>
          </p14:sldIdLst>
        </p14:section>
        <p14:section name="Testimonial Private Cloud" id="{4C2858A4-F4A2-4ED9-926A-F5343AEB81FF}">
          <p14:sldIdLst>
            <p14:sldId id="1427"/>
            <p14:sldId id="1459"/>
            <p14:sldId id="1455"/>
            <p14:sldId id="1429"/>
            <p14:sldId id="1432"/>
            <p14:sldId id="1435"/>
            <p14:sldId id="1437"/>
            <p14:sldId id="1440"/>
            <p14:sldId id="1442"/>
            <p14:sldId id="1366"/>
          </p14:sldIdLst>
        </p14:section>
        <p14:section name="Closing Slide" id="{43749174-0982-4D47-991C-15D33C33AAFE}">
          <p14:sldIdLst>
            <p14:sldId id="272"/>
            <p14:sldId id="273"/>
          </p14:sldIdLst>
        </p14:section>
        <p14:section name="Launchpad Appendix" id="{D65348A8-454A-4893-9065-FD03953F8914}">
          <p14:sldIdLst/>
        </p14:section>
        <p14:section name="Slide starters" id="{A9C746AC-6EA9-450E-BBE0-B0658637B2FF}">
          <p14:sldIdLst>
            <p14:sldId id="1399"/>
            <p14:sldId id="435"/>
            <p14:sldId id="1425"/>
            <p14:sldId id="596"/>
            <p14:sldId id="1413"/>
            <p14:sldId id="142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a Gilmore" initials="CG" lastIdx="1" clrIdx="0">
    <p:extLst>
      <p:ext uri="{19B8F6BF-5375-455C-9EA6-DF929625EA0E}">
        <p15:presenceInfo xmlns:p15="http://schemas.microsoft.com/office/powerpoint/2012/main" userId="Cara Gilmor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722"/>
    <a:srgbClr val="008770"/>
    <a:srgbClr val="D0D0CE"/>
    <a:srgbClr val="B1B3B3"/>
    <a:srgbClr val="888B8D"/>
    <a:srgbClr val="63666A"/>
    <a:srgbClr val="F2B411"/>
    <a:srgbClr val="FFFFFF"/>
    <a:srgbClr val="55565A"/>
    <a:srgbClr val="A22B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77696" autoAdjust="0"/>
  </p:normalViewPr>
  <p:slideViewPr>
    <p:cSldViewPr snapToGrid="0">
      <p:cViewPr varScale="1">
        <p:scale>
          <a:sx n="99" d="100"/>
          <a:sy n="99" d="100"/>
        </p:scale>
        <p:origin x="90" y="426"/>
      </p:cViewPr>
      <p:guideLst>
        <p:guide orient="horz" pos="2160"/>
        <p:guide pos="3840"/>
      </p:guideLst>
    </p:cSldViewPr>
  </p:slideViewPr>
  <p:notesTextViewPr>
    <p:cViewPr>
      <p:scale>
        <a:sx n="1" d="1"/>
        <a:sy n="1" d="1"/>
      </p:scale>
      <p:origin x="0" y="0"/>
    </p:cViewPr>
  </p:notesTextViewPr>
  <p:sorterViewPr>
    <p:cViewPr>
      <p:scale>
        <a:sx n="100" d="100"/>
        <a:sy n="100" d="100"/>
      </p:scale>
      <p:origin x="0" y="-12304"/>
    </p:cViewPr>
  </p:sorterViewPr>
  <p:notesViewPr>
    <p:cSldViewPr snapToGrid="0">
      <p:cViewPr varScale="1">
        <p:scale>
          <a:sx n="95" d="100"/>
          <a:sy n="95" d="100"/>
        </p:scale>
        <p:origin x="3488"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FFCD02-F88C-4559-AC59-3AD21C313512}"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F54D28A2-74B0-404E-A8CA-F5667E2257F3}">
      <dgm:prSet phldrT="[Text]"/>
      <dgm:spPr>
        <a:solidFill>
          <a:schemeClr val="accent1">
            <a:hueOff val="0"/>
            <a:satOff val="0"/>
            <a:lumOff val="0"/>
          </a:schemeClr>
        </a:solidFill>
      </dgm:spPr>
      <dgm:t>
        <a:bodyPr/>
        <a:lstStyle/>
        <a:p>
          <a:r>
            <a:rPr lang="en-US" dirty="0"/>
            <a:t>Cloud Need Identification</a:t>
          </a:r>
        </a:p>
      </dgm:t>
    </dgm:pt>
    <dgm:pt modelId="{8D53708E-326E-4367-8747-0D849194C106}" type="parTrans" cxnId="{291A7BC3-52A0-4E88-BEBD-C58D42095427}">
      <dgm:prSet/>
      <dgm:spPr/>
      <dgm:t>
        <a:bodyPr/>
        <a:lstStyle/>
        <a:p>
          <a:endParaRPr lang="en-US"/>
        </a:p>
      </dgm:t>
    </dgm:pt>
    <dgm:pt modelId="{5493A41B-427A-46E1-AF69-92318BF048E3}" type="sibTrans" cxnId="{291A7BC3-52A0-4E88-BEBD-C58D42095427}">
      <dgm:prSet/>
      <dgm:spPr/>
      <dgm:t>
        <a:bodyPr/>
        <a:lstStyle/>
        <a:p>
          <a:endParaRPr lang="en-US"/>
        </a:p>
      </dgm:t>
    </dgm:pt>
    <dgm:pt modelId="{37B6F5D4-0970-4AE0-9E31-1D5266924BC1}">
      <dgm:prSet phldrT="[Text]" custT="1"/>
      <dgm:spPr>
        <a:solidFill>
          <a:srgbClr val="E87722">
            <a:hueOff val="0"/>
            <a:satOff val="0"/>
            <a:lumOff val="0"/>
          </a:srgbClr>
        </a:solidFill>
        <a:ln w="12700" cap="flat" cmpd="sng" algn="ctr">
          <a:solidFill>
            <a:srgbClr val="FFFFFF">
              <a:hueOff val="0"/>
              <a:satOff val="0"/>
              <a:lumOff val="0"/>
              <a:alphaOff val="0"/>
            </a:srgbClr>
          </a:solidFill>
          <a:prstDash val="solid"/>
          <a:miter lim="800000"/>
        </a:ln>
        <a:effectLst/>
      </dgm:spPr>
      <dgm:t>
        <a:bodyPr spcFirstLastPara="0" vert="horz" wrap="square" lIns="38100" tIns="38100" rIns="38100" bIns="38100" numCol="1" spcCol="1270" anchor="ctr" anchorCtr="0"/>
        <a:lstStyle/>
        <a:p>
          <a:r>
            <a:rPr lang="en-US" sz="1000" kern="1200" dirty="0">
              <a:solidFill>
                <a:srgbClr val="FFFFFF"/>
              </a:solidFill>
              <a:latin typeface="Arial" panose="020B0604020202020204"/>
              <a:ea typeface="+mn-ea"/>
              <a:cs typeface="+mn-cs"/>
            </a:rPr>
            <a:t>Cloud</a:t>
          </a:r>
          <a:r>
            <a:rPr lang="en-US" sz="1000" kern="1200" dirty="0"/>
            <a:t> Readiness Assessment</a:t>
          </a:r>
        </a:p>
      </dgm:t>
    </dgm:pt>
    <dgm:pt modelId="{D872E0FD-4F2C-47DB-A2F8-548CE99EAD11}" type="parTrans" cxnId="{E74BFB1E-9A5E-4BE4-8F05-DA08DF7C3455}">
      <dgm:prSet/>
      <dgm:spPr/>
      <dgm:t>
        <a:bodyPr/>
        <a:lstStyle/>
        <a:p>
          <a:endParaRPr lang="en-US"/>
        </a:p>
      </dgm:t>
    </dgm:pt>
    <dgm:pt modelId="{F390B51D-0D8C-4603-905D-E9EF7355DCCB}" type="sibTrans" cxnId="{E74BFB1E-9A5E-4BE4-8F05-DA08DF7C3455}">
      <dgm:prSet/>
      <dgm:spPr/>
      <dgm:t>
        <a:bodyPr/>
        <a:lstStyle/>
        <a:p>
          <a:endParaRPr lang="en-US"/>
        </a:p>
      </dgm:t>
    </dgm:pt>
    <dgm:pt modelId="{2820CF44-6CFF-4689-86F4-1B840619956B}">
      <dgm:prSet phldrT="[Text]"/>
      <dgm:spPr/>
      <dgm:t>
        <a:bodyPr/>
        <a:lstStyle/>
        <a:p>
          <a:r>
            <a:rPr lang="en-US" dirty="0"/>
            <a:t>Risk &amp; Benefit</a:t>
          </a:r>
        </a:p>
        <a:p>
          <a:r>
            <a:rPr lang="en-US" dirty="0"/>
            <a:t>Analysis</a:t>
          </a:r>
        </a:p>
      </dgm:t>
    </dgm:pt>
    <dgm:pt modelId="{CA6CEADC-3984-4B92-8FFB-A2F111F25B34}" type="parTrans" cxnId="{F08D40E9-D6C1-478F-8380-38FAF352026F}">
      <dgm:prSet/>
      <dgm:spPr/>
      <dgm:t>
        <a:bodyPr/>
        <a:lstStyle/>
        <a:p>
          <a:endParaRPr lang="en-US"/>
        </a:p>
      </dgm:t>
    </dgm:pt>
    <dgm:pt modelId="{CB2756C2-0B5A-427E-8EA7-CBA444DB2176}" type="sibTrans" cxnId="{F08D40E9-D6C1-478F-8380-38FAF352026F}">
      <dgm:prSet/>
      <dgm:spPr/>
      <dgm:t>
        <a:bodyPr/>
        <a:lstStyle/>
        <a:p>
          <a:endParaRPr lang="en-US"/>
        </a:p>
      </dgm:t>
    </dgm:pt>
    <dgm:pt modelId="{D183310B-4248-4944-B08E-1F722C9CF65D}">
      <dgm:prSet phldrT="[Text]"/>
      <dgm:spPr/>
      <dgm:t>
        <a:bodyPr/>
        <a:lstStyle/>
        <a:p>
          <a:r>
            <a:rPr lang="en-US" dirty="0"/>
            <a:t>Business Case</a:t>
          </a:r>
        </a:p>
      </dgm:t>
    </dgm:pt>
    <dgm:pt modelId="{D638A896-9E95-45D8-B0EC-7766D08D1721}" type="parTrans" cxnId="{34DBA9AB-A38F-4082-9D7A-08149C7A22F9}">
      <dgm:prSet/>
      <dgm:spPr/>
      <dgm:t>
        <a:bodyPr/>
        <a:lstStyle/>
        <a:p>
          <a:endParaRPr lang="en-US"/>
        </a:p>
      </dgm:t>
    </dgm:pt>
    <dgm:pt modelId="{DE925CD2-879D-4EA9-85EB-0D90C4D03DEE}" type="sibTrans" cxnId="{34DBA9AB-A38F-4082-9D7A-08149C7A22F9}">
      <dgm:prSet/>
      <dgm:spPr/>
      <dgm:t>
        <a:bodyPr/>
        <a:lstStyle/>
        <a:p>
          <a:endParaRPr lang="en-US"/>
        </a:p>
      </dgm:t>
    </dgm:pt>
    <dgm:pt modelId="{3629748F-637B-41BF-A1B6-E7C91555B6E8}">
      <dgm:prSet phldrT="[Text]"/>
      <dgm:spPr/>
      <dgm:t>
        <a:bodyPr/>
        <a:lstStyle/>
        <a:p>
          <a:r>
            <a:rPr lang="en-US" dirty="0"/>
            <a:t>Cloud Strategy</a:t>
          </a:r>
        </a:p>
      </dgm:t>
    </dgm:pt>
    <dgm:pt modelId="{BFBE8A38-1983-4CA3-B86A-A5504161BA54}" type="parTrans" cxnId="{6A33B392-7CBA-4CD1-B0A2-1437DEA4BB2E}">
      <dgm:prSet/>
      <dgm:spPr/>
      <dgm:t>
        <a:bodyPr/>
        <a:lstStyle/>
        <a:p>
          <a:endParaRPr lang="en-US"/>
        </a:p>
      </dgm:t>
    </dgm:pt>
    <dgm:pt modelId="{3B5B4D78-81CE-4C45-B84C-2585E494D380}" type="sibTrans" cxnId="{6A33B392-7CBA-4CD1-B0A2-1437DEA4BB2E}">
      <dgm:prSet/>
      <dgm:spPr/>
      <dgm:t>
        <a:bodyPr/>
        <a:lstStyle/>
        <a:p>
          <a:endParaRPr lang="en-US"/>
        </a:p>
      </dgm:t>
    </dgm:pt>
    <dgm:pt modelId="{1DEDB423-8EDB-466B-A691-194BF53A51D4}">
      <dgm:prSet phldrT="[Text]"/>
      <dgm:spPr/>
      <dgm:t>
        <a:bodyPr/>
        <a:lstStyle/>
        <a:p>
          <a:r>
            <a:rPr lang="en-US" dirty="0"/>
            <a:t>Transformation Roadmap</a:t>
          </a:r>
        </a:p>
      </dgm:t>
    </dgm:pt>
    <dgm:pt modelId="{26619782-D480-4A89-B565-EBABFDCDE117}" type="parTrans" cxnId="{91A5BD38-2DEC-469B-8E39-D476B21D9A9D}">
      <dgm:prSet/>
      <dgm:spPr/>
      <dgm:t>
        <a:bodyPr/>
        <a:lstStyle/>
        <a:p>
          <a:endParaRPr lang="en-US"/>
        </a:p>
      </dgm:t>
    </dgm:pt>
    <dgm:pt modelId="{15D5E068-8710-44AB-919F-CF112B0AAFF4}" type="sibTrans" cxnId="{91A5BD38-2DEC-469B-8E39-D476B21D9A9D}">
      <dgm:prSet/>
      <dgm:spPr/>
      <dgm:t>
        <a:bodyPr/>
        <a:lstStyle/>
        <a:p>
          <a:endParaRPr lang="en-US"/>
        </a:p>
      </dgm:t>
    </dgm:pt>
    <dgm:pt modelId="{CC4C59D4-AFBD-4E95-974B-F995990E2C9E}" type="pres">
      <dgm:prSet presAssocID="{DBFFCD02-F88C-4559-AC59-3AD21C313512}" presName="Name0" presStyleCnt="0">
        <dgm:presLayoutVars>
          <dgm:dir/>
          <dgm:resizeHandles val="exact"/>
        </dgm:presLayoutVars>
      </dgm:prSet>
      <dgm:spPr/>
    </dgm:pt>
    <dgm:pt modelId="{A7CFCD7D-DD3A-45AA-969C-C5A544CFAF09}" type="pres">
      <dgm:prSet presAssocID="{DBFFCD02-F88C-4559-AC59-3AD21C313512}" presName="cycle" presStyleCnt="0"/>
      <dgm:spPr/>
    </dgm:pt>
    <dgm:pt modelId="{91B8E373-1FEE-4FE5-B48E-BFF896CFB13A}" type="pres">
      <dgm:prSet presAssocID="{F54D28A2-74B0-404E-A8CA-F5667E2257F3}" presName="nodeFirstNode" presStyleLbl="node1" presStyleIdx="0" presStyleCnt="6">
        <dgm:presLayoutVars>
          <dgm:bulletEnabled val="1"/>
        </dgm:presLayoutVars>
      </dgm:prSet>
      <dgm:spPr/>
    </dgm:pt>
    <dgm:pt modelId="{8206BF8A-8530-4B25-A0CB-ABAF60586987}" type="pres">
      <dgm:prSet presAssocID="{5493A41B-427A-46E1-AF69-92318BF048E3}" presName="sibTransFirstNode" presStyleLbl="bgShp" presStyleIdx="0" presStyleCnt="1"/>
      <dgm:spPr/>
    </dgm:pt>
    <dgm:pt modelId="{59D35E2E-DED6-4890-88CD-859C180E98EB}" type="pres">
      <dgm:prSet presAssocID="{37B6F5D4-0970-4AE0-9E31-1D5266924BC1}" presName="nodeFollowingNodes" presStyleLbl="node1" presStyleIdx="1" presStyleCnt="6">
        <dgm:presLayoutVars>
          <dgm:bulletEnabled val="1"/>
        </dgm:presLayoutVars>
      </dgm:prSet>
      <dgm:spPr/>
    </dgm:pt>
    <dgm:pt modelId="{1FF86B24-ADD2-4C72-8C12-68EF662A2246}" type="pres">
      <dgm:prSet presAssocID="{2820CF44-6CFF-4689-86F4-1B840619956B}" presName="nodeFollowingNodes" presStyleLbl="node1" presStyleIdx="2" presStyleCnt="6">
        <dgm:presLayoutVars>
          <dgm:bulletEnabled val="1"/>
        </dgm:presLayoutVars>
      </dgm:prSet>
      <dgm:spPr/>
    </dgm:pt>
    <dgm:pt modelId="{70B0665D-596F-4AA3-9F48-1AFD74027ED7}" type="pres">
      <dgm:prSet presAssocID="{D183310B-4248-4944-B08E-1F722C9CF65D}" presName="nodeFollowingNodes" presStyleLbl="node1" presStyleIdx="3" presStyleCnt="6">
        <dgm:presLayoutVars>
          <dgm:bulletEnabled val="1"/>
        </dgm:presLayoutVars>
      </dgm:prSet>
      <dgm:spPr/>
    </dgm:pt>
    <dgm:pt modelId="{8123D5B5-498D-4DF1-A595-D7CE9A15868D}" type="pres">
      <dgm:prSet presAssocID="{3629748F-637B-41BF-A1B6-E7C91555B6E8}" presName="nodeFollowingNodes" presStyleLbl="node1" presStyleIdx="4" presStyleCnt="6">
        <dgm:presLayoutVars>
          <dgm:bulletEnabled val="1"/>
        </dgm:presLayoutVars>
      </dgm:prSet>
      <dgm:spPr/>
    </dgm:pt>
    <dgm:pt modelId="{7CE63876-8CFC-4FFB-AE2D-6B8ECB005119}" type="pres">
      <dgm:prSet presAssocID="{1DEDB423-8EDB-466B-A691-194BF53A51D4}" presName="nodeFollowingNodes" presStyleLbl="node1" presStyleIdx="5" presStyleCnt="6">
        <dgm:presLayoutVars>
          <dgm:bulletEnabled val="1"/>
        </dgm:presLayoutVars>
      </dgm:prSet>
      <dgm:spPr/>
    </dgm:pt>
  </dgm:ptLst>
  <dgm:cxnLst>
    <dgm:cxn modelId="{E74BFB1E-9A5E-4BE4-8F05-DA08DF7C3455}" srcId="{DBFFCD02-F88C-4559-AC59-3AD21C313512}" destId="{37B6F5D4-0970-4AE0-9E31-1D5266924BC1}" srcOrd="1" destOrd="0" parTransId="{D872E0FD-4F2C-47DB-A2F8-548CE99EAD11}" sibTransId="{F390B51D-0D8C-4603-905D-E9EF7355DCCB}"/>
    <dgm:cxn modelId="{C5208D27-6A1C-43DE-AF0A-955186A46175}" type="presOf" srcId="{5493A41B-427A-46E1-AF69-92318BF048E3}" destId="{8206BF8A-8530-4B25-A0CB-ABAF60586987}" srcOrd="0" destOrd="0" presId="urn:microsoft.com/office/officeart/2005/8/layout/cycle3"/>
    <dgm:cxn modelId="{9EC6B328-EF8D-445F-992A-388A0977A298}" type="presOf" srcId="{37B6F5D4-0970-4AE0-9E31-1D5266924BC1}" destId="{59D35E2E-DED6-4890-88CD-859C180E98EB}" srcOrd="0" destOrd="0" presId="urn:microsoft.com/office/officeart/2005/8/layout/cycle3"/>
    <dgm:cxn modelId="{1D478935-64AE-4198-983C-F853BE361761}" type="presOf" srcId="{D183310B-4248-4944-B08E-1F722C9CF65D}" destId="{70B0665D-596F-4AA3-9F48-1AFD74027ED7}" srcOrd="0" destOrd="0" presId="urn:microsoft.com/office/officeart/2005/8/layout/cycle3"/>
    <dgm:cxn modelId="{FC870C36-A819-40ED-B24B-7EF00D1FC232}" type="presOf" srcId="{DBFFCD02-F88C-4559-AC59-3AD21C313512}" destId="{CC4C59D4-AFBD-4E95-974B-F995990E2C9E}" srcOrd="0" destOrd="0" presId="urn:microsoft.com/office/officeart/2005/8/layout/cycle3"/>
    <dgm:cxn modelId="{91A5BD38-2DEC-469B-8E39-D476B21D9A9D}" srcId="{DBFFCD02-F88C-4559-AC59-3AD21C313512}" destId="{1DEDB423-8EDB-466B-A691-194BF53A51D4}" srcOrd="5" destOrd="0" parTransId="{26619782-D480-4A89-B565-EBABFDCDE117}" sibTransId="{15D5E068-8710-44AB-919F-CF112B0AAFF4}"/>
    <dgm:cxn modelId="{E8E6873E-6C7B-451A-A955-695CD16D3DC4}" type="presOf" srcId="{2820CF44-6CFF-4689-86F4-1B840619956B}" destId="{1FF86B24-ADD2-4C72-8C12-68EF662A2246}" srcOrd="0" destOrd="0" presId="urn:microsoft.com/office/officeart/2005/8/layout/cycle3"/>
    <dgm:cxn modelId="{45AED842-7F95-44C1-AEA7-3C24DAD6C716}" type="presOf" srcId="{1DEDB423-8EDB-466B-A691-194BF53A51D4}" destId="{7CE63876-8CFC-4FFB-AE2D-6B8ECB005119}" srcOrd="0" destOrd="0" presId="urn:microsoft.com/office/officeart/2005/8/layout/cycle3"/>
    <dgm:cxn modelId="{46D95255-740E-4FEF-9C36-BD65795DBF5D}" type="presOf" srcId="{3629748F-637B-41BF-A1B6-E7C91555B6E8}" destId="{8123D5B5-498D-4DF1-A595-D7CE9A15868D}" srcOrd="0" destOrd="0" presId="urn:microsoft.com/office/officeart/2005/8/layout/cycle3"/>
    <dgm:cxn modelId="{6A33B392-7CBA-4CD1-B0A2-1437DEA4BB2E}" srcId="{DBFFCD02-F88C-4559-AC59-3AD21C313512}" destId="{3629748F-637B-41BF-A1B6-E7C91555B6E8}" srcOrd="4" destOrd="0" parTransId="{BFBE8A38-1983-4CA3-B86A-A5504161BA54}" sibTransId="{3B5B4D78-81CE-4C45-B84C-2585E494D380}"/>
    <dgm:cxn modelId="{34DBA9AB-A38F-4082-9D7A-08149C7A22F9}" srcId="{DBFFCD02-F88C-4559-AC59-3AD21C313512}" destId="{D183310B-4248-4944-B08E-1F722C9CF65D}" srcOrd="3" destOrd="0" parTransId="{D638A896-9E95-45D8-B0EC-7766D08D1721}" sibTransId="{DE925CD2-879D-4EA9-85EB-0D90C4D03DEE}"/>
    <dgm:cxn modelId="{291A7BC3-52A0-4E88-BEBD-C58D42095427}" srcId="{DBFFCD02-F88C-4559-AC59-3AD21C313512}" destId="{F54D28A2-74B0-404E-A8CA-F5667E2257F3}" srcOrd="0" destOrd="0" parTransId="{8D53708E-326E-4367-8747-0D849194C106}" sibTransId="{5493A41B-427A-46E1-AF69-92318BF048E3}"/>
    <dgm:cxn modelId="{C4438FE2-9AFD-436D-8797-198EC0537E45}" type="presOf" srcId="{F54D28A2-74B0-404E-A8CA-F5667E2257F3}" destId="{91B8E373-1FEE-4FE5-B48E-BFF896CFB13A}" srcOrd="0" destOrd="0" presId="urn:microsoft.com/office/officeart/2005/8/layout/cycle3"/>
    <dgm:cxn modelId="{F08D40E9-D6C1-478F-8380-38FAF352026F}" srcId="{DBFFCD02-F88C-4559-AC59-3AD21C313512}" destId="{2820CF44-6CFF-4689-86F4-1B840619956B}" srcOrd="2" destOrd="0" parTransId="{CA6CEADC-3984-4B92-8FFB-A2F111F25B34}" sibTransId="{CB2756C2-0B5A-427E-8EA7-CBA444DB2176}"/>
    <dgm:cxn modelId="{163228D8-2906-4376-8223-EC0E9F86F413}" type="presParOf" srcId="{CC4C59D4-AFBD-4E95-974B-F995990E2C9E}" destId="{A7CFCD7D-DD3A-45AA-969C-C5A544CFAF09}" srcOrd="0" destOrd="0" presId="urn:microsoft.com/office/officeart/2005/8/layout/cycle3"/>
    <dgm:cxn modelId="{C7DF2293-7D71-4CDD-8CB7-DA193AD31BC7}" type="presParOf" srcId="{A7CFCD7D-DD3A-45AA-969C-C5A544CFAF09}" destId="{91B8E373-1FEE-4FE5-B48E-BFF896CFB13A}" srcOrd="0" destOrd="0" presId="urn:microsoft.com/office/officeart/2005/8/layout/cycle3"/>
    <dgm:cxn modelId="{2037A05D-EAA7-4AE5-8573-5CA49B29D350}" type="presParOf" srcId="{A7CFCD7D-DD3A-45AA-969C-C5A544CFAF09}" destId="{8206BF8A-8530-4B25-A0CB-ABAF60586987}" srcOrd="1" destOrd="0" presId="urn:microsoft.com/office/officeart/2005/8/layout/cycle3"/>
    <dgm:cxn modelId="{CF4AB419-8912-4D36-B914-95C7FE8B6D93}" type="presParOf" srcId="{A7CFCD7D-DD3A-45AA-969C-C5A544CFAF09}" destId="{59D35E2E-DED6-4890-88CD-859C180E98EB}" srcOrd="2" destOrd="0" presId="urn:microsoft.com/office/officeart/2005/8/layout/cycle3"/>
    <dgm:cxn modelId="{45E9139D-89E3-47C3-BB2A-DFEA7E3833C1}" type="presParOf" srcId="{A7CFCD7D-DD3A-45AA-969C-C5A544CFAF09}" destId="{1FF86B24-ADD2-4C72-8C12-68EF662A2246}" srcOrd="3" destOrd="0" presId="urn:microsoft.com/office/officeart/2005/8/layout/cycle3"/>
    <dgm:cxn modelId="{2254280E-DAC0-4DBA-B95D-787923CECAFC}" type="presParOf" srcId="{A7CFCD7D-DD3A-45AA-969C-C5A544CFAF09}" destId="{70B0665D-596F-4AA3-9F48-1AFD74027ED7}" srcOrd="4" destOrd="0" presId="urn:microsoft.com/office/officeart/2005/8/layout/cycle3"/>
    <dgm:cxn modelId="{D6B0146B-C5E6-494E-8277-8921BC658D48}" type="presParOf" srcId="{A7CFCD7D-DD3A-45AA-969C-C5A544CFAF09}" destId="{8123D5B5-498D-4DF1-A595-D7CE9A15868D}" srcOrd="5" destOrd="0" presId="urn:microsoft.com/office/officeart/2005/8/layout/cycle3"/>
    <dgm:cxn modelId="{1C1A3103-E42C-4D82-9598-B9E9E9111775}" type="presParOf" srcId="{A7CFCD7D-DD3A-45AA-969C-C5A544CFAF09}" destId="{7CE63876-8CFC-4FFB-AE2D-6B8ECB005119}" srcOrd="6"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E5F583-07B6-4531-A3F1-9EA7F72B2B7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3D4A96F-C33C-42C8-8538-23CB3867228E}">
      <dgm:prSet custT="1">
        <dgm:style>
          <a:lnRef idx="0">
            <a:schemeClr val="accent1"/>
          </a:lnRef>
          <a:fillRef idx="3">
            <a:schemeClr val="accent1"/>
          </a:fillRef>
          <a:effectRef idx="3">
            <a:schemeClr val="accent1"/>
          </a:effectRef>
          <a:fontRef idx="minor">
            <a:schemeClr val="lt1"/>
          </a:fontRef>
        </dgm:style>
      </dgm:prSet>
      <dgm:spPr/>
      <dgm:t>
        <a:bodyPr/>
        <a:lstStyle/>
        <a:p>
          <a:r>
            <a:rPr lang="en-US" sz="1600" i="1"/>
            <a:t>“Today’s best Practices are tomorrow’s anti-patterns.”</a:t>
          </a:r>
          <a:endParaRPr lang="en-US" sz="1600"/>
        </a:p>
      </dgm:t>
    </dgm:pt>
    <dgm:pt modelId="{A3863A4C-F21B-4AB1-997C-9D5DDE9F364F}" type="parTrans" cxnId="{5CC48D77-0F30-4E67-A619-7D3CDDE20A17}">
      <dgm:prSet/>
      <dgm:spPr/>
      <dgm:t>
        <a:bodyPr/>
        <a:lstStyle/>
        <a:p>
          <a:endParaRPr lang="en-US"/>
        </a:p>
      </dgm:t>
    </dgm:pt>
    <dgm:pt modelId="{64572199-EAB3-4DCD-B82F-17E3EEAE1D7A}" type="sibTrans" cxnId="{5CC48D77-0F30-4E67-A619-7D3CDDE20A17}">
      <dgm:prSet/>
      <dgm:spPr/>
      <dgm:t>
        <a:bodyPr/>
        <a:lstStyle/>
        <a:p>
          <a:endParaRPr lang="en-US"/>
        </a:p>
      </dgm:t>
    </dgm:pt>
    <dgm:pt modelId="{4C2973C4-B3E7-4A96-8097-1E073BC73918}" type="pres">
      <dgm:prSet presAssocID="{D7E5F583-07B6-4531-A3F1-9EA7F72B2B79}" presName="linear" presStyleCnt="0">
        <dgm:presLayoutVars>
          <dgm:animLvl val="lvl"/>
          <dgm:resizeHandles val="exact"/>
        </dgm:presLayoutVars>
      </dgm:prSet>
      <dgm:spPr/>
    </dgm:pt>
    <dgm:pt modelId="{B017D713-9372-4B7F-854F-D44A6F0D2C95}" type="pres">
      <dgm:prSet presAssocID="{A3D4A96F-C33C-42C8-8538-23CB3867228E}" presName="parentText" presStyleLbl="node1" presStyleIdx="0" presStyleCnt="1">
        <dgm:presLayoutVars>
          <dgm:chMax val="0"/>
          <dgm:bulletEnabled val="1"/>
        </dgm:presLayoutVars>
      </dgm:prSet>
      <dgm:spPr/>
    </dgm:pt>
  </dgm:ptLst>
  <dgm:cxnLst>
    <dgm:cxn modelId="{5CC48D77-0F30-4E67-A619-7D3CDDE20A17}" srcId="{D7E5F583-07B6-4531-A3F1-9EA7F72B2B79}" destId="{A3D4A96F-C33C-42C8-8538-23CB3867228E}" srcOrd="0" destOrd="0" parTransId="{A3863A4C-F21B-4AB1-997C-9D5DDE9F364F}" sibTransId="{64572199-EAB3-4DCD-B82F-17E3EEAE1D7A}"/>
    <dgm:cxn modelId="{A97FEB8C-6955-4459-8EB9-DCDB86A151D2}" type="presOf" srcId="{D7E5F583-07B6-4531-A3F1-9EA7F72B2B79}" destId="{4C2973C4-B3E7-4A96-8097-1E073BC73918}" srcOrd="0" destOrd="0" presId="urn:microsoft.com/office/officeart/2005/8/layout/vList2"/>
    <dgm:cxn modelId="{A016ACF9-8AB6-4F1A-9B46-1097EE08399A}" type="presOf" srcId="{A3D4A96F-C33C-42C8-8538-23CB3867228E}" destId="{B017D713-9372-4B7F-854F-D44A6F0D2C95}" srcOrd="0" destOrd="0" presId="urn:microsoft.com/office/officeart/2005/8/layout/vList2"/>
    <dgm:cxn modelId="{697C0047-679B-4A74-9437-D95B607A41F1}" type="presParOf" srcId="{4C2973C4-B3E7-4A96-8097-1E073BC73918}" destId="{B017D713-9372-4B7F-854F-D44A6F0D2C95}"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A49817-8672-4A9C-9688-C46CD064A72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0DFFB60D-2199-4BA1-ADA2-8B877109EB59}">
      <dgm:prSet phldrT="[Text]"/>
      <dgm:spPr/>
      <dgm:t>
        <a:bodyPr/>
        <a:lstStyle/>
        <a:p>
          <a:r>
            <a:rPr lang="en-US" dirty="0"/>
            <a:t>Customer expects it</a:t>
          </a:r>
        </a:p>
      </dgm:t>
    </dgm:pt>
    <dgm:pt modelId="{C8927E44-1EAA-4ECC-B795-4A8529DD7FC1}" type="parTrans" cxnId="{8AD8133B-46A5-4432-910A-77D9E159630D}">
      <dgm:prSet/>
      <dgm:spPr/>
      <dgm:t>
        <a:bodyPr/>
        <a:lstStyle/>
        <a:p>
          <a:endParaRPr lang="en-US"/>
        </a:p>
      </dgm:t>
    </dgm:pt>
    <dgm:pt modelId="{E0F836F8-E145-4DAF-8778-1A64EE6A75D0}" type="sibTrans" cxnId="{8AD8133B-46A5-4432-910A-77D9E159630D}">
      <dgm:prSet/>
      <dgm:spPr/>
      <dgm:t>
        <a:bodyPr/>
        <a:lstStyle/>
        <a:p>
          <a:endParaRPr lang="en-US"/>
        </a:p>
      </dgm:t>
    </dgm:pt>
    <dgm:pt modelId="{D285ABF3-F1FA-458F-8B55-9A0CCE28C1D1}">
      <dgm:prSet phldrT="[Text]"/>
      <dgm:spPr/>
      <dgm:t>
        <a:bodyPr/>
        <a:lstStyle/>
        <a:p>
          <a:r>
            <a:rPr lang="en-US" dirty="0"/>
            <a:t>Gives you more business options</a:t>
          </a:r>
        </a:p>
      </dgm:t>
    </dgm:pt>
    <dgm:pt modelId="{BA5A1B41-122C-4E11-81F3-6B1377096A6E}" type="parTrans" cxnId="{D048A5D2-98A0-4B36-ACF6-98A853BE499F}">
      <dgm:prSet/>
      <dgm:spPr/>
      <dgm:t>
        <a:bodyPr/>
        <a:lstStyle/>
        <a:p>
          <a:endParaRPr lang="en-US"/>
        </a:p>
      </dgm:t>
    </dgm:pt>
    <dgm:pt modelId="{05C5E660-A324-4E68-843F-90BC1A2CE862}" type="sibTrans" cxnId="{D048A5D2-98A0-4B36-ACF6-98A853BE499F}">
      <dgm:prSet/>
      <dgm:spPr/>
      <dgm:t>
        <a:bodyPr/>
        <a:lstStyle/>
        <a:p>
          <a:endParaRPr lang="en-US"/>
        </a:p>
      </dgm:t>
    </dgm:pt>
    <dgm:pt modelId="{644DFB8C-762F-4A3D-9965-B22B8F5A9FF4}">
      <dgm:prSet phldrT="[Text]"/>
      <dgm:spPr/>
      <dgm:t>
        <a:bodyPr/>
        <a:lstStyle/>
        <a:p>
          <a:r>
            <a:rPr lang="en-US" dirty="0"/>
            <a:t>Your competitors are doing it</a:t>
          </a:r>
        </a:p>
      </dgm:t>
    </dgm:pt>
    <dgm:pt modelId="{5C2AB153-09CB-4FDC-8965-77D3F118F8EC}" type="parTrans" cxnId="{55D34641-983C-4641-8526-72138C0D8D9E}">
      <dgm:prSet/>
      <dgm:spPr/>
      <dgm:t>
        <a:bodyPr/>
        <a:lstStyle/>
        <a:p>
          <a:endParaRPr lang="en-US"/>
        </a:p>
      </dgm:t>
    </dgm:pt>
    <dgm:pt modelId="{D317328B-914D-47B2-BFB9-94FBBBACC04A}" type="sibTrans" cxnId="{55D34641-983C-4641-8526-72138C0D8D9E}">
      <dgm:prSet/>
      <dgm:spPr/>
      <dgm:t>
        <a:bodyPr/>
        <a:lstStyle/>
        <a:p>
          <a:endParaRPr lang="en-US"/>
        </a:p>
      </dgm:t>
    </dgm:pt>
    <dgm:pt modelId="{EED79FBA-D3C7-4257-9D40-8EB9CE97C1C2}">
      <dgm:prSet phldrT="[Text]"/>
      <dgm:spPr/>
      <dgm:t>
        <a:bodyPr/>
        <a:lstStyle/>
        <a:p>
          <a:r>
            <a:rPr lang="en-US" dirty="0"/>
            <a:t>Meet demand to operate at scale</a:t>
          </a:r>
        </a:p>
      </dgm:t>
    </dgm:pt>
    <dgm:pt modelId="{BA194CD2-0B27-4F32-9D4D-65DBCFD8E14F}" type="parTrans" cxnId="{D09EA061-7026-467E-8CA2-C19CC1382E2D}">
      <dgm:prSet/>
      <dgm:spPr/>
      <dgm:t>
        <a:bodyPr/>
        <a:lstStyle/>
        <a:p>
          <a:endParaRPr lang="en-US"/>
        </a:p>
      </dgm:t>
    </dgm:pt>
    <dgm:pt modelId="{E26669EB-BCE1-4B45-8CD7-0B92F9A92D3D}" type="sibTrans" cxnId="{D09EA061-7026-467E-8CA2-C19CC1382E2D}">
      <dgm:prSet/>
      <dgm:spPr/>
      <dgm:t>
        <a:bodyPr/>
        <a:lstStyle/>
        <a:p>
          <a:endParaRPr lang="en-US"/>
        </a:p>
      </dgm:t>
    </dgm:pt>
    <dgm:pt modelId="{35B25F6E-EE66-43CB-BC00-E95F6F91CB15}">
      <dgm:prSet phldrT="[Text]"/>
      <dgm:spPr/>
      <dgm:t>
        <a:bodyPr/>
        <a:lstStyle/>
        <a:p>
          <a:r>
            <a:rPr lang="en-US" dirty="0"/>
            <a:t>It makes everyone happier</a:t>
          </a:r>
        </a:p>
      </dgm:t>
    </dgm:pt>
    <dgm:pt modelId="{99B48198-3AC5-4E34-8BAA-648A39D82221}" type="parTrans" cxnId="{4F412010-FB54-4B86-857D-1279F0437875}">
      <dgm:prSet/>
      <dgm:spPr/>
      <dgm:t>
        <a:bodyPr/>
        <a:lstStyle/>
        <a:p>
          <a:endParaRPr lang="en-US"/>
        </a:p>
      </dgm:t>
    </dgm:pt>
    <dgm:pt modelId="{D60B61E5-35D5-425D-8B6D-2EA2A75A7590}" type="sibTrans" cxnId="{4F412010-FB54-4B86-857D-1279F0437875}">
      <dgm:prSet/>
      <dgm:spPr/>
      <dgm:t>
        <a:bodyPr/>
        <a:lstStyle/>
        <a:p>
          <a:endParaRPr lang="en-US"/>
        </a:p>
      </dgm:t>
    </dgm:pt>
    <dgm:pt modelId="{F2FEBDB2-BF00-4300-B2AD-236B803A0FE1}" type="pres">
      <dgm:prSet presAssocID="{89A49817-8672-4A9C-9688-C46CD064A72A}" presName="Name0" presStyleCnt="0">
        <dgm:presLayoutVars>
          <dgm:chMax val="7"/>
          <dgm:chPref val="7"/>
          <dgm:dir/>
        </dgm:presLayoutVars>
      </dgm:prSet>
      <dgm:spPr/>
    </dgm:pt>
    <dgm:pt modelId="{68BCC089-9DC1-4130-8B39-E7D53F0CB9C5}" type="pres">
      <dgm:prSet presAssocID="{89A49817-8672-4A9C-9688-C46CD064A72A}" presName="Name1" presStyleCnt="0"/>
      <dgm:spPr/>
    </dgm:pt>
    <dgm:pt modelId="{FEDB5F93-F34F-4A38-82DB-112F36754871}" type="pres">
      <dgm:prSet presAssocID="{89A49817-8672-4A9C-9688-C46CD064A72A}" presName="cycle" presStyleCnt="0"/>
      <dgm:spPr/>
    </dgm:pt>
    <dgm:pt modelId="{E8A79975-1955-4773-9BB9-94A9F8501D82}" type="pres">
      <dgm:prSet presAssocID="{89A49817-8672-4A9C-9688-C46CD064A72A}" presName="srcNode" presStyleLbl="node1" presStyleIdx="0" presStyleCnt="5"/>
      <dgm:spPr/>
    </dgm:pt>
    <dgm:pt modelId="{55658E1E-0AC7-474A-8B0A-98F6BC96F755}" type="pres">
      <dgm:prSet presAssocID="{89A49817-8672-4A9C-9688-C46CD064A72A}" presName="conn" presStyleLbl="parChTrans1D2" presStyleIdx="0" presStyleCnt="1"/>
      <dgm:spPr/>
    </dgm:pt>
    <dgm:pt modelId="{3FAF4956-4019-45B1-9932-2C7BA1675F7B}" type="pres">
      <dgm:prSet presAssocID="{89A49817-8672-4A9C-9688-C46CD064A72A}" presName="extraNode" presStyleLbl="node1" presStyleIdx="0" presStyleCnt="5"/>
      <dgm:spPr/>
    </dgm:pt>
    <dgm:pt modelId="{FE0E08D8-F25F-416A-BCFD-2AA56B743BFF}" type="pres">
      <dgm:prSet presAssocID="{89A49817-8672-4A9C-9688-C46CD064A72A}" presName="dstNode" presStyleLbl="node1" presStyleIdx="0" presStyleCnt="5"/>
      <dgm:spPr/>
    </dgm:pt>
    <dgm:pt modelId="{E3034F4F-D8D3-41C8-BC00-038E94AC8B85}" type="pres">
      <dgm:prSet presAssocID="{0DFFB60D-2199-4BA1-ADA2-8B877109EB59}" presName="text_1" presStyleLbl="node1" presStyleIdx="0" presStyleCnt="5">
        <dgm:presLayoutVars>
          <dgm:bulletEnabled val="1"/>
        </dgm:presLayoutVars>
      </dgm:prSet>
      <dgm:spPr/>
    </dgm:pt>
    <dgm:pt modelId="{C8A2DBB3-A84A-4AEC-8642-86D26DA90137}" type="pres">
      <dgm:prSet presAssocID="{0DFFB60D-2199-4BA1-ADA2-8B877109EB59}" presName="accent_1" presStyleCnt="0"/>
      <dgm:spPr/>
    </dgm:pt>
    <dgm:pt modelId="{899E8E17-16C1-462A-928C-0A2F05AAEFAE}" type="pres">
      <dgm:prSet presAssocID="{0DFFB60D-2199-4BA1-ADA2-8B877109EB59}" presName="accentRepeatNode" presStyleLbl="solidFgAcc1" presStyleIdx="0" presStyleCnt="5"/>
      <dgm:spPr/>
    </dgm:pt>
    <dgm:pt modelId="{7E360649-4B5A-4D77-B25D-D62E6A72F854}" type="pres">
      <dgm:prSet presAssocID="{EED79FBA-D3C7-4257-9D40-8EB9CE97C1C2}" presName="text_2" presStyleLbl="node1" presStyleIdx="1" presStyleCnt="5">
        <dgm:presLayoutVars>
          <dgm:bulletEnabled val="1"/>
        </dgm:presLayoutVars>
      </dgm:prSet>
      <dgm:spPr/>
    </dgm:pt>
    <dgm:pt modelId="{72440837-0EA1-48D3-9D0B-A269F558659C}" type="pres">
      <dgm:prSet presAssocID="{EED79FBA-D3C7-4257-9D40-8EB9CE97C1C2}" presName="accent_2" presStyleCnt="0"/>
      <dgm:spPr/>
    </dgm:pt>
    <dgm:pt modelId="{2AB2E1CB-9CA9-496E-B44C-A67AAF3C41FC}" type="pres">
      <dgm:prSet presAssocID="{EED79FBA-D3C7-4257-9D40-8EB9CE97C1C2}" presName="accentRepeatNode" presStyleLbl="solidFgAcc1" presStyleIdx="1" presStyleCnt="5"/>
      <dgm:spPr/>
    </dgm:pt>
    <dgm:pt modelId="{FC0E97FD-6E58-463E-9EF4-D1CF875B33EE}" type="pres">
      <dgm:prSet presAssocID="{D285ABF3-F1FA-458F-8B55-9A0CCE28C1D1}" presName="text_3" presStyleLbl="node1" presStyleIdx="2" presStyleCnt="5">
        <dgm:presLayoutVars>
          <dgm:bulletEnabled val="1"/>
        </dgm:presLayoutVars>
      </dgm:prSet>
      <dgm:spPr/>
    </dgm:pt>
    <dgm:pt modelId="{C690CF3D-89FD-417C-89CB-667D040B44B2}" type="pres">
      <dgm:prSet presAssocID="{D285ABF3-F1FA-458F-8B55-9A0CCE28C1D1}" presName="accent_3" presStyleCnt="0"/>
      <dgm:spPr/>
    </dgm:pt>
    <dgm:pt modelId="{BF755BC0-9115-4C85-B50E-E3D27FC70E0D}" type="pres">
      <dgm:prSet presAssocID="{D285ABF3-F1FA-458F-8B55-9A0CCE28C1D1}" presName="accentRepeatNode" presStyleLbl="solidFgAcc1" presStyleIdx="2" presStyleCnt="5"/>
      <dgm:spPr/>
    </dgm:pt>
    <dgm:pt modelId="{C0F5F61B-084F-4D0D-8957-5BFC48221317}" type="pres">
      <dgm:prSet presAssocID="{644DFB8C-762F-4A3D-9965-B22B8F5A9FF4}" presName="text_4" presStyleLbl="node1" presStyleIdx="3" presStyleCnt="5">
        <dgm:presLayoutVars>
          <dgm:bulletEnabled val="1"/>
        </dgm:presLayoutVars>
      </dgm:prSet>
      <dgm:spPr/>
    </dgm:pt>
    <dgm:pt modelId="{D2D76C9A-7068-4676-8A47-4FC8226B9ACC}" type="pres">
      <dgm:prSet presAssocID="{644DFB8C-762F-4A3D-9965-B22B8F5A9FF4}" presName="accent_4" presStyleCnt="0"/>
      <dgm:spPr/>
    </dgm:pt>
    <dgm:pt modelId="{948E1D6D-EFC1-499B-BF96-E7081EE26E62}" type="pres">
      <dgm:prSet presAssocID="{644DFB8C-762F-4A3D-9965-B22B8F5A9FF4}" presName="accentRepeatNode" presStyleLbl="solidFgAcc1" presStyleIdx="3" presStyleCnt="5"/>
      <dgm:spPr/>
    </dgm:pt>
    <dgm:pt modelId="{4957AFA4-5369-48CD-8741-FD5357311437}" type="pres">
      <dgm:prSet presAssocID="{35B25F6E-EE66-43CB-BC00-E95F6F91CB15}" presName="text_5" presStyleLbl="node1" presStyleIdx="4" presStyleCnt="5">
        <dgm:presLayoutVars>
          <dgm:bulletEnabled val="1"/>
        </dgm:presLayoutVars>
      </dgm:prSet>
      <dgm:spPr/>
    </dgm:pt>
    <dgm:pt modelId="{6EE5811D-BB38-45A5-970A-2599DCCA2EFD}" type="pres">
      <dgm:prSet presAssocID="{35B25F6E-EE66-43CB-BC00-E95F6F91CB15}" presName="accent_5" presStyleCnt="0"/>
      <dgm:spPr/>
    </dgm:pt>
    <dgm:pt modelId="{0350B0A3-97CA-43F5-A1F2-81DEE0B4BCD9}" type="pres">
      <dgm:prSet presAssocID="{35B25F6E-EE66-43CB-BC00-E95F6F91CB15}" presName="accentRepeatNode" presStyleLbl="solidFgAcc1" presStyleIdx="4" presStyleCnt="5"/>
      <dgm:spPr/>
    </dgm:pt>
  </dgm:ptLst>
  <dgm:cxnLst>
    <dgm:cxn modelId="{9F34840D-BFB7-446F-992E-7B67DAB8846C}" type="presOf" srcId="{89A49817-8672-4A9C-9688-C46CD064A72A}" destId="{F2FEBDB2-BF00-4300-B2AD-236B803A0FE1}" srcOrd="0" destOrd="0" presId="urn:microsoft.com/office/officeart/2008/layout/VerticalCurvedList"/>
    <dgm:cxn modelId="{4F412010-FB54-4B86-857D-1279F0437875}" srcId="{89A49817-8672-4A9C-9688-C46CD064A72A}" destId="{35B25F6E-EE66-43CB-BC00-E95F6F91CB15}" srcOrd="4" destOrd="0" parTransId="{99B48198-3AC5-4E34-8BAA-648A39D82221}" sibTransId="{D60B61E5-35D5-425D-8B6D-2EA2A75A7590}"/>
    <dgm:cxn modelId="{39895913-D3E7-4D42-99A7-68FF2D8D97BF}" type="presOf" srcId="{35B25F6E-EE66-43CB-BC00-E95F6F91CB15}" destId="{4957AFA4-5369-48CD-8741-FD5357311437}" srcOrd="0" destOrd="0" presId="urn:microsoft.com/office/officeart/2008/layout/VerticalCurvedList"/>
    <dgm:cxn modelId="{8AD8133B-46A5-4432-910A-77D9E159630D}" srcId="{89A49817-8672-4A9C-9688-C46CD064A72A}" destId="{0DFFB60D-2199-4BA1-ADA2-8B877109EB59}" srcOrd="0" destOrd="0" parTransId="{C8927E44-1EAA-4ECC-B795-4A8529DD7FC1}" sibTransId="{E0F836F8-E145-4DAF-8778-1A64EE6A75D0}"/>
    <dgm:cxn modelId="{55D34641-983C-4641-8526-72138C0D8D9E}" srcId="{89A49817-8672-4A9C-9688-C46CD064A72A}" destId="{644DFB8C-762F-4A3D-9965-B22B8F5A9FF4}" srcOrd="3" destOrd="0" parTransId="{5C2AB153-09CB-4FDC-8965-77D3F118F8EC}" sibTransId="{D317328B-914D-47B2-BFB9-94FBBBACC04A}"/>
    <dgm:cxn modelId="{D09EA061-7026-467E-8CA2-C19CC1382E2D}" srcId="{89A49817-8672-4A9C-9688-C46CD064A72A}" destId="{EED79FBA-D3C7-4257-9D40-8EB9CE97C1C2}" srcOrd="1" destOrd="0" parTransId="{BA194CD2-0B27-4F32-9D4D-65DBCFD8E14F}" sibTransId="{E26669EB-BCE1-4B45-8CD7-0B92F9A92D3D}"/>
    <dgm:cxn modelId="{AA923243-20CA-483E-80CF-1D27423DA88D}" type="presOf" srcId="{D285ABF3-F1FA-458F-8B55-9A0CCE28C1D1}" destId="{FC0E97FD-6E58-463E-9EF4-D1CF875B33EE}" srcOrd="0" destOrd="0" presId="urn:microsoft.com/office/officeart/2008/layout/VerticalCurvedList"/>
    <dgm:cxn modelId="{3B1C2594-4A7B-4973-B02D-BAE38C278A28}" type="presOf" srcId="{644DFB8C-762F-4A3D-9965-B22B8F5A9FF4}" destId="{C0F5F61B-084F-4D0D-8957-5BFC48221317}" srcOrd="0" destOrd="0" presId="urn:microsoft.com/office/officeart/2008/layout/VerticalCurvedList"/>
    <dgm:cxn modelId="{73D0AF97-81E0-4D23-8FE8-B2451AB4E155}" type="presOf" srcId="{E0F836F8-E145-4DAF-8778-1A64EE6A75D0}" destId="{55658E1E-0AC7-474A-8B0A-98F6BC96F755}" srcOrd="0" destOrd="0" presId="urn:microsoft.com/office/officeart/2008/layout/VerticalCurvedList"/>
    <dgm:cxn modelId="{D048A5D2-98A0-4B36-ACF6-98A853BE499F}" srcId="{89A49817-8672-4A9C-9688-C46CD064A72A}" destId="{D285ABF3-F1FA-458F-8B55-9A0CCE28C1D1}" srcOrd="2" destOrd="0" parTransId="{BA5A1B41-122C-4E11-81F3-6B1377096A6E}" sibTransId="{05C5E660-A324-4E68-843F-90BC1A2CE862}"/>
    <dgm:cxn modelId="{CBCE82F1-45D6-4D44-8D00-AF39DD403AC9}" type="presOf" srcId="{EED79FBA-D3C7-4257-9D40-8EB9CE97C1C2}" destId="{7E360649-4B5A-4D77-B25D-D62E6A72F854}" srcOrd="0" destOrd="0" presId="urn:microsoft.com/office/officeart/2008/layout/VerticalCurvedList"/>
    <dgm:cxn modelId="{D07CC7F1-49D9-44AF-B2A1-957BEE35C019}" type="presOf" srcId="{0DFFB60D-2199-4BA1-ADA2-8B877109EB59}" destId="{E3034F4F-D8D3-41C8-BC00-038E94AC8B85}" srcOrd="0" destOrd="0" presId="urn:microsoft.com/office/officeart/2008/layout/VerticalCurvedList"/>
    <dgm:cxn modelId="{C0E4D094-C4A1-43B0-8EDE-1091BCA43A7F}" type="presParOf" srcId="{F2FEBDB2-BF00-4300-B2AD-236B803A0FE1}" destId="{68BCC089-9DC1-4130-8B39-E7D53F0CB9C5}" srcOrd="0" destOrd="0" presId="urn:microsoft.com/office/officeart/2008/layout/VerticalCurvedList"/>
    <dgm:cxn modelId="{1BDA4424-98C7-46AD-AF20-3F74EA0C168F}" type="presParOf" srcId="{68BCC089-9DC1-4130-8B39-E7D53F0CB9C5}" destId="{FEDB5F93-F34F-4A38-82DB-112F36754871}" srcOrd="0" destOrd="0" presId="urn:microsoft.com/office/officeart/2008/layout/VerticalCurvedList"/>
    <dgm:cxn modelId="{05D48060-E25D-4505-BFB3-3FB841FE8464}" type="presParOf" srcId="{FEDB5F93-F34F-4A38-82DB-112F36754871}" destId="{E8A79975-1955-4773-9BB9-94A9F8501D82}" srcOrd="0" destOrd="0" presId="urn:microsoft.com/office/officeart/2008/layout/VerticalCurvedList"/>
    <dgm:cxn modelId="{1D4B59E1-241A-4970-9738-C7A3AC6A0DD1}" type="presParOf" srcId="{FEDB5F93-F34F-4A38-82DB-112F36754871}" destId="{55658E1E-0AC7-474A-8B0A-98F6BC96F755}" srcOrd="1" destOrd="0" presId="urn:microsoft.com/office/officeart/2008/layout/VerticalCurvedList"/>
    <dgm:cxn modelId="{E2511886-5755-427C-BDE8-E67536A2BFFD}" type="presParOf" srcId="{FEDB5F93-F34F-4A38-82DB-112F36754871}" destId="{3FAF4956-4019-45B1-9932-2C7BA1675F7B}" srcOrd="2" destOrd="0" presId="urn:microsoft.com/office/officeart/2008/layout/VerticalCurvedList"/>
    <dgm:cxn modelId="{4980D496-E617-4235-AFDF-5024A92811BE}" type="presParOf" srcId="{FEDB5F93-F34F-4A38-82DB-112F36754871}" destId="{FE0E08D8-F25F-416A-BCFD-2AA56B743BFF}" srcOrd="3" destOrd="0" presId="urn:microsoft.com/office/officeart/2008/layout/VerticalCurvedList"/>
    <dgm:cxn modelId="{061232CF-F9C8-4D40-96F3-150C1AFC75E5}" type="presParOf" srcId="{68BCC089-9DC1-4130-8B39-E7D53F0CB9C5}" destId="{E3034F4F-D8D3-41C8-BC00-038E94AC8B85}" srcOrd="1" destOrd="0" presId="urn:microsoft.com/office/officeart/2008/layout/VerticalCurvedList"/>
    <dgm:cxn modelId="{6D20F3A5-F69D-4BBB-A5F1-E711AB676A4F}" type="presParOf" srcId="{68BCC089-9DC1-4130-8B39-E7D53F0CB9C5}" destId="{C8A2DBB3-A84A-4AEC-8642-86D26DA90137}" srcOrd="2" destOrd="0" presId="urn:microsoft.com/office/officeart/2008/layout/VerticalCurvedList"/>
    <dgm:cxn modelId="{D29EAE26-FFE4-43D7-BFBC-5D14381918D9}" type="presParOf" srcId="{C8A2DBB3-A84A-4AEC-8642-86D26DA90137}" destId="{899E8E17-16C1-462A-928C-0A2F05AAEFAE}" srcOrd="0" destOrd="0" presId="urn:microsoft.com/office/officeart/2008/layout/VerticalCurvedList"/>
    <dgm:cxn modelId="{05B20216-BC75-4DBC-BF46-3ECF50A50C77}" type="presParOf" srcId="{68BCC089-9DC1-4130-8B39-E7D53F0CB9C5}" destId="{7E360649-4B5A-4D77-B25D-D62E6A72F854}" srcOrd="3" destOrd="0" presId="urn:microsoft.com/office/officeart/2008/layout/VerticalCurvedList"/>
    <dgm:cxn modelId="{DDFB249A-ECB3-4309-9039-37C0C523D436}" type="presParOf" srcId="{68BCC089-9DC1-4130-8B39-E7D53F0CB9C5}" destId="{72440837-0EA1-48D3-9D0B-A269F558659C}" srcOrd="4" destOrd="0" presId="urn:microsoft.com/office/officeart/2008/layout/VerticalCurvedList"/>
    <dgm:cxn modelId="{78D93E41-05EA-4176-AA91-B58265A617BE}" type="presParOf" srcId="{72440837-0EA1-48D3-9D0B-A269F558659C}" destId="{2AB2E1CB-9CA9-496E-B44C-A67AAF3C41FC}" srcOrd="0" destOrd="0" presId="urn:microsoft.com/office/officeart/2008/layout/VerticalCurvedList"/>
    <dgm:cxn modelId="{C0BE618A-C818-4110-A333-7AC699D8B28F}" type="presParOf" srcId="{68BCC089-9DC1-4130-8B39-E7D53F0CB9C5}" destId="{FC0E97FD-6E58-463E-9EF4-D1CF875B33EE}" srcOrd="5" destOrd="0" presId="urn:microsoft.com/office/officeart/2008/layout/VerticalCurvedList"/>
    <dgm:cxn modelId="{27ACCA39-A970-42B7-960A-B7F52D78CF3B}" type="presParOf" srcId="{68BCC089-9DC1-4130-8B39-E7D53F0CB9C5}" destId="{C690CF3D-89FD-417C-89CB-667D040B44B2}" srcOrd="6" destOrd="0" presId="urn:microsoft.com/office/officeart/2008/layout/VerticalCurvedList"/>
    <dgm:cxn modelId="{B73712E7-6384-4D94-9E5A-CF30F39D6FB3}" type="presParOf" srcId="{C690CF3D-89FD-417C-89CB-667D040B44B2}" destId="{BF755BC0-9115-4C85-B50E-E3D27FC70E0D}" srcOrd="0" destOrd="0" presId="urn:microsoft.com/office/officeart/2008/layout/VerticalCurvedList"/>
    <dgm:cxn modelId="{FBB8587B-198E-4A96-A071-FB1128825EC0}" type="presParOf" srcId="{68BCC089-9DC1-4130-8B39-E7D53F0CB9C5}" destId="{C0F5F61B-084F-4D0D-8957-5BFC48221317}" srcOrd="7" destOrd="0" presId="urn:microsoft.com/office/officeart/2008/layout/VerticalCurvedList"/>
    <dgm:cxn modelId="{ABE44F3F-4DC6-4AE3-B298-07966CB77BB3}" type="presParOf" srcId="{68BCC089-9DC1-4130-8B39-E7D53F0CB9C5}" destId="{D2D76C9A-7068-4676-8A47-4FC8226B9ACC}" srcOrd="8" destOrd="0" presId="urn:microsoft.com/office/officeart/2008/layout/VerticalCurvedList"/>
    <dgm:cxn modelId="{9781502F-18E8-49CF-B1D9-18638CBF3DC0}" type="presParOf" srcId="{D2D76C9A-7068-4676-8A47-4FC8226B9ACC}" destId="{948E1D6D-EFC1-499B-BF96-E7081EE26E62}" srcOrd="0" destOrd="0" presId="urn:microsoft.com/office/officeart/2008/layout/VerticalCurvedList"/>
    <dgm:cxn modelId="{B49BB80C-BDF0-449B-BC4F-91841503CE4F}" type="presParOf" srcId="{68BCC089-9DC1-4130-8B39-E7D53F0CB9C5}" destId="{4957AFA4-5369-48CD-8741-FD5357311437}" srcOrd="9" destOrd="0" presId="urn:microsoft.com/office/officeart/2008/layout/VerticalCurvedList"/>
    <dgm:cxn modelId="{E9C5F15C-2094-456E-AB54-4DE2A004D257}" type="presParOf" srcId="{68BCC089-9DC1-4130-8B39-E7D53F0CB9C5}" destId="{6EE5811D-BB38-45A5-970A-2599DCCA2EFD}" srcOrd="10" destOrd="0" presId="urn:microsoft.com/office/officeart/2008/layout/VerticalCurvedList"/>
    <dgm:cxn modelId="{627D45E0-89B6-4365-A441-7965F541BFAC}" type="presParOf" srcId="{6EE5811D-BB38-45A5-970A-2599DCCA2EFD}" destId="{0350B0A3-97CA-43F5-A1F2-81DEE0B4BCD9}"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5070296-2462-4283-BD9D-FCCCAE96BA5D}"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137C5874-009D-4489-AE2C-49DE17155EEB}">
      <dgm:prSet phldrT="[Text]" custT="1"/>
      <dgm:spPr/>
      <dgm:t>
        <a:bodyPr/>
        <a:lstStyle/>
        <a:p>
          <a:r>
            <a:rPr lang="en-US" sz="1600" dirty="0"/>
            <a:t>A Business Case for Cloud Migration</a:t>
          </a:r>
        </a:p>
      </dgm:t>
    </dgm:pt>
    <dgm:pt modelId="{A5FEE6FE-540E-412D-A527-48E32674D912}" type="parTrans" cxnId="{D8ED47DB-00FE-4099-A5E3-582F0F73823A}">
      <dgm:prSet/>
      <dgm:spPr/>
      <dgm:t>
        <a:bodyPr/>
        <a:lstStyle/>
        <a:p>
          <a:endParaRPr lang="en-US"/>
        </a:p>
      </dgm:t>
    </dgm:pt>
    <dgm:pt modelId="{AF244F0C-8DE3-4601-8FF3-B529C3C0DA5A}" type="sibTrans" cxnId="{D8ED47DB-00FE-4099-A5E3-582F0F73823A}">
      <dgm:prSet/>
      <dgm:spPr/>
      <dgm:t>
        <a:bodyPr/>
        <a:lstStyle/>
        <a:p>
          <a:endParaRPr lang="en-US"/>
        </a:p>
      </dgm:t>
    </dgm:pt>
    <dgm:pt modelId="{EAA28ECF-DEDA-4B59-9507-C7CFD82A9246}">
      <dgm:prSet phldrT="[Text]" custT="1"/>
      <dgm:spPr/>
      <dgm:t>
        <a:bodyPr/>
        <a:lstStyle/>
        <a:p>
          <a:r>
            <a:rPr lang="en-US" sz="1600" dirty="0"/>
            <a:t>Estimate Timeline and Budgets</a:t>
          </a:r>
        </a:p>
      </dgm:t>
    </dgm:pt>
    <dgm:pt modelId="{300D34E7-BDD5-464C-BDB4-D5EE019A49FD}" type="parTrans" cxnId="{972E15E6-BDEE-4034-9C7E-98D706C51D65}">
      <dgm:prSet/>
      <dgm:spPr/>
      <dgm:t>
        <a:bodyPr/>
        <a:lstStyle/>
        <a:p>
          <a:endParaRPr lang="en-US"/>
        </a:p>
      </dgm:t>
    </dgm:pt>
    <dgm:pt modelId="{12A8F394-4B26-42F5-8A2A-C08DCFA8C92E}" type="sibTrans" cxnId="{972E15E6-BDEE-4034-9C7E-98D706C51D65}">
      <dgm:prSet/>
      <dgm:spPr/>
      <dgm:t>
        <a:bodyPr/>
        <a:lstStyle/>
        <a:p>
          <a:endParaRPr lang="en-US"/>
        </a:p>
      </dgm:t>
    </dgm:pt>
    <dgm:pt modelId="{5DA138B1-017D-4FEB-8C14-6FD6195FC281}">
      <dgm:prSet phldrT="[Text]" custT="1"/>
      <dgm:spPr/>
      <dgm:t>
        <a:bodyPr/>
        <a:lstStyle/>
        <a:p>
          <a:r>
            <a:rPr lang="en-US" sz="1600" dirty="0"/>
            <a:t>Establish a Cloud Operating Model</a:t>
          </a:r>
        </a:p>
      </dgm:t>
    </dgm:pt>
    <dgm:pt modelId="{A943A9DC-B0A8-49F7-8F26-138DA78EBD15}" type="parTrans" cxnId="{177E03C0-55D8-4D8E-8EF6-F98CACE22FE6}">
      <dgm:prSet/>
      <dgm:spPr/>
      <dgm:t>
        <a:bodyPr/>
        <a:lstStyle/>
        <a:p>
          <a:endParaRPr lang="en-US"/>
        </a:p>
      </dgm:t>
    </dgm:pt>
    <dgm:pt modelId="{E058562A-5AC8-4BE3-BC4A-C3903A894AB5}" type="sibTrans" cxnId="{177E03C0-55D8-4D8E-8EF6-F98CACE22FE6}">
      <dgm:prSet/>
      <dgm:spPr/>
      <dgm:t>
        <a:bodyPr/>
        <a:lstStyle/>
        <a:p>
          <a:endParaRPr lang="en-US"/>
        </a:p>
      </dgm:t>
    </dgm:pt>
    <dgm:pt modelId="{15C4FB85-095B-4E0A-9A63-CE6F5B0F2A58}">
      <dgm:prSet phldrT="[Text]" custT="1"/>
      <dgm:spPr/>
      <dgm:t>
        <a:bodyPr/>
        <a:lstStyle/>
        <a:p>
          <a:r>
            <a:rPr lang="en-US" sz="1600" b="0" i="0" dirty="0"/>
            <a:t>Assess relative complexity and risk of migrating a service to a cloud solution</a:t>
          </a:r>
          <a:endParaRPr lang="en-US" sz="1600" dirty="0"/>
        </a:p>
      </dgm:t>
    </dgm:pt>
    <dgm:pt modelId="{46D7740A-BB5A-49EE-B1F0-7803E4D1311C}" type="parTrans" cxnId="{9F9FE5AC-DA2D-4221-81DE-BA506D0E768E}">
      <dgm:prSet/>
      <dgm:spPr/>
      <dgm:t>
        <a:bodyPr/>
        <a:lstStyle/>
        <a:p>
          <a:endParaRPr lang="en-US"/>
        </a:p>
      </dgm:t>
    </dgm:pt>
    <dgm:pt modelId="{B322588C-0336-41B7-916B-42FED90B2F16}" type="sibTrans" cxnId="{9F9FE5AC-DA2D-4221-81DE-BA506D0E768E}">
      <dgm:prSet/>
      <dgm:spPr/>
      <dgm:t>
        <a:bodyPr/>
        <a:lstStyle/>
        <a:p>
          <a:endParaRPr lang="en-US"/>
        </a:p>
      </dgm:t>
    </dgm:pt>
    <dgm:pt modelId="{4D9A72EF-85E2-4D40-80F6-01B343378B9E}">
      <dgm:prSet custT="1"/>
      <dgm:spPr/>
      <dgm:t>
        <a:bodyPr anchor="t"/>
        <a:lstStyle/>
        <a:p>
          <a:pPr>
            <a:buFont typeface="+mj-lt"/>
            <a:buAutoNum type="arabicPeriod"/>
          </a:pPr>
          <a:r>
            <a:rPr lang="en-US" sz="1600" b="0" i="0"/>
            <a:t>Determine which of the 6 "Re-s" are most appropriate for this services:</a:t>
          </a:r>
          <a:endParaRPr lang="en-US" sz="1600" dirty="0"/>
        </a:p>
      </dgm:t>
    </dgm:pt>
    <dgm:pt modelId="{382898DA-F515-46A8-858F-8331638C735A}" type="parTrans" cxnId="{511FF6A7-FEF0-4A0A-8768-5668873F7EF5}">
      <dgm:prSet/>
      <dgm:spPr/>
      <dgm:t>
        <a:bodyPr/>
        <a:lstStyle/>
        <a:p>
          <a:endParaRPr lang="en-US"/>
        </a:p>
      </dgm:t>
    </dgm:pt>
    <dgm:pt modelId="{D67AB672-24FC-482F-AB96-E693721705DD}" type="sibTrans" cxnId="{511FF6A7-FEF0-4A0A-8768-5668873F7EF5}">
      <dgm:prSet/>
      <dgm:spPr/>
      <dgm:t>
        <a:bodyPr/>
        <a:lstStyle/>
        <a:p>
          <a:endParaRPr lang="en-US"/>
        </a:p>
      </dgm:t>
    </dgm:pt>
    <dgm:pt modelId="{E908C0C3-CDDC-424D-95C5-5E9A794D40A9}" type="pres">
      <dgm:prSet presAssocID="{A5070296-2462-4283-BD9D-FCCCAE96BA5D}" presName="Name0" presStyleCnt="0">
        <dgm:presLayoutVars>
          <dgm:chMax val="7"/>
          <dgm:chPref val="7"/>
          <dgm:dir/>
        </dgm:presLayoutVars>
      </dgm:prSet>
      <dgm:spPr/>
    </dgm:pt>
    <dgm:pt modelId="{1F910B63-CE4F-4E8A-94B7-6C39242B49DC}" type="pres">
      <dgm:prSet presAssocID="{A5070296-2462-4283-BD9D-FCCCAE96BA5D}" presName="Name1" presStyleCnt="0"/>
      <dgm:spPr/>
    </dgm:pt>
    <dgm:pt modelId="{C7B733A4-EBEE-4B7F-BC41-72F6DAB7F7CD}" type="pres">
      <dgm:prSet presAssocID="{A5070296-2462-4283-BD9D-FCCCAE96BA5D}" presName="cycle" presStyleCnt="0"/>
      <dgm:spPr/>
    </dgm:pt>
    <dgm:pt modelId="{EED07955-ABF5-4818-AB53-2848A3F23157}" type="pres">
      <dgm:prSet presAssocID="{A5070296-2462-4283-BD9D-FCCCAE96BA5D}" presName="srcNode" presStyleLbl="node1" presStyleIdx="0" presStyleCnt="5"/>
      <dgm:spPr/>
    </dgm:pt>
    <dgm:pt modelId="{6A9D5026-7ECA-4F00-9581-A01546366A1C}" type="pres">
      <dgm:prSet presAssocID="{A5070296-2462-4283-BD9D-FCCCAE96BA5D}" presName="conn" presStyleLbl="parChTrans1D2" presStyleIdx="0" presStyleCnt="1"/>
      <dgm:spPr/>
    </dgm:pt>
    <dgm:pt modelId="{33AD786C-1B12-4113-8758-251D8BA6CC5A}" type="pres">
      <dgm:prSet presAssocID="{A5070296-2462-4283-BD9D-FCCCAE96BA5D}" presName="extraNode" presStyleLbl="node1" presStyleIdx="0" presStyleCnt="5"/>
      <dgm:spPr/>
    </dgm:pt>
    <dgm:pt modelId="{2E000533-B6C8-4FBB-8067-07D293D090D7}" type="pres">
      <dgm:prSet presAssocID="{A5070296-2462-4283-BD9D-FCCCAE96BA5D}" presName="dstNode" presStyleLbl="node1" presStyleIdx="0" presStyleCnt="5"/>
      <dgm:spPr/>
    </dgm:pt>
    <dgm:pt modelId="{BF8DEC0D-3ADA-4776-91BC-9801EE2740B1}" type="pres">
      <dgm:prSet presAssocID="{137C5874-009D-4489-AE2C-49DE17155EEB}" presName="text_1" presStyleLbl="node1" presStyleIdx="0" presStyleCnt="5">
        <dgm:presLayoutVars>
          <dgm:bulletEnabled val="1"/>
        </dgm:presLayoutVars>
      </dgm:prSet>
      <dgm:spPr/>
    </dgm:pt>
    <dgm:pt modelId="{6D1953D6-35A5-44BD-9EE2-B9C89C35292F}" type="pres">
      <dgm:prSet presAssocID="{137C5874-009D-4489-AE2C-49DE17155EEB}" presName="accent_1" presStyleCnt="0"/>
      <dgm:spPr/>
    </dgm:pt>
    <dgm:pt modelId="{7DB4C323-CDA2-4D48-9CFA-F4F0C80D66D9}" type="pres">
      <dgm:prSet presAssocID="{137C5874-009D-4489-AE2C-49DE17155EEB}" presName="accentRepeatNode" presStyleLbl="solidFgAcc1" presStyleIdx="0" presStyleCnt="5"/>
      <dgm:spPr/>
    </dgm:pt>
    <dgm:pt modelId="{E6195E7B-5411-4A5A-AA4B-5415F3AD7835}" type="pres">
      <dgm:prSet presAssocID="{EAA28ECF-DEDA-4B59-9507-C7CFD82A9246}" presName="text_2" presStyleLbl="node1" presStyleIdx="1" presStyleCnt="5">
        <dgm:presLayoutVars>
          <dgm:bulletEnabled val="1"/>
        </dgm:presLayoutVars>
      </dgm:prSet>
      <dgm:spPr/>
    </dgm:pt>
    <dgm:pt modelId="{1669730E-9A4B-4F54-AFDA-E0C0EAC86493}" type="pres">
      <dgm:prSet presAssocID="{EAA28ECF-DEDA-4B59-9507-C7CFD82A9246}" presName="accent_2" presStyleCnt="0"/>
      <dgm:spPr/>
    </dgm:pt>
    <dgm:pt modelId="{5ABB537D-0209-46BF-A3AE-F09E1EB10516}" type="pres">
      <dgm:prSet presAssocID="{EAA28ECF-DEDA-4B59-9507-C7CFD82A9246}" presName="accentRepeatNode" presStyleLbl="solidFgAcc1" presStyleIdx="1" presStyleCnt="5"/>
      <dgm:spPr/>
    </dgm:pt>
    <dgm:pt modelId="{A953DAC9-AAF3-48B0-82E2-E3DA2AAD3FD0}" type="pres">
      <dgm:prSet presAssocID="{5DA138B1-017D-4FEB-8C14-6FD6195FC281}" presName="text_3" presStyleLbl="node1" presStyleIdx="2" presStyleCnt="5">
        <dgm:presLayoutVars>
          <dgm:bulletEnabled val="1"/>
        </dgm:presLayoutVars>
      </dgm:prSet>
      <dgm:spPr/>
    </dgm:pt>
    <dgm:pt modelId="{BC49A0C3-E0C1-4DFD-AB3A-DFF3417261D8}" type="pres">
      <dgm:prSet presAssocID="{5DA138B1-017D-4FEB-8C14-6FD6195FC281}" presName="accent_3" presStyleCnt="0"/>
      <dgm:spPr/>
    </dgm:pt>
    <dgm:pt modelId="{B02D8DCC-823C-44D2-AD0A-616CA1948932}" type="pres">
      <dgm:prSet presAssocID="{5DA138B1-017D-4FEB-8C14-6FD6195FC281}" presName="accentRepeatNode" presStyleLbl="solidFgAcc1" presStyleIdx="2" presStyleCnt="5"/>
      <dgm:spPr/>
    </dgm:pt>
    <dgm:pt modelId="{BABB2C6B-CA57-4C9C-8BC3-24396B70B3A2}" type="pres">
      <dgm:prSet presAssocID="{15C4FB85-095B-4E0A-9A63-CE6F5B0F2A58}" presName="text_4" presStyleLbl="node1" presStyleIdx="3" presStyleCnt="5">
        <dgm:presLayoutVars>
          <dgm:bulletEnabled val="1"/>
        </dgm:presLayoutVars>
      </dgm:prSet>
      <dgm:spPr/>
    </dgm:pt>
    <dgm:pt modelId="{FCD5E404-8892-4571-8194-3779783FB860}" type="pres">
      <dgm:prSet presAssocID="{15C4FB85-095B-4E0A-9A63-CE6F5B0F2A58}" presName="accent_4" presStyleCnt="0"/>
      <dgm:spPr/>
    </dgm:pt>
    <dgm:pt modelId="{07D35C23-987E-4635-A826-160E638CB5DE}" type="pres">
      <dgm:prSet presAssocID="{15C4FB85-095B-4E0A-9A63-CE6F5B0F2A58}" presName="accentRepeatNode" presStyleLbl="solidFgAcc1" presStyleIdx="3" presStyleCnt="5"/>
      <dgm:spPr/>
    </dgm:pt>
    <dgm:pt modelId="{B5E6EC37-C71C-48B9-96AE-3E0E5A65B0E9}" type="pres">
      <dgm:prSet presAssocID="{4D9A72EF-85E2-4D40-80F6-01B343378B9E}" presName="text_5" presStyleLbl="node1" presStyleIdx="4" presStyleCnt="5">
        <dgm:presLayoutVars>
          <dgm:bulletEnabled val="1"/>
        </dgm:presLayoutVars>
      </dgm:prSet>
      <dgm:spPr/>
    </dgm:pt>
    <dgm:pt modelId="{5DEFA086-061B-47D0-9027-38B253542A97}" type="pres">
      <dgm:prSet presAssocID="{4D9A72EF-85E2-4D40-80F6-01B343378B9E}" presName="accent_5" presStyleCnt="0"/>
      <dgm:spPr/>
    </dgm:pt>
    <dgm:pt modelId="{F9153A73-0D3C-4B05-9B0C-8CFE36028CB0}" type="pres">
      <dgm:prSet presAssocID="{4D9A72EF-85E2-4D40-80F6-01B343378B9E}" presName="accentRepeatNode" presStyleLbl="solidFgAcc1" presStyleIdx="4" presStyleCnt="5"/>
      <dgm:spPr/>
    </dgm:pt>
  </dgm:ptLst>
  <dgm:cxnLst>
    <dgm:cxn modelId="{E7806934-C67D-4F91-95CA-BBF5D9C568A4}" type="presOf" srcId="{5DA138B1-017D-4FEB-8C14-6FD6195FC281}" destId="{A953DAC9-AAF3-48B0-82E2-E3DA2AAD3FD0}" srcOrd="0" destOrd="0" presId="urn:microsoft.com/office/officeart/2008/layout/VerticalCurvedList"/>
    <dgm:cxn modelId="{94326869-8314-45D8-A7F6-DCDEF623145D}" type="presOf" srcId="{EAA28ECF-DEDA-4B59-9507-C7CFD82A9246}" destId="{E6195E7B-5411-4A5A-AA4B-5415F3AD7835}" srcOrd="0" destOrd="0" presId="urn:microsoft.com/office/officeart/2008/layout/VerticalCurvedList"/>
    <dgm:cxn modelId="{5168F04D-C1D5-4AA5-B4CE-B2D7CA5E8F76}" type="presOf" srcId="{AF244F0C-8DE3-4601-8FF3-B529C3C0DA5A}" destId="{6A9D5026-7ECA-4F00-9581-A01546366A1C}" srcOrd="0" destOrd="0" presId="urn:microsoft.com/office/officeart/2008/layout/VerticalCurvedList"/>
    <dgm:cxn modelId="{CF882658-8187-435C-8282-F99A5A1F9CD5}" type="presOf" srcId="{15C4FB85-095B-4E0A-9A63-CE6F5B0F2A58}" destId="{BABB2C6B-CA57-4C9C-8BC3-24396B70B3A2}" srcOrd="0" destOrd="0" presId="urn:microsoft.com/office/officeart/2008/layout/VerticalCurvedList"/>
    <dgm:cxn modelId="{D98EC08F-AB02-4AA4-9C82-FEC9731D7776}" type="presOf" srcId="{A5070296-2462-4283-BD9D-FCCCAE96BA5D}" destId="{E908C0C3-CDDC-424D-95C5-5E9A794D40A9}" srcOrd="0" destOrd="0" presId="urn:microsoft.com/office/officeart/2008/layout/VerticalCurvedList"/>
    <dgm:cxn modelId="{511FF6A7-FEF0-4A0A-8768-5668873F7EF5}" srcId="{A5070296-2462-4283-BD9D-FCCCAE96BA5D}" destId="{4D9A72EF-85E2-4D40-80F6-01B343378B9E}" srcOrd="4" destOrd="0" parTransId="{382898DA-F515-46A8-858F-8331638C735A}" sibTransId="{D67AB672-24FC-482F-AB96-E693721705DD}"/>
    <dgm:cxn modelId="{9F9FE5AC-DA2D-4221-81DE-BA506D0E768E}" srcId="{A5070296-2462-4283-BD9D-FCCCAE96BA5D}" destId="{15C4FB85-095B-4E0A-9A63-CE6F5B0F2A58}" srcOrd="3" destOrd="0" parTransId="{46D7740A-BB5A-49EE-B1F0-7803E4D1311C}" sibTransId="{B322588C-0336-41B7-916B-42FED90B2F16}"/>
    <dgm:cxn modelId="{177E03C0-55D8-4D8E-8EF6-F98CACE22FE6}" srcId="{A5070296-2462-4283-BD9D-FCCCAE96BA5D}" destId="{5DA138B1-017D-4FEB-8C14-6FD6195FC281}" srcOrd="2" destOrd="0" parTransId="{A943A9DC-B0A8-49F7-8F26-138DA78EBD15}" sibTransId="{E058562A-5AC8-4BE3-BC4A-C3903A894AB5}"/>
    <dgm:cxn modelId="{2D82C4C1-CA23-45B6-AFB1-913A828B9168}" type="presOf" srcId="{4D9A72EF-85E2-4D40-80F6-01B343378B9E}" destId="{B5E6EC37-C71C-48B9-96AE-3E0E5A65B0E9}" srcOrd="0" destOrd="0" presId="urn:microsoft.com/office/officeart/2008/layout/VerticalCurvedList"/>
    <dgm:cxn modelId="{F50C61C9-0249-4A94-BBEF-85D4958F5A15}" type="presOf" srcId="{137C5874-009D-4489-AE2C-49DE17155EEB}" destId="{BF8DEC0D-3ADA-4776-91BC-9801EE2740B1}" srcOrd="0" destOrd="0" presId="urn:microsoft.com/office/officeart/2008/layout/VerticalCurvedList"/>
    <dgm:cxn modelId="{D8ED47DB-00FE-4099-A5E3-582F0F73823A}" srcId="{A5070296-2462-4283-BD9D-FCCCAE96BA5D}" destId="{137C5874-009D-4489-AE2C-49DE17155EEB}" srcOrd="0" destOrd="0" parTransId="{A5FEE6FE-540E-412D-A527-48E32674D912}" sibTransId="{AF244F0C-8DE3-4601-8FF3-B529C3C0DA5A}"/>
    <dgm:cxn modelId="{972E15E6-BDEE-4034-9C7E-98D706C51D65}" srcId="{A5070296-2462-4283-BD9D-FCCCAE96BA5D}" destId="{EAA28ECF-DEDA-4B59-9507-C7CFD82A9246}" srcOrd="1" destOrd="0" parTransId="{300D34E7-BDD5-464C-BDB4-D5EE019A49FD}" sibTransId="{12A8F394-4B26-42F5-8A2A-C08DCFA8C92E}"/>
    <dgm:cxn modelId="{A38C3C53-E5AB-415E-BAED-4F74D3921EFB}" type="presParOf" srcId="{E908C0C3-CDDC-424D-95C5-5E9A794D40A9}" destId="{1F910B63-CE4F-4E8A-94B7-6C39242B49DC}" srcOrd="0" destOrd="0" presId="urn:microsoft.com/office/officeart/2008/layout/VerticalCurvedList"/>
    <dgm:cxn modelId="{C51D2159-0D3E-439C-810E-1A163BCAE476}" type="presParOf" srcId="{1F910B63-CE4F-4E8A-94B7-6C39242B49DC}" destId="{C7B733A4-EBEE-4B7F-BC41-72F6DAB7F7CD}" srcOrd="0" destOrd="0" presId="urn:microsoft.com/office/officeart/2008/layout/VerticalCurvedList"/>
    <dgm:cxn modelId="{E1C7039D-8AB1-4E7F-9A7B-2F94E5EF836F}" type="presParOf" srcId="{C7B733A4-EBEE-4B7F-BC41-72F6DAB7F7CD}" destId="{EED07955-ABF5-4818-AB53-2848A3F23157}" srcOrd="0" destOrd="0" presId="urn:microsoft.com/office/officeart/2008/layout/VerticalCurvedList"/>
    <dgm:cxn modelId="{C6D852F6-956E-42FB-8828-D9B6F6DC32BE}" type="presParOf" srcId="{C7B733A4-EBEE-4B7F-BC41-72F6DAB7F7CD}" destId="{6A9D5026-7ECA-4F00-9581-A01546366A1C}" srcOrd="1" destOrd="0" presId="urn:microsoft.com/office/officeart/2008/layout/VerticalCurvedList"/>
    <dgm:cxn modelId="{09304850-4445-4AC1-9BC8-A82CBBAC9B01}" type="presParOf" srcId="{C7B733A4-EBEE-4B7F-BC41-72F6DAB7F7CD}" destId="{33AD786C-1B12-4113-8758-251D8BA6CC5A}" srcOrd="2" destOrd="0" presId="urn:microsoft.com/office/officeart/2008/layout/VerticalCurvedList"/>
    <dgm:cxn modelId="{5758ECB1-F55F-4DF7-9B9A-51D60B6E7CC7}" type="presParOf" srcId="{C7B733A4-EBEE-4B7F-BC41-72F6DAB7F7CD}" destId="{2E000533-B6C8-4FBB-8067-07D293D090D7}" srcOrd="3" destOrd="0" presId="urn:microsoft.com/office/officeart/2008/layout/VerticalCurvedList"/>
    <dgm:cxn modelId="{8573CCFC-5757-4CAD-80C0-B6F3EBF90DE9}" type="presParOf" srcId="{1F910B63-CE4F-4E8A-94B7-6C39242B49DC}" destId="{BF8DEC0D-3ADA-4776-91BC-9801EE2740B1}" srcOrd="1" destOrd="0" presId="urn:microsoft.com/office/officeart/2008/layout/VerticalCurvedList"/>
    <dgm:cxn modelId="{C062F1DC-2C01-4AB6-B6AD-2BACB5684B9B}" type="presParOf" srcId="{1F910B63-CE4F-4E8A-94B7-6C39242B49DC}" destId="{6D1953D6-35A5-44BD-9EE2-B9C89C35292F}" srcOrd="2" destOrd="0" presId="urn:microsoft.com/office/officeart/2008/layout/VerticalCurvedList"/>
    <dgm:cxn modelId="{5A14EDF4-60E3-4529-8A14-6E6EE4FA04DB}" type="presParOf" srcId="{6D1953D6-35A5-44BD-9EE2-B9C89C35292F}" destId="{7DB4C323-CDA2-4D48-9CFA-F4F0C80D66D9}" srcOrd="0" destOrd="0" presId="urn:microsoft.com/office/officeart/2008/layout/VerticalCurvedList"/>
    <dgm:cxn modelId="{3ED0D493-0AFD-4514-BDA1-3CAB32E731DA}" type="presParOf" srcId="{1F910B63-CE4F-4E8A-94B7-6C39242B49DC}" destId="{E6195E7B-5411-4A5A-AA4B-5415F3AD7835}" srcOrd="3" destOrd="0" presId="urn:microsoft.com/office/officeart/2008/layout/VerticalCurvedList"/>
    <dgm:cxn modelId="{EE915886-2D07-4C45-91F2-5E3BE44D2656}" type="presParOf" srcId="{1F910B63-CE4F-4E8A-94B7-6C39242B49DC}" destId="{1669730E-9A4B-4F54-AFDA-E0C0EAC86493}" srcOrd="4" destOrd="0" presId="urn:microsoft.com/office/officeart/2008/layout/VerticalCurvedList"/>
    <dgm:cxn modelId="{C12CAC70-DE62-497A-A64F-F9DC47A5A896}" type="presParOf" srcId="{1669730E-9A4B-4F54-AFDA-E0C0EAC86493}" destId="{5ABB537D-0209-46BF-A3AE-F09E1EB10516}" srcOrd="0" destOrd="0" presId="urn:microsoft.com/office/officeart/2008/layout/VerticalCurvedList"/>
    <dgm:cxn modelId="{745E1C15-392D-4D50-A6EA-197AC9280B82}" type="presParOf" srcId="{1F910B63-CE4F-4E8A-94B7-6C39242B49DC}" destId="{A953DAC9-AAF3-48B0-82E2-E3DA2AAD3FD0}" srcOrd="5" destOrd="0" presId="urn:microsoft.com/office/officeart/2008/layout/VerticalCurvedList"/>
    <dgm:cxn modelId="{B3EA874B-140D-4D78-9FCF-6383B7567971}" type="presParOf" srcId="{1F910B63-CE4F-4E8A-94B7-6C39242B49DC}" destId="{BC49A0C3-E0C1-4DFD-AB3A-DFF3417261D8}" srcOrd="6" destOrd="0" presId="urn:microsoft.com/office/officeart/2008/layout/VerticalCurvedList"/>
    <dgm:cxn modelId="{7A8CE8A8-CB29-48B8-AB1B-DB584A11B581}" type="presParOf" srcId="{BC49A0C3-E0C1-4DFD-AB3A-DFF3417261D8}" destId="{B02D8DCC-823C-44D2-AD0A-616CA1948932}" srcOrd="0" destOrd="0" presId="urn:microsoft.com/office/officeart/2008/layout/VerticalCurvedList"/>
    <dgm:cxn modelId="{883D265A-CEDD-4677-99DF-529F9783EA67}" type="presParOf" srcId="{1F910B63-CE4F-4E8A-94B7-6C39242B49DC}" destId="{BABB2C6B-CA57-4C9C-8BC3-24396B70B3A2}" srcOrd="7" destOrd="0" presId="urn:microsoft.com/office/officeart/2008/layout/VerticalCurvedList"/>
    <dgm:cxn modelId="{15655D49-59B9-47B7-B81A-7F0C76C98CA7}" type="presParOf" srcId="{1F910B63-CE4F-4E8A-94B7-6C39242B49DC}" destId="{FCD5E404-8892-4571-8194-3779783FB860}" srcOrd="8" destOrd="0" presId="urn:microsoft.com/office/officeart/2008/layout/VerticalCurvedList"/>
    <dgm:cxn modelId="{CB0E2A9B-F7B7-42A8-864C-40CFA9152283}" type="presParOf" srcId="{FCD5E404-8892-4571-8194-3779783FB860}" destId="{07D35C23-987E-4635-A826-160E638CB5DE}" srcOrd="0" destOrd="0" presId="urn:microsoft.com/office/officeart/2008/layout/VerticalCurvedList"/>
    <dgm:cxn modelId="{FB440AE2-D7B2-4704-817A-DB56E8840FF1}" type="presParOf" srcId="{1F910B63-CE4F-4E8A-94B7-6C39242B49DC}" destId="{B5E6EC37-C71C-48B9-96AE-3E0E5A65B0E9}" srcOrd="9" destOrd="0" presId="urn:microsoft.com/office/officeart/2008/layout/VerticalCurvedList"/>
    <dgm:cxn modelId="{7B89BB0B-17B6-41B2-9F85-273FACB722EF}" type="presParOf" srcId="{1F910B63-CE4F-4E8A-94B7-6C39242B49DC}" destId="{5DEFA086-061B-47D0-9027-38B253542A97}" srcOrd="10" destOrd="0" presId="urn:microsoft.com/office/officeart/2008/layout/VerticalCurvedList"/>
    <dgm:cxn modelId="{1110ED45-3A8B-466D-AAE9-85E870A57FD9}" type="presParOf" srcId="{5DEFA086-061B-47D0-9027-38B253542A97}" destId="{F9153A73-0D3C-4B05-9B0C-8CFE36028CB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3473DF4-6D52-4113-AA26-4ABB5029983D}" type="doc">
      <dgm:prSet loTypeId="urn:microsoft.com/office/officeart/2011/layout/TabList" loCatId="officeonline" qsTypeId="urn:microsoft.com/office/officeart/2005/8/quickstyle/3d3" qsCatId="3D" csTypeId="urn:microsoft.com/office/officeart/2005/8/colors/accent1_2" csCatId="accent1" phldr="1"/>
      <dgm:spPr/>
      <dgm:t>
        <a:bodyPr/>
        <a:lstStyle/>
        <a:p>
          <a:endParaRPr lang="en-US"/>
        </a:p>
      </dgm:t>
    </dgm:pt>
    <dgm:pt modelId="{6393E5B0-591D-4AF8-9F46-BF5823D7F0C6}">
      <dgm:prSet phldrT="[Text]" custT="1"/>
      <dgm:spPr/>
      <dgm:t>
        <a:bodyPr/>
        <a:lstStyle/>
        <a:p>
          <a:pPr algn="ctr"/>
          <a:r>
            <a:rPr lang="en-US" sz="1800" dirty="0"/>
            <a:t>Visible</a:t>
          </a:r>
        </a:p>
      </dgm:t>
    </dgm:pt>
    <dgm:pt modelId="{95A7483B-70FC-46CE-AE0A-03C03F08EC95}" type="parTrans" cxnId="{7B1726C1-0C3F-415D-8946-B6AEBAA77E4A}">
      <dgm:prSet/>
      <dgm:spPr/>
      <dgm:t>
        <a:bodyPr/>
        <a:lstStyle/>
        <a:p>
          <a:pPr algn="l"/>
          <a:endParaRPr lang="en-US" sz="1800"/>
        </a:p>
      </dgm:t>
    </dgm:pt>
    <dgm:pt modelId="{4971DED5-D977-47E7-9417-76BD8A346335}" type="sibTrans" cxnId="{7B1726C1-0C3F-415D-8946-B6AEBAA77E4A}">
      <dgm:prSet/>
      <dgm:spPr/>
      <dgm:t>
        <a:bodyPr/>
        <a:lstStyle/>
        <a:p>
          <a:pPr algn="l"/>
          <a:endParaRPr lang="en-US" sz="1800"/>
        </a:p>
      </dgm:t>
    </dgm:pt>
    <dgm:pt modelId="{C0F8B552-707C-456D-B455-1B087632351D}">
      <dgm:prSet phldrT="[Text]" custT="1"/>
      <dgm:spPr/>
      <dgm:t>
        <a:bodyPr/>
        <a:lstStyle/>
        <a:p>
          <a:pPr algn="l"/>
          <a:r>
            <a:rPr lang="en-US" sz="1800" dirty="0"/>
            <a:t>Ability to measure a service in your cloud</a:t>
          </a:r>
        </a:p>
      </dgm:t>
    </dgm:pt>
    <dgm:pt modelId="{3B1F910F-2AAB-4135-B67F-08F29A27E19F}" type="parTrans" cxnId="{940CFF98-246A-44C5-8C51-64907AA51384}">
      <dgm:prSet/>
      <dgm:spPr/>
      <dgm:t>
        <a:bodyPr/>
        <a:lstStyle/>
        <a:p>
          <a:pPr algn="l"/>
          <a:endParaRPr lang="en-US" sz="1800"/>
        </a:p>
      </dgm:t>
    </dgm:pt>
    <dgm:pt modelId="{C88BD8C3-37CB-437F-AFCB-14F1B70AD69C}" type="sibTrans" cxnId="{940CFF98-246A-44C5-8C51-64907AA51384}">
      <dgm:prSet/>
      <dgm:spPr/>
      <dgm:t>
        <a:bodyPr/>
        <a:lstStyle/>
        <a:p>
          <a:pPr algn="l"/>
          <a:endParaRPr lang="en-US" sz="1800"/>
        </a:p>
      </dgm:t>
    </dgm:pt>
    <dgm:pt modelId="{FDF2092E-29CD-413A-8481-019BF3AC49DC}">
      <dgm:prSet phldrT="[Text]" custT="1"/>
      <dgm:spPr/>
      <dgm:t>
        <a:bodyPr/>
        <a:lstStyle/>
        <a:p>
          <a:pPr algn="ctr"/>
          <a:r>
            <a:rPr lang="en-US" sz="1800" dirty="0"/>
            <a:t>Disposable</a:t>
          </a:r>
        </a:p>
      </dgm:t>
    </dgm:pt>
    <dgm:pt modelId="{C5DF0301-CF4E-4DD4-BA59-B772CA4D41BC}" type="parTrans" cxnId="{4992D16C-AFD1-4864-B86A-389F80D50126}">
      <dgm:prSet/>
      <dgm:spPr/>
      <dgm:t>
        <a:bodyPr/>
        <a:lstStyle/>
        <a:p>
          <a:pPr algn="l"/>
          <a:endParaRPr lang="en-US" sz="1800"/>
        </a:p>
      </dgm:t>
    </dgm:pt>
    <dgm:pt modelId="{ADB8D541-8F3D-45CC-B702-DEB011E0D226}" type="sibTrans" cxnId="{4992D16C-AFD1-4864-B86A-389F80D50126}">
      <dgm:prSet/>
      <dgm:spPr/>
      <dgm:t>
        <a:bodyPr/>
        <a:lstStyle/>
        <a:p>
          <a:pPr algn="l"/>
          <a:endParaRPr lang="en-US" sz="1800"/>
        </a:p>
      </dgm:t>
    </dgm:pt>
    <dgm:pt modelId="{54D1A4CE-A2A2-4DB3-9205-1BBF8CA07D56}">
      <dgm:prSet phldrT="[Text]" custT="1"/>
      <dgm:spPr/>
      <dgm:t>
        <a:bodyPr/>
        <a:lstStyle/>
        <a:p>
          <a:pPr algn="l"/>
          <a:r>
            <a:rPr lang="en-US" sz="1800" dirty="0"/>
            <a:t>Services do not maintain state and can be removed at will</a:t>
          </a:r>
        </a:p>
      </dgm:t>
    </dgm:pt>
    <dgm:pt modelId="{F27C23C2-8B2F-4566-B53F-B0F52E59BAF8}" type="parTrans" cxnId="{43164D4D-68D0-4760-9511-819F0B610634}">
      <dgm:prSet/>
      <dgm:spPr/>
      <dgm:t>
        <a:bodyPr/>
        <a:lstStyle/>
        <a:p>
          <a:pPr algn="l"/>
          <a:endParaRPr lang="en-US" sz="1800"/>
        </a:p>
      </dgm:t>
    </dgm:pt>
    <dgm:pt modelId="{EC99EDBE-AB4D-4083-BC25-5CBACD339AF9}" type="sibTrans" cxnId="{43164D4D-68D0-4760-9511-819F0B610634}">
      <dgm:prSet/>
      <dgm:spPr/>
      <dgm:t>
        <a:bodyPr/>
        <a:lstStyle/>
        <a:p>
          <a:pPr algn="l"/>
          <a:endParaRPr lang="en-US" sz="1800"/>
        </a:p>
      </dgm:t>
    </dgm:pt>
    <dgm:pt modelId="{9687F4B7-46B7-4E37-98A5-D778B97B6810}">
      <dgm:prSet phldrT="[Text]" custT="1"/>
      <dgm:spPr/>
      <dgm:t>
        <a:bodyPr/>
        <a:lstStyle/>
        <a:p>
          <a:pPr algn="ctr"/>
          <a:r>
            <a:rPr lang="en-US" sz="1800" dirty="0"/>
            <a:t>Repeatable</a:t>
          </a:r>
        </a:p>
      </dgm:t>
    </dgm:pt>
    <dgm:pt modelId="{ECBF92A5-EC99-4075-AC70-AB0EA2DBDE9B}" type="parTrans" cxnId="{4A026EDA-3240-4A74-8668-BF58D0FD791E}">
      <dgm:prSet/>
      <dgm:spPr/>
      <dgm:t>
        <a:bodyPr/>
        <a:lstStyle/>
        <a:p>
          <a:pPr algn="l"/>
          <a:endParaRPr lang="en-US" sz="1800"/>
        </a:p>
      </dgm:t>
    </dgm:pt>
    <dgm:pt modelId="{3624732B-7AFF-4781-BD71-FCFB725036FD}" type="sibTrans" cxnId="{4A026EDA-3240-4A74-8668-BF58D0FD791E}">
      <dgm:prSet/>
      <dgm:spPr/>
      <dgm:t>
        <a:bodyPr/>
        <a:lstStyle/>
        <a:p>
          <a:pPr algn="l"/>
          <a:endParaRPr lang="en-US" sz="1800"/>
        </a:p>
      </dgm:t>
    </dgm:pt>
    <dgm:pt modelId="{9BE56AE2-5265-482F-9237-2C6594983DBE}">
      <dgm:prSet phldrT="[Text]" custT="1"/>
      <dgm:spPr/>
      <dgm:t>
        <a:bodyPr/>
        <a:lstStyle/>
        <a:p>
          <a:pPr algn="l"/>
          <a:r>
            <a:rPr lang="en-US" sz="1800" dirty="0"/>
            <a:t>Mature CI/CD pipeline produces predictable builds and deployments</a:t>
          </a:r>
        </a:p>
      </dgm:t>
    </dgm:pt>
    <dgm:pt modelId="{0AF97D8E-EC59-493D-9C7B-E450D75D0EC3}" type="parTrans" cxnId="{0A3B60AF-71B0-458F-97FF-3809900DFC01}">
      <dgm:prSet/>
      <dgm:spPr/>
      <dgm:t>
        <a:bodyPr/>
        <a:lstStyle/>
        <a:p>
          <a:pPr algn="l"/>
          <a:endParaRPr lang="en-US" sz="1800"/>
        </a:p>
      </dgm:t>
    </dgm:pt>
    <dgm:pt modelId="{DD0C74E8-823E-4D15-8ACA-034C66073C76}" type="sibTrans" cxnId="{0A3B60AF-71B0-458F-97FF-3809900DFC01}">
      <dgm:prSet/>
      <dgm:spPr/>
      <dgm:t>
        <a:bodyPr/>
        <a:lstStyle/>
        <a:p>
          <a:pPr algn="l"/>
          <a:endParaRPr lang="en-US" sz="1800"/>
        </a:p>
      </dgm:t>
    </dgm:pt>
    <dgm:pt modelId="{97F6E3FE-4CC2-40C5-A07A-E7D75C7E62C8}">
      <dgm:prSet phldrT="[Text]" custT="1"/>
      <dgm:spPr/>
      <dgm:t>
        <a:bodyPr/>
        <a:lstStyle/>
        <a:p>
          <a:pPr algn="ctr"/>
          <a:r>
            <a:rPr lang="en-US" sz="1800" dirty="0"/>
            <a:t>Follow 12-factor</a:t>
          </a:r>
        </a:p>
      </dgm:t>
    </dgm:pt>
    <dgm:pt modelId="{8B183E06-8AC3-4BEB-A86C-34453F52AA05}" type="parTrans" cxnId="{6350986B-F2FD-4764-9BAA-EB69E121F5EB}">
      <dgm:prSet/>
      <dgm:spPr/>
      <dgm:t>
        <a:bodyPr/>
        <a:lstStyle/>
        <a:p>
          <a:pPr algn="l"/>
          <a:endParaRPr lang="en-US" sz="1800"/>
        </a:p>
      </dgm:t>
    </dgm:pt>
    <dgm:pt modelId="{0FC65FE3-3794-4EF1-A163-FD1CAFBC57FF}" type="sibTrans" cxnId="{6350986B-F2FD-4764-9BAA-EB69E121F5EB}">
      <dgm:prSet/>
      <dgm:spPr/>
      <dgm:t>
        <a:bodyPr/>
        <a:lstStyle/>
        <a:p>
          <a:pPr algn="l"/>
          <a:endParaRPr lang="en-US" sz="1800"/>
        </a:p>
      </dgm:t>
    </dgm:pt>
    <dgm:pt modelId="{C68907CD-F931-4585-A9CF-8348BAC2CCB1}">
      <dgm:prSet phldrT="[Text]" custT="1"/>
      <dgm:spPr/>
      <dgm:t>
        <a:bodyPr/>
        <a:lstStyle/>
        <a:p>
          <a:pPr algn="l"/>
          <a:r>
            <a:rPr lang="en-US" sz="1800" dirty="0"/>
            <a:t>Applications adhere to the 12-factor app</a:t>
          </a:r>
        </a:p>
      </dgm:t>
    </dgm:pt>
    <dgm:pt modelId="{0DB1BAE8-35BD-4A47-9AA7-31E7761B6D5A}" type="parTrans" cxnId="{238C0B61-ABEF-4DFC-9522-691E3DC7DB07}">
      <dgm:prSet/>
      <dgm:spPr/>
      <dgm:t>
        <a:bodyPr/>
        <a:lstStyle/>
        <a:p>
          <a:pPr algn="l"/>
          <a:endParaRPr lang="en-US" sz="1800"/>
        </a:p>
      </dgm:t>
    </dgm:pt>
    <dgm:pt modelId="{65D067ED-16FB-4F5A-A277-0D15C07539E9}" type="sibTrans" cxnId="{238C0B61-ABEF-4DFC-9522-691E3DC7DB07}">
      <dgm:prSet/>
      <dgm:spPr/>
      <dgm:t>
        <a:bodyPr/>
        <a:lstStyle/>
        <a:p>
          <a:pPr algn="l"/>
          <a:endParaRPr lang="en-US" sz="1800"/>
        </a:p>
      </dgm:t>
    </dgm:pt>
    <dgm:pt modelId="{923339A8-DDDC-46C7-9843-85A19A84A5E4}">
      <dgm:prSet phldrT="[Text]" custT="1"/>
      <dgm:spPr/>
      <dgm:t>
        <a:bodyPr/>
        <a:lstStyle/>
        <a:p>
          <a:pPr algn="ctr"/>
          <a:r>
            <a:rPr lang="en-US" sz="1800" dirty="0"/>
            <a:t>Secure</a:t>
          </a:r>
        </a:p>
      </dgm:t>
    </dgm:pt>
    <dgm:pt modelId="{82105A88-6A8E-4CEA-992B-F76146ECD1C9}" type="parTrans" cxnId="{5B1D1554-05B6-46C0-9706-1D1B922D38AF}">
      <dgm:prSet/>
      <dgm:spPr/>
      <dgm:t>
        <a:bodyPr/>
        <a:lstStyle/>
        <a:p>
          <a:pPr algn="l"/>
          <a:endParaRPr lang="en-US" sz="1800"/>
        </a:p>
      </dgm:t>
    </dgm:pt>
    <dgm:pt modelId="{B4757E9A-72A0-4D2A-98B3-2E154C71CEA3}" type="sibTrans" cxnId="{5B1D1554-05B6-46C0-9706-1D1B922D38AF}">
      <dgm:prSet/>
      <dgm:spPr/>
      <dgm:t>
        <a:bodyPr/>
        <a:lstStyle/>
        <a:p>
          <a:pPr algn="l"/>
          <a:endParaRPr lang="en-US" sz="1800"/>
        </a:p>
      </dgm:t>
    </dgm:pt>
    <dgm:pt modelId="{2187EAA6-6F0C-40A8-8B17-A48A73DF15E0}">
      <dgm:prSet phldrT="[Text]" custT="1"/>
      <dgm:spPr/>
      <dgm:t>
        <a:bodyPr/>
        <a:lstStyle/>
        <a:p>
          <a:pPr algn="l"/>
          <a:r>
            <a:rPr lang="en-US" sz="1800" dirty="0"/>
            <a:t>Applications know how to utilize AuthN and </a:t>
          </a:r>
          <a:r>
            <a:rPr lang="en-US" sz="1800" dirty="0" err="1"/>
            <a:t>AuthZ</a:t>
          </a:r>
          <a:endParaRPr lang="en-US" sz="1800" dirty="0"/>
        </a:p>
      </dgm:t>
    </dgm:pt>
    <dgm:pt modelId="{21E07E9D-E2CB-4C50-802E-9C428C2CCA66}" type="parTrans" cxnId="{9B0F8775-F1F1-478E-BD99-322754A6BD1A}">
      <dgm:prSet/>
      <dgm:spPr/>
      <dgm:t>
        <a:bodyPr/>
        <a:lstStyle/>
        <a:p>
          <a:pPr algn="l"/>
          <a:endParaRPr lang="en-US" sz="1800"/>
        </a:p>
      </dgm:t>
    </dgm:pt>
    <dgm:pt modelId="{E5788C3A-D233-4115-9779-B452C1901D04}" type="sibTrans" cxnId="{9B0F8775-F1F1-478E-BD99-322754A6BD1A}">
      <dgm:prSet/>
      <dgm:spPr/>
      <dgm:t>
        <a:bodyPr/>
        <a:lstStyle/>
        <a:p>
          <a:pPr algn="l"/>
          <a:endParaRPr lang="en-US" sz="1800"/>
        </a:p>
      </dgm:t>
    </dgm:pt>
    <dgm:pt modelId="{F0E8D216-44B6-44BD-ADA9-F731EDC42A3C}">
      <dgm:prSet phldrT="[Text]" custT="1"/>
      <dgm:spPr/>
      <dgm:t>
        <a:bodyPr/>
        <a:lstStyle/>
        <a:p>
          <a:pPr algn="ctr"/>
          <a:r>
            <a:rPr lang="en-US" sz="1800" dirty="0"/>
            <a:t>Distributed</a:t>
          </a:r>
        </a:p>
      </dgm:t>
    </dgm:pt>
    <dgm:pt modelId="{E766A0E3-6839-4C4A-BAE6-C37B1C605AAE}" type="parTrans" cxnId="{BCAE901C-90CB-461F-894C-C44BF6039D96}">
      <dgm:prSet/>
      <dgm:spPr/>
      <dgm:t>
        <a:bodyPr/>
        <a:lstStyle/>
        <a:p>
          <a:pPr algn="l"/>
          <a:endParaRPr lang="en-US" sz="1800"/>
        </a:p>
      </dgm:t>
    </dgm:pt>
    <dgm:pt modelId="{5896174A-036D-46F4-8C15-E996BAD89249}" type="sibTrans" cxnId="{BCAE901C-90CB-461F-894C-C44BF6039D96}">
      <dgm:prSet/>
      <dgm:spPr/>
      <dgm:t>
        <a:bodyPr/>
        <a:lstStyle/>
        <a:p>
          <a:pPr algn="l"/>
          <a:endParaRPr lang="en-US" sz="1800"/>
        </a:p>
      </dgm:t>
    </dgm:pt>
    <dgm:pt modelId="{64A446EA-4FF1-41E9-A175-B4E57BCEBC7D}">
      <dgm:prSet phldrT="[Text]" custT="1"/>
      <dgm:spPr/>
      <dgm:t>
        <a:bodyPr/>
        <a:lstStyle/>
        <a:p>
          <a:pPr algn="l"/>
          <a:r>
            <a:rPr lang="en-US" sz="1800" dirty="0"/>
            <a:t>New Services can be found &amp; accessed through a decoupled communication interface</a:t>
          </a:r>
        </a:p>
      </dgm:t>
    </dgm:pt>
    <dgm:pt modelId="{9F5D4E77-986C-4309-B547-91B2545BED57}" type="parTrans" cxnId="{4B90F491-10C1-4246-830E-AD0A08FD19BE}">
      <dgm:prSet/>
      <dgm:spPr/>
      <dgm:t>
        <a:bodyPr/>
        <a:lstStyle/>
        <a:p>
          <a:pPr algn="l"/>
          <a:endParaRPr lang="en-US" sz="1800"/>
        </a:p>
      </dgm:t>
    </dgm:pt>
    <dgm:pt modelId="{6C1E68B0-9294-4791-9956-A39CF6258EA1}" type="sibTrans" cxnId="{4B90F491-10C1-4246-830E-AD0A08FD19BE}">
      <dgm:prSet/>
      <dgm:spPr/>
      <dgm:t>
        <a:bodyPr/>
        <a:lstStyle/>
        <a:p>
          <a:pPr algn="l"/>
          <a:endParaRPr lang="en-US" sz="1800"/>
        </a:p>
      </dgm:t>
    </dgm:pt>
    <dgm:pt modelId="{972D5779-1CF0-491A-AD82-1679063EA818}">
      <dgm:prSet phldrT="[Text]" custT="1"/>
      <dgm:spPr/>
      <dgm:t>
        <a:bodyPr/>
        <a:lstStyle/>
        <a:p>
          <a:pPr algn="ctr"/>
          <a:r>
            <a:rPr lang="en-US" sz="1800" dirty="0"/>
            <a:t>Performant</a:t>
          </a:r>
        </a:p>
      </dgm:t>
    </dgm:pt>
    <dgm:pt modelId="{384F11B1-6376-48D3-8A74-758C73DB70E4}" type="parTrans" cxnId="{F89B75FA-D450-4AA8-AF0D-644109B6B955}">
      <dgm:prSet/>
      <dgm:spPr/>
      <dgm:t>
        <a:bodyPr/>
        <a:lstStyle/>
        <a:p>
          <a:pPr algn="l"/>
          <a:endParaRPr lang="en-US" sz="1800"/>
        </a:p>
      </dgm:t>
    </dgm:pt>
    <dgm:pt modelId="{D102694F-1C1B-425C-8FD4-FAC66151A7D0}" type="sibTrans" cxnId="{F89B75FA-D450-4AA8-AF0D-644109B6B955}">
      <dgm:prSet/>
      <dgm:spPr/>
      <dgm:t>
        <a:bodyPr/>
        <a:lstStyle/>
        <a:p>
          <a:pPr algn="l"/>
          <a:endParaRPr lang="en-US" sz="1800"/>
        </a:p>
      </dgm:t>
    </dgm:pt>
    <dgm:pt modelId="{A01DABA4-91B9-40B7-9F21-8AC71470372E}">
      <dgm:prSet phldrT="[Text]" custT="1"/>
      <dgm:spPr/>
      <dgm:t>
        <a:bodyPr/>
        <a:lstStyle/>
        <a:p>
          <a:pPr algn="l"/>
          <a:r>
            <a:rPr lang="en-US" sz="1800" dirty="0"/>
            <a:t>Applications are built to emphasize boot-up speed and focus on resource needs</a:t>
          </a:r>
        </a:p>
      </dgm:t>
    </dgm:pt>
    <dgm:pt modelId="{68FAE240-B53B-4171-A6AC-4543CF44AF84}" type="parTrans" cxnId="{135A3D79-54AD-43FE-A0FC-51086C898703}">
      <dgm:prSet/>
      <dgm:spPr/>
      <dgm:t>
        <a:bodyPr/>
        <a:lstStyle/>
        <a:p>
          <a:pPr algn="l"/>
          <a:endParaRPr lang="en-US" sz="1800"/>
        </a:p>
      </dgm:t>
    </dgm:pt>
    <dgm:pt modelId="{3ADB9343-1109-4FE0-AB0A-95BFCC727A50}" type="sibTrans" cxnId="{135A3D79-54AD-43FE-A0FC-51086C898703}">
      <dgm:prSet/>
      <dgm:spPr/>
      <dgm:t>
        <a:bodyPr/>
        <a:lstStyle/>
        <a:p>
          <a:pPr algn="l"/>
          <a:endParaRPr lang="en-US" sz="1800"/>
        </a:p>
      </dgm:t>
    </dgm:pt>
    <dgm:pt modelId="{E4F06702-94BE-4547-A44C-49D5059C45F1}" type="pres">
      <dgm:prSet presAssocID="{53473DF4-6D52-4113-AA26-4ABB5029983D}" presName="Name0" presStyleCnt="0">
        <dgm:presLayoutVars>
          <dgm:chMax/>
          <dgm:chPref val="3"/>
          <dgm:dir/>
          <dgm:animOne val="branch"/>
          <dgm:animLvl val="lvl"/>
        </dgm:presLayoutVars>
      </dgm:prSet>
      <dgm:spPr/>
    </dgm:pt>
    <dgm:pt modelId="{605DE02A-8AFC-416A-B859-B325FD46BC52}" type="pres">
      <dgm:prSet presAssocID="{6393E5B0-591D-4AF8-9F46-BF5823D7F0C6}" presName="composite" presStyleCnt="0"/>
      <dgm:spPr/>
    </dgm:pt>
    <dgm:pt modelId="{6757180D-E43A-49E7-8907-113C733B9C1A}" type="pres">
      <dgm:prSet presAssocID="{6393E5B0-591D-4AF8-9F46-BF5823D7F0C6}" presName="FirstChild" presStyleLbl="revTx" presStyleIdx="0" presStyleCnt="7">
        <dgm:presLayoutVars>
          <dgm:chMax val="0"/>
          <dgm:chPref val="0"/>
          <dgm:bulletEnabled val="1"/>
        </dgm:presLayoutVars>
      </dgm:prSet>
      <dgm:spPr/>
    </dgm:pt>
    <dgm:pt modelId="{5816740C-29FD-4AF9-9F27-BB92DB4D81C3}" type="pres">
      <dgm:prSet presAssocID="{6393E5B0-591D-4AF8-9F46-BF5823D7F0C6}" presName="Parent" presStyleLbl="alignNode1" presStyleIdx="0" presStyleCnt="7">
        <dgm:presLayoutVars>
          <dgm:chMax val="3"/>
          <dgm:chPref val="3"/>
          <dgm:bulletEnabled val="1"/>
        </dgm:presLayoutVars>
      </dgm:prSet>
      <dgm:spPr/>
    </dgm:pt>
    <dgm:pt modelId="{D092EA2F-7F0F-4BAC-A1CF-2886860B415F}" type="pres">
      <dgm:prSet presAssocID="{6393E5B0-591D-4AF8-9F46-BF5823D7F0C6}" presName="Accent" presStyleLbl="parChTrans1D1" presStyleIdx="0" presStyleCnt="7"/>
      <dgm:spPr/>
    </dgm:pt>
    <dgm:pt modelId="{BBA75695-9B1E-4888-954D-79ACAFC18FF4}" type="pres">
      <dgm:prSet presAssocID="{4971DED5-D977-47E7-9417-76BD8A346335}" presName="sibTrans" presStyleCnt="0"/>
      <dgm:spPr/>
    </dgm:pt>
    <dgm:pt modelId="{2C4DF8D8-2491-4471-A10A-8B3E1335AF39}" type="pres">
      <dgm:prSet presAssocID="{FDF2092E-29CD-413A-8481-019BF3AC49DC}" presName="composite" presStyleCnt="0"/>
      <dgm:spPr/>
    </dgm:pt>
    <dgm:pt modelId="{B11C25E8-06F8-4998-80C5-97D1A2E2210C}" type="pres">
      <dgm:prSet presAssocID="{FDF2092E-29CD-413A-8481-019BF3AC49DC}" presName="FirstChild" presStyleLbl="revTx" presStyleIdx="1" presStyleCnt="7">
        <dgm:presLayoutVars>
          <dgm:chMax val="0"/>
          <dgm:chPref val="0"/>
          <dgm:bulletEnabled val="1"/>
        </dgm:presLayoutVars>
      </dgm:prSet>
      <dgm:spPr/>
    </dgm:pt>
    <dgm:pt modelId="{18AA22BE-5EEE-4EAA-A25C-86233FCA2ACE}" type="pres">
      <dgm:prSet presAssocID="{FDF2092E-29CD-413A-8481-019BF3AC49DC}" presName="Parent" presStyleLbl="alignNode1" presStyleIdx="1" presStyleCnt="7">
        <dgm:presLayoutVars>
          <dgm:chMax val="3"/>
          <dgm:chPref val="3"/>
          <dgm:bulletEnabled val="1"/>
        </dgm:presLayoutVars>
      </dgm:prSet>
      <dgm:spPr/>
    </dgm:pt>
    <dgm:pt modelId="{2A21043F-C30B-4DB8-BC0D-163FE4A41B1E}" type="pres">
      <dgm:prSet presAssocID="{FDF2092E-29CD-413A-8481-019BF3AC49DC}" presName="Accent" presStyleLbl="parChTrans1D1" presStyleIdx="1" presStyleCnt="7"/>
      <dgm:spPr/>
    </dgm:pt>
    <dgm:pt modelId="{9172D690-B12D-4322-A6CA-A648C196E560}" type="pres">
      <dgm:prSet presAssocID="{ADB8D541-8F3D-45CC-B702-DEB011E0D226}" presName="sibTrans" presStyleCnt="0"/>
      <dgm:spPr/>
    </dgm:pt>
    <dgm:pt modelId="{8511E89F-770D-445F-9DE9-65AE6895A91D}" type="pres">
      <dgm:prSet presAssocID="{9687F4B7-46B7-4E37-98A5-D778B97B6810}" presName="composite" presStyleCnt="0"/>
      <dgm:spPr/>
    </dgm:pt>
    <dgm:pt modelId="{09B7B0F8-DE92-4126-B848-522781972459}" type="pres">
      <dgm:prSet presAssocID="{9687F4B7-46B7-4E37-98A5-D778B97B6810}" presName="FirstChild" presStyleLbl="revTx" presStyleIdx="2" presStyleCnt="7">
        <dgm:presLayoutVars>
          <dgm:chMax val="0"/>
          <dgm:chPref val="0"/>
          <dgm:bulletEnabled val="1"/>
        </dgm:presLayoutVars>
      </dgm:prSet>
      <dgm:spPr/>
    </dgm:pt>
    <dgm:pt modelId="{A26866B9-1256-453C-8321-85049976DB49}" type="pres">
      <dgm:prSet presAssocID="{9687F4B7-46B7-4E37-98A5-D778B97B6810}" presName="Parent" presStyleLbl="alignNode1" presStyleIdx="2" presStyleCnt="7">
        <dgm:presLayoutVars>
          <dgm:chMax val="3"/>
          <dgm:chPref val="3"/>
          <dgm:bulletEnabled val="1"/>
        </dgm:presLayoutVars>
      </dgm:prSet>
      <dgm:spPr/>
    </dgm:pt>
    <dgm:pt modelId="{704A5981-341A-4932-B30B-7E1A7CD79B7B}" type="pres">
      <dgm:prSet presAssocID="{9687F4B7-46B7-4E37-98A5-D778B97B6810}" presName="Accent" presStyleLbl="parChTrans1D1" presStyleIdx="2" presStyleCnt="7"/>
      <dgm:spPr/>
    </dgm:pt>
    <dgm:pt modelId="{DA8EDF09-0BB6-4A85-B6CB-B373D773A637}" type="pres">
      <dgm:prSet presAssocID="{3624732B-7AFF-4781-BD71-FCFB725036FD}" presName="sibTrans" presStyleCnt="0"/>
      <dgm:spPr/>
    </dgm:pt>
    <dgm:pt modelId="{488FB41D-D85F-44B7-BCAF-0E24D3FC5840}" type="pres">
      <dgm:prSet presAssocID="{97F6E3FE-4CC2-40C5-A07A-E7D75C7E62C8}" presName="composite" presStyleCnt="0"/>
      <dgm:spPr/>
    </dgm:pt>
    <dgm:pt modelId="{7CFA9B50-1BF1-44C5-9C6D-DA0FD74A6719}" type="pres">
      <dgm:prSet presAssocID="{97F6E3FE-4CC2-40C5-A07A-E7D75C7E62C8}" presName="FirstChild" presStyleLbl="revTx" presStyleIdx="3" presStyleCnt="7">
        <dgm:presLayoutVars>
          <dgm:chMax val="0"/>
          <dgm:chPref val="0"/>
          <dgm:bulletEnabled val="1"/>
        </dgm:presLayoutVars>
      </dgm:prSet>
      <dgm:spPr/>
    </dgm:pt>
    <dgm:pt modelId="{9CD56F87-367F-4315-A250-67C8F7C2ABDF}" type="pres">
      <dgm:prSet presAssocID="{97F6E3FE-4CC2-40C5-A07A-E7D75C7E62C8}" presName="Parent" presStyleLbl="alignNode1" presStyleIdx="3" presStyleCnt="7">
        <dgm:presLayoutVars>
          <dgm:chMax val="3"/>
          <dgm:chPref val="3"/>
          <dgm:bulletEnabled val="1"/>
        </dgm:presLayoutVars>
      </dgm:prSet>
      <dgm:spPr/>
    </dgm:pt>
    <dgm:pt modelId="{D384268A-8BA6-4D03-80EE-E992A4D17311}" type="pres">
      <dgm:prSet presAssocID="{97F6E3FE-4CC2-40C5-A07A-E7D75C7E62C8}" presName="Accent" presStyleLbl="parChTrans1D1" presStyleIdx="3" presStyleCnt="7"/>
      <dgm:spPr/>
    </dgm:pt>
    <dgm:pt modelId="{4B4E277A-5EB7-4DB1-978E-94CC921461E6}" type="pres">
      <dgm:prSet presAssocID="{0FC65FE3-3794-4EF1-A163-FD1CAFBC57FF}" presName="sibTrans" presStyleCnt="0"/>
      <dgm:spPr/>
    </dgm:pt>
    <dgm:pt modelId="{7E59E3F8-D049-46C2-AE78-6B05AA8EB668}" type="pres">
      <dgm:prSet presAssocID="{923339A8-DDDC-46C7-9843-85A19A84A5E4}" presName="composite" presStyleCnt="0"/>
      <dgm:spPr/>
    </dgm:pt>
    <dgm:pt modelId="{95BA4548-064E-4702-AF91-56CD1AD7A6F1}" type="pres">
      <dgm:prSet presAssocID="{923339A8-DDDC-46C7-9843-85A19A84A5E4}" presName="FirstChild" presStyleLbl="revTx" presStyleIdx="4" presStyleCnt="7">
        <dgm:presLayoutVars>
          <dgm:chMax val="0"/>
          <dgm:chPref val="0"/>
          <dgm:bulletEnabled val="1"/>
        </dgm:presLayoutVars>
      </dgm:prSet>
      <dgm:spPr/>
    </dgm:pt>
    <dgm:pt modelId="{8C32485B-74A7-44DB-A393-59D9D5E7D56C}" type="pres">
      <dgm:prSet presAssocID="{923339A8-DDDC-46C7-9843-85A19A84A5E4}" presName="Parent" presStyleLbl="alignNode1" presStyleIdx="4" presStyleCnt="7">
        <dgm:presLayoutVars>
          <dgm:chMax val="3"/>
          <dgm:chPref val="3"/>
          <dgm:bulletEnabled val="1"/>
        </dgm:presLayoutVars>
      </dgm:prSet>
      <dgm:spPr/>
    </dgm:pt>
    <dgm:pt modelId="{EFC84BB4-0E52-4D88-9552-8895DBEA11B2}" type="pres">
      <dgm:prSet presAssocID="{923339A8-DDDC-46C7-9843-85A19A84A5E4}" presName="Accent" presStyleLbl="parChTrans1D1" presStyleIdx="4" presStyleCnt="7"/>
      <dgm:spPr/>
    </dgm:pt>
    <dgm:pt modelId="{7424DF18-7879-4988-8AAF-32EF27543321}" type="pres">
      <dgm:prSet presAssocID="{B4757E9A-72A0-4D2A-98B3-2E154C71CEA3}" presName="sibTrans" presStyleCnt="0"/>
      <dgm:spPr/>
    </dgm:pt>
    <dgm:pt modelId="{FFD5899A-88B8-41A9-A611-680FF545CA66}" type="pres">
      <dgm:prSet presAssocID="{F0E8D216-44B6-44BD-ADA9-F731EDC42A3C}" presName="composite" presStyleCnt="0"/>
      <dgm:spPr/>
    </dgm:pt>
    <dgm:pt modelId="{F9D6B3E2-7957-4EEF-A50F-F9802500F810}" type="pres">
      <dgm:prSet presAssocID="{F0E8D216-44B6-44BD-ADA9-F731EDC42A3C}" presName="FirstChild" presStyleLbl="revTx" presStyleIdx="5" presStyleCnt="7">
        <dgm:presLayoutVars>
          <dgm:chMax val="0"/>
          <dgm:chPref val="0"/>
          <dgm:bulletEnabled val="1"/>
        </dgm:presLayoutVars>
      </dgm:prSet>
      <dgm:spPr/>
    </dgm:pt>
    <dgm:pt modelId="{2EA81AE3-5CE4-4785-AD4A-9675AD17901F}" type="pres">
      <dgm:prSet presAssocID="{F0E8D216-44B6-44BD-ADA9-F731EDC42A3C}" presName="Parent" presStyleLbl="alignNode1" presStyleIdx="5" presStyleCnt="7">
        <dgm:presLayoutVars>
          <dgm:chMax val="3"/>
          <dgm:chPref val="3"/>
          <dgm:bulletEnabled val="1"/>
        </dgm:presLayoutVars>
      </dgm:prSet>
      <dgm:spPr/>
    </dgm:pt>
    <dgm:pt modelId="{47D9018E-53C7-4C74-A05F-1640D01E992A}" type="pres">
      <dgm:prSet presAssocID="{F0E8D216-44B6-44BD-ADA9-F731EDC42A3C}" presName="Accent" presStyleLbl="parChTrans1D1" presStyleIdx="5" presStyleCnt="7"/>
      <dgm:spPr/>
    </dgm:pt>
    <dgm:pt modelId="{57F2DF8C-3D40-4622-BB32-BE8A3FC7FE67}" type="pres">
      <dgm:prSet presAssocID="{5896174A-036D-46F4-8C15-E996BAD89249}" presName="sibTrans" presStyleCnt="0"/>
      <dgm:spPr/>
    </dgm:pt>
    <dgm:pt modelId="{CC1774C9-2279-4530-AF45-7212CB744E81}" type="pres">
      <dgm:prSet presAssocID="{972D5779-1CF0-491A-AD82-1679063EA818}" presName="composite" presStyleCnt="0"/>
      <dgm:spPr/>
    </dgm:pt>
    <dgm:pt modelId="{97EF1580-5213-4FD4-955D-1330FA94A378}" type="pres">
      <dgm:prSet presAssocID="{972D5779-1CF0-491A-AD82-1679063EA818}" presName="FirstChild" presStyleLbl="revTx" presStyleIdx="6" presStyleCnt="7">
        <dgm:presLayoutVars>
          <dgm:chMax val="0"/>
          <dgm:chPref val="0"/>
          <dgm:bulletEnabled val="1"/>
        </dgm:presLayoutVars>
      </dgm:prSet>
      <dgm:spPr/>
    </dgm:pt>
    <dgm:pt modelId="{DF7B91CD-9C21-42F0-AB22-BEEBBBB6D594}" type="pres">
      <dgm:prSet presAssocID="{972D5779-1CF0-491A-AD82-1679063EA818}" presName="Parent" presStyleLbl="alignNode1" presStyleIdx="6" presStyleCnt="7">
        <dgm:presLayoutVars>
          <dgm:chMax val="3"/>
          <dgm:chPref val="3"/>
          <dgm:bulletEnabled val="1"/>
        </dgm:presLayoutVars>
      </dgm:prSet>
      <dgm:spPr/>
    </dgm:pt>
    <dgm:pt modelId="{8F02EFC1-9B27-45F9-B08A-3BE26321DDC3}" type="pres">
      <dgm:prSet presAssocID="{972D5779-1CF0-491A-AD82-1679063EA818}" presName="Accent" presStyleLbl="parChTrans1D1" presStyleIdx="6" presStyleCnt="7"/>
      <dgm:spPr/>
    </dgm:pt>
  </dgm:ptLst>
  <dgm:cxnLst>
    <dgm:cxn modelId="{B0B1F703-6CD5-4CAB-A3FA-3DECB9A80FCB}" type="presOf" srcId="{9687F4B7-46B7-4E37-98A5-D778B97B6810}" destId="{A26866B9-1256-453C-8321-85049976DB49}" srcOrd="0" destOrd="0" presId="urn:microsoft.com/office/officeart/2011/layout/TabList"/>
    <dgm:cxn modelId="{BCAE901C-90CB-461F-894C-C44BF6039D96}" srcId="{53473DF4-6D52-4113-AA26-4ABB5029983D}" destId="{F0E8D216-44B6-44BD-ADA9-F731EDC42A3C}" srcOrd="5" destOrd="0" parTransId="{E766A0E3-6839-4C4A-BAE6-C37B1C605AAE}" sibTransId="{5896174A-036D-46F4-8C15-E996BAD89249}"/>
    <dgm:cxn modelId="{DE040035-FCE1-4898-BC21-E514F6484E82}" type="presOf" srcId="{972D5779-1CF0-491A-AD82-1679063EA818}" destId="{DF7B91CD-9C21-42F0-AB22-BEEBBBB6D594}" srcOrd="0" destOrd="0" presId="urn:microsoft.com/office/officeart/2011/layout/TabList"/>
    <dgm:cxn modelId="{015BD138-DFFD-4282-AB99-5E9C7D8B75D3}" type="presOf" srcId="{6393E5B0-591D-4AF8-9F46-BF5823D7F0C6}" destId="{5816740C-29FD-4AF9-9F27-BB92DB4D81C3}" srcOrd="0" destOrd="0" presId="urn:microsoft.com/office/officeart/2011/layout/TabList"/>
    <dgm:cxn modelId="{A85A8B60-6931-4F67-AAA3-8A3D1AE2C053}" type="presOf" srcId="{C68907CD-F931-4585-A9CF-8348BAC2CCB1}" destId="{7CFA9B50-1BF1-44C5-9C6D-DA0FD74A6719}" srcOrd="0" destOrd="0" presId="urn:microsoft.com/office/officeart/2011/layout/TabList"/>
    <dgm:cxn modelId="{238C0B61-ABEF-4DFC-9522-691E3DC7DB07}" srcId="{97F6E3FE-4CC2-40C5-A07A-E7D75C7E62C8}" destId="{C68907CD-F931-4585-A9CF-8348BAC2CCB1}" srcOrd="0" destOrd="0" parTransId="{0DB1BAE8-35BD-4A47-9AA7-31E7761B6D5A}" sibTransId="{65D067ED-16FB-4F5A-A277-0D15C07539E9}"/>
    <dgm:cxn modelId="{362C1F64-158E-4A8B-BEEB-440D38F4188D}" type="presOf" srcId="{FDF2092E-29CD-413A-8481-019BF3AC49DC}" destId="{18AA22BE-5EEE-4EAA-A25C-86233FCA2ACE}" srcOrd="0" destOrd="0" presId="urn:microsoft.com/office/officeart/2011/layout/TabList"/>
    <dgm:cxn modelId="{73F31B49-D892-4675-BB37-BF21FA176DB1}" type="presOf" srcId="{C0F8B552-707C-456D-B455-1B087632351D}" destId="{6757180D-E43A-49E7-8907-113C733B9C1A}" srcOrd="0" destOrd="0" presId="urn:microsoft.com/office/officeart/2011/layout/TabList"/>
    <dgm:cxn modelId="{5EE28E6A-A9A1-4D0A-946E-E4FA8CCE1AB8}" type="presOf" srcId="{54D1A4CE-A2A2-4DB3-9205-1BBF8CA07D56}" destId="{B11C25E8-06F8-4998-80C5-97D1A2E2210C}" srcOrd="0" destOrd="0" presId="urn:microsoft.com/office/officeart/2011/layout/TabList"/>
    <dgm:cxn modelId="{6350986B-F2FD-4764-9BAA-EB69E121F5EB}" srcId="{53473DF4-6D52-4113-AA26-4ABB5029983D}" destId="{97F6E3FE-4CC2-40C5-A07A-E7D75C7E62C8}" srcOrd="3" destOrd="0" parTransId="{8B183E06-8AC3-4BEB-A86C-34453F52AA05}" sibTransId="{0FC65FE3-3794-4EF1-A163-FD1CAFBC57FF}"/>
    <dgm:cxn modelId="{4992D16C-AFD1-4864-B86A-389F80D50126}" srcId="{53473DF4-6D52-4113-AA26-4ABB5029983D}" destId="{FDF2092E-29CD-413A-8481-019BF3AC49DC}" srcOrd="1" destOrd="0" parTransId="{C5DF0301-CF4E-4DD4-BA59-B772CA4D41BC}" sibTransId="{ADB8D541-8F3D-45CC-B702-DEB011E0D226}"/>
    <dgm:cxn modelId="{43164D4D-68D0-4760-9511-819F0B610634}" srcId="{FDF2092E-29CD-413A-8481-019BF3AC49DC}" destId="{54D1A4CE-A2A2-4DB3-9205-1BBF8CA07D56}" srcOrd="0" destOrd="0" parTransId="{F27C23C2-8B2F-4566-B53F-B0F52E59BAF8}" sibTransId="{EC99EDBE-AB4D-4083-BC25-5CBACD339AF9}"/>
    <dgm:cxn modelId="{39AA326E-899A-4510-AFE1-FBDC03DDEF16}" type="presOf" srcId="{2187EAA6-6F0C-40A8-8B17-A48A73DF15E0}" destId="{95BA4548-064E-4702-AF91-56CD1AD7A6F1}" srcOrd="0" destOrd="0" presId="urn:microsoft.com/office/officeart/2011/layout/TabList"/>
    <dgm:cxn modelId="{5B1D1554-05B6-46C0-9706-1D1B922D38AF}" srcId="{53473DF4-6D52-4113-AA26-4ABB5029983D}" destId="{923339A8-DDDC-46C7-9843-85A19A84A5E4}" srcOrd="4" destOrd="0" parTransId="{82105A88-6A8E-4CEA-992B-F76146ECD1C9}" sibTransId="{B4757E9A-72A0-4D2A-98B3-2E154C71CEA3}"/>
    <dgm:cxn modelId="{9B0F8775-F1F1-478E-BD99-322754A6BD1A}" srcId="{923339A8-DDDC-46C7-9843-85A19A84A5E4}" destId="{2187EAA6-6F0C-40A8-8B17-A48A73DF15E0}" srcOrd="0" destOrd="0" parTransId="{21E07E9D-E2CB-4C50-802E-9C428C2CCA66}" sibTransId="{E5788C3A-D233-4115-9779-B452C1901D04}"/>
    <dgm:cxn modelId="{135A3D79-54AD-43FE-A0FC-51086C898703}" srcId="{972D5779-1CF0-491A-AD82-1679063EA818}" destId="{A01DABA4-91B9-40B7-9F21-8AC71470372E}" srcOrd="0" destOrd="0" parTransId="{68FAE240-B53B-4171-A6AC-4543CF44AF84}" sibTransId="{3ADB9343-1109-4FE0-AB0A-95BFCC727A50}"/>
    <dgm:cxn modelId="{7155815A-5598-4F49-9AFF-2689BBE3C7BE}" type="presOf" srcId="{64A446EA-4FF1-41E9-A175-B4E57BCEBC7D}" destId="{F9D6B3E2-7957-4EEF-A50F-F9802500F810}" srcOrd="0" destOrd="0" presId="urn:microsoft.com/office/officeart/2011/layout/TabList"/>
    <dgm:cxn modelId="{CD2A4E89-DE5F-4158-819B-AF2B93262CA6}" type="presOf" srcId="{53473DF4-6D52-4113-AA26-4ABB5029983D}" destId="{E4F06702-94BE-4547-A44C-49D5059C45F1}" srcOrd="0" destOrd="0" presId="urn:microsoft.com/office/officeart/2011/layout/TabList"/>
    <dgm:cxn modelId="{4B90F491-10C1-4246-830E-AD0A08FD19BE}" srcId="{F0E8D216-44B6-44BD-ADA9-F731EDC42A3C}" destId="{64A446EA-4FF1-41E9-A175-B4E57BCEBC7D}" srcOrd="0" destOrd="0" parTransId="{9F5D4E77-986C-4309-B547-91B2545BED57}" sibTransId="{6C1E68B0-9294-4791-9956-A39CF6258EA1}"/>
    <dgm:cxn modelId="{A8274698-5F0A-431B-BFD8-A92B11B4C551}" type="presOf" srcId="{97F6E3FE-4CC2-40C5-A07A-E7D75C7E62C8}" destId="{9CD56F87-367F-4315-A250-67C8F7C2ABDF}" srcOrd="0" destOrd="0" presId="urn:microsoft.com/office/officeart/2011/layout/TabList"/>
    <dgm:cxn modelId="{940CFF98-246A-44C5-8C51-64907AA51384}" srcId="{6393E5B0-591D-4AF8-9F46-BF5823D7F0C6}" destId="{C0F8B552-707C-456D-B455-1B087632351D}" srcOrd="0" destOrd="0" parTransId="{3B1F910F-2AAB-4135-B67F-08F29A27E19F}" sibTransId="{C88BD8C3-37CB-437F-AFCB-14F1B70AD69C}"/>
    <dgm:cxn modelId="{D919B09C-8C1A-47CD-BBA2-2A87ED44CE4E}" type="presOf" srcId="{A01DABA4-91B9-40B7-9F21-8AC71470372E}" destId="{97EF1580-5213-4FD4-955D-1330FA94A378}" srcOrd="0" destOrd="0" presId="urn:microsoft.com/office/officeart/2011/layout/TabList"/>
    <dgm:cxn modelId="{A57757AC-663D-48EE-8EE5-C483946322F1}" type="presOf" srcId="{923339A8-DDDC-46C7-9843-85A19A84A5E4}" destId="{8C32485B-74A7-44DB-A393-59D9D5E7D56C}" srcOrd="0" destOrd="0" presId="urn:microsoft.com/office/officeart/2011/layout/TabList"/>
    <dgm:cxn modelId="{45AAFCAD-E019-4077-B05E-52B14B654E75}" type="presOf" srcId="{F0E8D216-44B6-44BD-ADA9-F731EDC42A3C}" destId="{2EA81AE3-5CE4-4785-AD4A-9675AD17901F}" srcOrd="0" destOrd="0" presId="urn:microsoft.com/office/officeart/2011/layout/TabList"/>
    <dgm:cxn modelId="{0A3B60AF-71B0-458F-97FF-3809900DFC01}" srcId="{9687F4B7-46B7-4E37-98A5-D778B97B6810}" destId="{9BE56AE2-5265-482F-9237-2C6594983DBE}" srcOrd="0" destOrd="0" parTransId="{0AF97D8E-EC59-493D-9C7B-E450D75D0EC3}" sibTransId="{DD0C74E8-823E-4D15-8ACA-034C66073C76}"/>
    <dgm:cxn modelId="{7B1726C1-0C3F-415D-8946-B6AEBAA77E4A}" srcId="{53473DF4-6D52-4113-AA26-4ABB5029983D}" destId="{6393E5B0-591D-4AF8-9F46-BF5823D7F0C6}" srcOrd="0" destOrd="0" parTransId="{95A7483B-70FC-46CE-AE0A-03C03F08EC95}" sibTransId="{4971DED5-D977-47E7-9417-76BD8A346335}"/>
    <dgm:cxn modelId="{4A026EDA-3240-4A74-8668-BF58D0FD791E}" srcId="{53473DF4-6D52-4113-AA26-4ABB5029983D}" destId="{9687F4B7-46B7-4E37-98A5-D778B97B6810}" srcOrd="2" destOrd="0" parTransId="{ECBF92A5-EC99-4075-AC70-AB0EA2DBDE9B}" sibTransId="{3624732B-7AFF-4781-BD71-FCFB725036FD}"/>
    <dgm:cxn modelId="{7DDE07DE-FB81-4166-A0EF-DE0EAFCA418C}" type="presOf" srcId="{9BE56AE2-5265-482F-9237-2C6594983DBE}" destId="{09B7B0F8-DE92-4126-B848-522781972459}" srcOrd="0" destOrd="0" presId="urn:microsoft.com/office/officeart/2011/layout/TabList"/>
    <dgm:cxn modelId="{F89B75FA-D450-4AA8-AF0D-644109B6B955}" srcId="{53473DF4-6D52-4113-AA26-4ABB5029983D}" destId="{972D5779-1CF0-491A-AD82-1679063EA818}" srcOrd="6" destOrd="0" parTransId="{384F11B1-6376-48D3-8A74-758C73DB70E4}" sibTransId="{D102694F-1C1B-425C-8FD4-FAC66151A7D0}"/>
    <dgm:cxn modelId="{71D8C2E2-B8C3-412E-903D-BCEA4D45729E}" type="presParOf" srcId="{E4F06702-94BE-4547-A44C-49D5059C45F1}" destId="{605DE02A-8AFC-416A-B859-B325FD46BC52}" srcOrd="0" destOrd="0" presId="urn:microsoft.com/office/officeart/2011/layout/TabList"/>
    <dgm:cxn modelId="{5D31059A-5C87-4EC2-B856-46866A10D0E6}" type="presParOf" srcId="{605DE02A-8AFC-416A-B859-B325FD46BC52}" destId="{6757180D-E43A-49E7-8907-113C733B9C1A}" srcOrd="0" destOrd="0" presId="urn:microsoft.com/office/officeart/2011/layout/TabList"/>
    <dgm:cxn modelId="{11D44C77-FFE8-44DD-AB43-6F1390612031}" type="presParOf" srcId="{605DE02A-8AFC-416A-B859-B325FD46BC52}" destId="{5816740C-29FD-4AF9-9F27-BB92DB4D81C3}" srcOrd="1" destOrd="0" presId="urn:microsoft.com/office/officeart/2011/layout/TabList"/>
    <dgm:cxn modelId="{3CA98286-5329-4AF7-9C06-B385138B34C5}" type="presParOf" srcId="{605DE02A-8AFC-416A-B859-B325FD46BC52}" destId="{D092EA2F-7F0F-4BAC-A1CF-2886860B415F}" srcOrd="2" destOrd="0" presId="urn:microsoft.com/office/officeart/2011/layout/TabList"/>
    <dgm:cxn modelId="{30EFFC3C-6172-4701-A8B1-61069AF3B309}" type="presParOf" srcId="{E4F06702-94BE-4547-A44C-49D5059C45F1}" destId="{BBA75695-9B1E-4888-954D-79ACAFC18FF4}" srcOrd="1" destOrd="0" presId="urn:microsoft.com/office/officeart/2011/layout/TabList"/>
    <dgm:cxn modelId="{6F38099A-F370-431E-A035-8AED70CD2CF2}" type="presParOf" srcId="{E4F06702-94BE-4547-A44C-49D5059C45F1}" destId="{2C4DF8D8-2491-4471-A10A-8B3E1335AF39}" srcOrd="2" destOrd="0" presId="urn:microsoft.com/office/officeart/2011/layout/TabList"/>
    <dgm:cxn modelId="{D7465B0B-92B3-45E3-A857-39FF351DBDDE}" type="presParOf" srcId="{2C4DF8D8-2491-4471-A10A-8B3E1335AF39}" destId="{B11C25E8-06F8-4998-80C5-97D1A2E2210C}" srcOrd="0" destOrd="0" presId="urn:microsoft.com/office/officeart/2011/layout/TabList"/>
    <dgm:cxn modelId="{8C110B9D-C936-4103-8188-756E775D292F}" type="presParOf" srcId="{2C4DF8D8-2491-4471-A10A-8B3E1335AF39}" destId="{18AA22BE-5EEE-4EAA-A25C-86233FCA2ACE}" srcOrd="1" destOrd="0" presId="urn:microsoft.com/office/officeart/2011/layout/TabList"/>
    <dgm:cxn modelId="{B79C780C-CB99-41B4-9A88-F7029CE7DB5D}" type="presParOf" srcId="{2C4DF8D8-2491-4471-A10A-8B3E1335AF39}" destId="{2A21043F-C30B-4DB8-BC0D-163FE4A41B1E}" srcOrd="2" destOrd="0" presId="urn:microsoft.com/office/officeart/2011/layout/TabList"/>
    <dgm:cxn modelId="{3884F39C-D34A-409A-A772-BE42D5ADB3D6}" type="presParOf" srcId="{E4F06702-94BE-4547-A44C-49D5059C45F1}" destId="{9172D690-B12D-4322-A6CA-A648C196E560}" srcOrd="3" destOrd="0" presId="urn:microsoft.com/office/officeart/2011/layout/TabList"/>
    <dgm:cxn modelId="{6E8811A5-8F86-40F8-AF13-7DDBC36996C1}" type="presParOf" srcId="{E4F06702-94BE-4547-A44C-49D5059C45F1}" destId="{8511E89F-770D-445F-9DE9-65AE6895A91D}" srcOrd="4" destOrd="0" presId="urn:microsoft.com/office/officeart/2011/layout/TabList"/>
    <dgm:cxn modelId="{16B53668-3EA0-4136-9D6C-0F38510FBB29}" type="presParOf" srcId="{8511E89F-770D-445F-9DE9-65AE6895A91D}" destId="{09B7B0F8-DE92-4126-B848-522781972459}" srcOrd="0" destOrd="0" presId="urn:microsoft.com/office/officeart/2011/layout/TabList"/>
    <dgm:cxn modelId="{C04EAEF8-AB00-4DAD-B72A-702954F40B25}" type="presParOf" srcId="{8511E89F-770D-445F-9DE9-65AE6895A91D}" destId="{A26866B9-1256-453C-8321-85049976DB49}" srcOrd="1" destOrd="0" presId="urn:microsoft.com/office/officeart/2011/layout/TabList"/>
    <dgm:cxn modelId="{E238B154-EB01-444F-8545-5330E683C14B}" type="presParOf" srcId="{8511E89F-770D-445F-9DE9-65AE6895A91D}" destId="{704A5981-341A-4932-B30B-7E1A7CD79B7B}" srcOrd="2" destOrd="0" presId="urn:microsoft.com/office/officeart/2011/layout/TabList"/>
    <dgm:cxn modelId="{C6EFA9A1-6A42-4701-AFBB-427B1ADE11E0}" type="presParOf" srcId="{E4F06702-94BE-4547-A44C-49D5059C45F1}" destId="{DA8EDF09-0BB6-4A85-B6CB-B373D773A637}" srcOrd="5" destOrd="0" presId="urn:microsoft.com/office/officeart/2011/layout/TabList"/>
    <dgm:cxn modelId="{02E2233C-083F-4A1F-9A03-E805F728BD85}" type="presParOf" srcId="{E4F06702-94BE-4547-A44C-49D5059C45F1}" destId="{488FB41D-D85F-44B7-BCAF-0E24D3FC5840}" srcOrd="6" destOrd="0" presId="urn:microsoft.com/office/officeart/2011/layout/TabList"/>
    <dgm:cxn modelId="{4FD0BE6A-73DB-4714-BCD2-CACF75FECFFF}" type="presParOf" srcId="{488FB41D-D85F-44B7-BCAF-0E24D3FC5840}" destId="{7CFA9B50-1BF1-44C5-9C6D-DA0FD74A6719}" srcOrd="0" destOrd="0" presId="urn:microsoft.com/office/officeart/2011/layout/TabList"/>
    <dgm:cxn modelId="{5A578073-69DD-402F-84E9-242BF11FE707}" type="presParOf" srcId="{488FB41D-D85F-44B7-BCAF-0E24D3FC5840}" destId="{9CD56F87-367F-4315-A250-67C8F7C2ABDF}" srcOrd="1" destOrd="0" presId="urn:microsoft.com/office/officeart/2011/layout/TabList"/>
    <dgm:cxn modelId="{455724E6-E382-4799-AAB4-FFB7C8ED1708}" type="presParOf" srcId="{488FB41D-D85F-44B7-BCAF-0E24D3FC5840}" destId="{D384268A-8BA6-4D03-80EE-E992A4D17311}" srcOrd="2" destOrd="0" presId="urn:microsoft.com/office/officeart/2011/layout/TabList"/>
    <dgm:cxn modelId="{32DA2307-1BCA-41FA-B301-6CED2F6BCA77}" type="presParOf" srcId="{E4F06702-94BE-4547-A44C-49D5059C45F1}" destId="{4B4E277A-5EB7-4DB1-978E-94CC921461E6}" srcOrd="7" destOrd="0" presId="urn:microsoft.com/office/officeart/2011/layout/TabList"/>
    <dgm:cxn modelId="{8A5C89EF-44AE-4095-8B80-4702250F12D4}" type="presParOf" srcId="{E4F06702-94BE-4547-A44C-49D5059C45F1}" destId="{7E59E3F8-D049-46C2-AE78-6B05AA8EB668}" srcOrd="8" destOrd="0" presId="urn:microsoft.com/office/officeart/2011/layout/TabList"/>
    <dgm:cxn modelId="{FC001653-40FA-4F2B-83D0-E7FEE16FE07C}" type="presParOf" srcId="{7E59E3F8-D049-46C2-AE78-6B05AA8EB668}" destId="{95BA4548-064E-4702-AF91-56CD1AD7A6F1}" srcOrd="0" destOrd="0" presId="urn:microsoft.com/office/officeart/2011/layout/TabList"/>
    <dgm:cxn modelId="{AE860B02-7DC8-4B5B-A2DF-606DA871C37F}" type="presParOf" srcId="{7E59E3F8-D049-46C2-AE78-6B05AA8EB668}" destId="{8C32485B-74A7-44DB-A393-59D9D5E7D56C}" srcOrd="1" destOrd="0" presId="urn:microsoft.com/office/officeart/2011/layout/TabList"/>
    <dgm:cxn modelId="{EA56A6BC-BF34-40C0-95AA-E13FB6D99DC7}" type="presParOf" srcId="{7E59E3F8-D049-46C2-AE78-6B05AA8EB668}" destId="{EFC84BB4-0E52-4D88-9552-8895DBEA11B2}" srcOrd="2" destOrd="0" presId="urn:microsoft.com/office/officeart/2011/layout/TabList"/>
    <dgm:cxn modelId="{4B9DDA1C-E0CB-4E51-A0D8-E19F91AE50F7}" type="presParOf" srcId="{E4F06702-94BE-4547-A44C-49D5059C45F1}" destId="{7424DF18-7879-4988-8AAF-32EF27543321}" srcOrd="9" destOrd="0" presId="urn:microsoft.com/office/officeart/2011/layout/TabList"/>
    <dgm:cxn modelId="{CB7F2ADD-4F30-42A1-807E-13F33E76EE6A}" type="presParOf" srcId="{E4F06702-94BE-4547-A44C-49D5059C45F1}" destId="{FFD5899A-88B8-41A9-A611-680FF545CA66}" srcOrd="10" destOrd="0" presId="urn:microsoft.com/office/officeart/2011/layout/TabList"/>
    <dgm:cxn modelId="{9C491C73-3720-4111-B61F-E4853D92D8EB}" type="presParOf" srcId="{FFD5899A-88B8-41A9-A611-680FF545CA66}" destId="{F9D6B3E2-7957-4EEF-A50F-F9802500F810}" srcOrd="0" destOrd="0" presId="urn:microsoft.com/office/officeart/2011/layout/TabList"/>
    <dgm:cxn modelId="{19C403D6-47B1-4654-BEA4-2D0F1B55D09D}" type="presParOf" srcId="{FFD5899A-88B8-41A9-A611-680FF545CA66}" destId="{2EA81AE3-5CE4-4785-AD4A-9675AD17901F}" srcOrd="1" destOrd="0" presId="urn:microsoft.com/office/officeart/2011/layout/TabList"/>
    <dgm:cxn modelId="{A06078AF-E563-4FFE-ACFC-AEF1041961BD}" type="presParOf" srcId="{FFD5899A-88B8-41A9-A611-680FF545CA66}" destId="{47D9018E-53C7-4C74-A05F-1640D01E992A}" srcOrd="2" destOrd="0" presId="urn:microsoft.com/office/officeart/2011/layout/TabList"/>
    <dgm:cxn modelId="{81AF35E1-FDF2-4490-8265-DE0E8BA8978C}" type="presParOf" srcId="{E4F06702-94BE-4547-A44C-49D5059C45F1}" destId="{57F2DF8C-3D40-4622-BB32-BE8A3FC7FE67}" srcOrd="11" destOrd="0" presId="urn:microsoft.com/office/officeart/2011/layout/TabList"/>
    <dgm:cxn modelId="{D671FB38-E826-4ECB-976E-CCDC0A8362E3}" type="presParOf" srcId="{E4F06702-94BE-4547-A44C-49D5059C45F1}" destId="{CC1774C9-2279-4530-AF45-7212CB744E81}" srcOrd="12" destOrd="0" presId="urn:microsoft.com/office/officeart/2011/layout/TabList"/>
    <dgm:cxn modelId="{43E3A788-638C-46A4-8BA9-6C298F7CE011}" type="presParOf" srcId="{CC1774C9-2279-4530-AF45-7212CB744E81}" destId="{97EF1580-5213-4FD4-955D-1330FA94A378}" srcOrd="0" destOrd="0" presId="urn:microsoft.com/office/officeart/2011/layout/TabList"/>
    <dgm:cxn modelId="{03AC9C82-AA17-4B2E-8FA2-17F7E51EB45B}" type="presParOf" srcId="{CC1774C9-2279-4530-AF45-7212CB744E81}" destId="{DF7B91CD-9C21-42F0-AB22-BEEBBBB6D594}" srcOrd="1" destOrd="0" presId="urn:microsoft.com/office/officeart/2011/layout/TabList"/>
    <dgm:cxn modelId="{06F03308-A708-41B4-AE06-6B99D0B978BD}" type="presParOf" srcId="{CC1774C9-2279-4530-AF45-7212CB744E81}" destId="{8F02EFC1-9B27-45F9-B08A-3BE26321DDC3}"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5B013E1-337A-454D-BB26-07B4F2F6E70F}"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C8B0BFFE-EE6A-432A-819A-B7F7F3E8E30C}">
      <dgm:prSet phldrT="[Text]"/>
      <dgm:spPr/>
      <dgm:t>
        <a:bodyPr/>
        <a:lstStyle/>
        <a:p>
          <a:r>
            <a:rPr lang="en-US" dirty="0"/>
            <a:t>Cloud Ready</a:t>
          </a:r>
        </a:p>
      </dgm:t>
    </dgm:pt>
    <dgm:pt modelId="{C313DB98-4DF4-4C2E-B377-DBB754F7E495}" type="parTrans" cxnId="{45D8426F-DF5C-4AA0-9C63-958C19F76684}">
      <dgm:prSet/>
      <dgm:spPr/>
      <dgm:t>
        <a:bodyPr/>
        <a:lstStyle/>
        <a:p>
          <a:endParaRPr lang="en-US"/>
        </a:p>
      </dgm:t>
    </dgm:pt>
    <dgm:pt modelId="{B1939C5B-BB78-4D06-A431-6C2DB4D6D10B}" type="sibTrans" cxnId="{45D8426F-DF5C-4AA0-9C63-958C19F76684}">
      <dgm:prSet/>
      <dgm:spPr/>
      <dgm:t>
        <a:bodyPr/>
        <a:lstStyle/>
        <a:p>
          <a:endParaRPr lang="en-US"/>
        </a:p>
      </dgm:t>
    </dgm:pt>
    <dgm:pt modelId="{89D3B32E-7BAD-46F2-8DAC-7854127D617D}">
      <dgm:prSet phldrT="[Text]"/>
      <dgm:spPr/>
      <dgm:t>
        <a:bodyPr/>
        <a:lstStyle/>
        <a:p>
          <a:r>
            <a:rPr lang="en-US" dirty="0"/>
            <a:t>Cloud Friendly</a:t>
          </a:r>
        </a:p>
      </dgm:t>
    </dgm:pt>
    <dgm:pt modelId="{D27CDD69-DEAE-4CB5-97D1-10A9B830C533}" type="parTrans" cxnId="{61B09079-1560-4331-B54D-5017D3909DAC}">
      <dgm:prSet/>
      <dgm:spPr/>
      <dgm:t>
        <a:bodyPr/>
        <a:lstStyle/>
        <a:p>
          <a:endParaRPr lang="en-US"/>
        </a:p>
      </dgm:t>
    </dgm:pt>
    <dgm:pt modelId="{FFAE941D-2FAC-4506-B3BB-3B630B08A80F}" type="sibTrans" cxnId="{61B09079-1560-4331-B54D-5017D3909DAC}">
      <dgm:prSet/>
      <dgm:spPr/>
      <dgm:t>
        <a:bodyPr/>
        <a:lstStyle/>
        <a:p>
          <a:endParaRPr lang="en-US"/>
        </a:p>
      </dgm:t>
    </dgm:pt>
    <dgm:pt modelId="{80F26164-92D5-4255-8C4D-632329951A3F}">
      <dgm:prSet phldrT="[Text]"/>
      <dgm:spPr/>
      <dgm:t>
        <a:bodyPr/>
        <a:lstStyle/>
        <a:p>
          <a:r>
            <a:rPr lang="en-US" dirty="0"/>
            <a:t>Cloud Resilient</a:t>
          </a:r>
        </a:p>
      </dgm:t>
    </dgm:pt>
    <dgm:pt modelId="{0284823F-821F-4FD8-A0FC-8A3E22965A2C}" type="parTrans" cxnId="{8BF967F3-ED51-4093-9336-665C37ADB81D}">
      <dgm:prSet/>
      <dgm:spPr/>
      <dgm:t>
        <a:bodyPr/>
        <a:lstStyle/>
        <a:p>
          <a:endParaRPr lang="en-US"/>
        </a:p>
      </dgm:t>
    </dgm:pt>
    <dgm:pt modelId="{E4211E5E-F457-40A6-96DB-5BEA38F83236}" type="sibTrans" cxnId="{8BF967F3-ED51-4093-9336-665C37ADB81D}">
      <dgm:prSet/>
      <dgm:spPr/>
      <dgm:t>
        <a:bodyPr/>
        <a:lstStyle/>
        <a:p>
          <a:endParaRPr lang="en-US"/>
        </a:p>
      </dgm:t>
    </dgm:pt>
    <dgm:pt modelId="{2082199C-24E0-4EE2-9BEF-AF45BA1FB038}">
      <dgm:prSet phldrT="[Text]"/>
      <dgm:spPr/>
      <dgm:t>
        <a:bodyPr/>
        <a:lstStyle/>
        <a:p>
          <a:r>
            <a:rPr lang="en-US" dirty="0"/>
            <a:t>Cloud Native</a:t>
          </a:r>
        </a:p>
      </dgm:t>
    </dgm:pt>
    <dgm:pt modelId="{330B53F0-A009-4439-91AA-00EBC1728C97}" type="parTrans" cxnId="{F7575C65-319B-4582-97F4-BC6BC0FC349F}">
      <dgm:prSet/>
      <dgm:spPr/>
      <dgm:t>
        <a:bodyPr/>
        <a:lstStyle/>
        <a:p>
          <a:endParaRPr lang="en-US"/>
        </a:p>
      </dgm:t>
    </dgm:pt>
    <dgm:pt modelId="{04F1B149-6EEB-4FEC-9EB4-21323A9606CE}" type="sibTrans" cxnId="{F7575C65-319B-4582-97F4-BC6BC0FC349F}">
      <dgm:prSet/>
      <dgm:spPr/>
      <dgm:t>
        <a:bodyPr/>
        <a:lstStyle/>
        <a:p>
          <a:endParaRPr lang="en-US"/>
        </a:p>
      </dgm:t>
    </dgm:pt>
    <dgm:pt modelId="{23B2F897-7DD9-4B9A-A5BD-1C2CDB556E13}">
      <dgm:prSet phldrT="[Text]"/>
      <dgm:spPr/>
      <dgm:t>
        <a:bodyPr/>
        <a:lstStyle/>
        <a:p>
          <a:r>
            <a:rPr lang="en-US" dirty="0"/>
            <a:t>No File System Dependency</a:t>
          </a:r>
        </a:p>
      </dgm:t>
    </dgm:pt>
    <dgm:pt modelId="{038E4B94-2F72-4AA0-9106-93E6E9FF1F96}" type="parTrans" cxnId="{F29308AD-DC41-4C25-8A0D-6781DD57875C}">
      <dgm:prSet/>
      <dgm:spPr/>
      <dgm:t>
        <a:bodyPr/>
        <a:lstStyle/>
        <a:p>
          <a:endParaRPr lang="en-US"/>
        </a:p>
      </dgm:t>
    </dgm:pt>
    <dgm:pt modelId="{F06A2AC5-A288-43CA-ABF4-927F85010125}" type="sibTrans" cxnId="{F29308AD-DC41-4C25-8A0D-6781DD57875C}">
      <dgm:prSet/>
      <dgm:spPr/>
      <dgm:t>
        <a:bodyPr/>
        <a:lstStyle/>
        <a:p>
          <a:endParaRPr lang="en-US"/>
        </a:p>
      </dgm:t>
    </dgm:pt>
    <dgm:pt modelId="{B31112B9-B821-44A8-9472-E15439269F7C}">
      <dgm:prSet phldrT="[Text]"/>
      <dgm:spPr/>
      <dgm:t>
        <a:bodyPr/>
        <a:lstStyle/>
        <a:p>
          <a:r>
            <a:rPr lang="en-US" dirty="0"/>
            <a:t>Self contained application</a:t>
          </a:r>
        </a:p>
      </dgm:t>
    </dgm:pt>
    <dgm:pt modelId="{EB21DD4F-42DD-4657-8232-603558C8D542}" type="parTrans" cxnId="{6C1C4BA8-36F5-4488-A9E2-840B199FEAEE}">
      <dgm:prSet/>
      <dgm:spPr/>
      <dgm:t>
        <a:bodyPr/>
        <a:lstStyle/>
        <a:p>
          <a:endParaRPr lang="en-US"/>
        </a:p>
      </dgm:t>
    </dgm:pt>
    <dgm:pt modelId="{9F81354B-1A06-48DB-9B0C-72E8E55A1E3A}" type="sibTrans" cxnId="{6C1C4BA8-36F5-4488-A9E2-840B199FEAEE}">
      <dgm:prSet/>
      <dgm:spPr/>
      <dgm:t>
        <a:bodyPr/>
        <a:lstStyle/>
        <a:p>
          <a:endParaRPr lang="en-US"/>
        </a:p>
      </dgm:t>
    </dgm:pt>
    <dgm:pt modelId="{F8659306-EBFF-45AA-B19E-3F7AE8309241}">
      <dgm:prSet phldrT="[Text]"/>
      <dgm:spPr/>
      <dgm:t>
        <a:bodyPr/>
        <a:lstStyle/>
        <a:p>
          <a:r>
            <a:rPr lang="en-US" dirty="0"/>
            <a:t>Platform managed ports/address</a:t>
          </a:r>
        </a:p>
      </dgm:t>
    </dgm:pt>
    <dgm:pt modelId="{8DC4D648-EBE4-4ADE-BEDE-B194E62979E3}" type="parTrans" cxnId="{C845670D-6158-4398-98B2-BBC260C7FE70}">
      <dgm:prSet/>
      <dgm:spPr/>
      <dgm:t>
        <a:bodyPr/>
        <a:lstStyle/>
        <a:p>
          <a:endParaRPr lang="en-US"/>
        </a:p>
      </dgm:t>
    </dgm:pt>
    <dgm:pt modelId="{650D49FC-522E-4D44-A98C-FE6E88477B2B}" type="sibTrans" cxnId="{C845670D-6158-4398-98B2-BBC260C7FE70}">
      <dgm:prSet/>
      <dgm:spPr/>
      <dgm:t>
        <a:bodyPr/>
        <a:lstStyle/>
        <a:p>
          <a:endParaRPr lang="en-US"/>
        </a:p>
      </dgm:t>
    </dgm:pt>
    <dgm:pt modelId="{77DBD69B-E116-4CCB-A7C0-CDD8592A9E7E}">
      <dgm:prSet phldrT="[Text]"/>
      <dgm:spPr/>
      <dgm:t>
        <a:bodyPr/>
        <a:lstStyle/>
        <a:p>
          <a:r>
            <a:rPr lang="en-US" dirty="0"/>
            <a:t>Consume off-platform services</a:t>
          </a:r>
        </a:p>
      </dgm:t>
    </dgm:pt>
    <dgm:pt modelId="{29D3E825-DD31-4F33-A762-DBC95AAC793F}" type="parTrans" cxnId="{39A50873-41F6-4CC5-9BF2-DC7BE0A57D40}">
      <dgm:prSet/>
      <dgm:spPr/>
      <dgm:t>
        <a:bodyPr/>
        <a:lstStyle/>
        <a:p>
          <a:endParaRPr lang="en-US"/>
        </a:p>
      </dgm:t>
    </dgm:pt>
    <dgm:pt modelId="{222361E0-04B4-49DD-97B8-386927751C23}" type="sibTrans" cxnId="{39A50873-41F6-4CC5-9BF2-DC7BE0A57D40}">
      <dgm:prSet/>
      <dgm:spPr/>
      <dgm:t>
        <a:bodyPr/>
        <a:lstStyle/>
        <a:p>
          <a:endParaRPr lang="en-US"/>
        </a:p>
      </dgm:t>
    </dgm:pt>
    <dgm:pt modelId="{4667FA69-E232-4E15-9FAD-F4DC67A05BCF}">
      <dgm:prSet phldrT="[Text]"/>
      <dgm:spPr/>
      <dgm:t>
        <a:bodyPr/>
        <a:lstStyle/>
        <a:p>
          <a:r>
            <a:rPr lang="en-US" dirty="0"/>
            <a:t>Twelve factor app</a:t>
          </a:r>
        </a:p>
      </dgm:t>
    </dgm:pt>
    <dgm:pt modelId="{0DCB2579-901D-4123-B58A-E5DA4BAA28B4}" type="parTrans" cxnId="{AAE1A9B9-1B71-4379-BA15-D704B55B86F2}">
      <dgm:prSet/>
      <dgm:spPr/>
      <dgm:t>
        <a:bodyPr/>
        <a:lstStyle/>
        <a:p>
          <a:endParaRPr lang="en-US"/>
        </a:p>
      </dgm:t>
    </dgm:pt>
    <dgm:pt modelId="{AA044A19-9B66-41BB-8FE0-E3D0CF47381B}" type="sibTrans" cxnId="{AAE1A9B9-1B71-4379-BA15-D704B55B86F2}">
      <dgm:prSet/>
      <dgm:spPr/>
      <dgm:t>
        <a:bodyPr/>
        <a:lstStyle/>
        <a:p>
          <a:endParaRPr lang="en-US"/>
        </a:p>
      </dgm:t>
    </dgm:pt>
    <dgm:pt modelId="{974D80F9-48F1-4C8B-992A-33172B92944C}">
      <dgm:prSet phldrT="[Text]"/>
      <dgm:spPr/>
      <dgm:t>
        <a:bodyPr/>
        <a:lstStyle/>
        <a:p>
          <a:r>
            <a:rPr lang="en-US" dirty="0"/>
            <a:t>Horizontal scalable</a:t>
          </a:r>
        </a:p>
      </dgm:t>
    </dgm:pt>
    <dgm:pt modelId="{BCE71779-99B0-4C7B-8475-1C3A97B08E2B}" type="parTrans" cxnId="{20B5D656-0FCF-4178-816F-BAB166EE7793}">
      <dgm:prSet/>
      <dgm:spPr/>
      <dgm:t>
        <a:bodyPr/>
        <a:lstStyle/>
        <a:p>
          <a:endParaRPr lang="en-US"/>
        </a:p>
      </dgm:t>
    </dgm:pt>
    <dgm:pt modelId="{5F8322D4-AC41-46E3-A6FC-B1561005D609}" type="sibTrans" cxnId="{20B5D656-0FCF-4178-816F-BAB166EE7793}">
      <dgm:prSet/>
      <dgm:spPr/>
      <dgm:t>
        <a:bodyPr/>
        <a:lstStyle/>
        <a:p>
          <a:endParaRPr lang="en-US"/>
        </a:p>
      </dgm:t>
    </dgm:pt>
    <dgm:pt modelId="{DE334CE8-8E9B-4571-89FD-54EFA5269D37}">
      <dgm:prSet phldrT="[Text]"/>
      <dgm:spPr/>
      <dgm:t>
        <a:bodyPr/>
        <a:lstStyle/>
        <a:p>
          <a:r>
            <a:rPr lang="en-US" dirty="0"/>
            <a:t>Leverage Platform for HA</a:t>
          </a:r>
        </a:p>
      </dgm:t>
    </dgm:pt>
    <dgm:pt modelId="{F13C7639-BE4C-42B0-9ADC-25845DCEEC4F}" type="parTrans" cxnId="{26B7B976-4960-49D9-9BE5-FC0278935210}">
      <dgm:prSet/>
      <dgm:spPr/>
      <dgm:t>
        <a:bodyPr/>
        <a:lstStyle/>
        <a:p>
          <a:endParaRPr lang="en-US"/>
        </a:p>
      </dgm:t>
    </dgm:pt>
    <dgm:pt modelId="{988A1B9E-7735-411A-B0DE-3BD50DFC6A98}" type="sibTrans" cxnId="{26B7B976-4960-49D9-9BE5-FC0278935210}">
      <dgm:prSet/>
      <dgm:spPr/>
      <dgm:t>
        <a:bodyPr/>
        <a:lstStyle/>
        <a:p>
          <a:endParaRPr lang="en-US"/>
        </a:p>
      </dgm:t>
    </dgm:pt>
    <dgm:pt modelId="{AE41561D-1343-492A-B1F7-4C5B63DC2F1D}">
      <dgm:prSet phldrT="[Text]"/>
      <dgm:spPr/>
      <dgm:t>
        <a:bodyPr/>
        <a:lstStyle/>
        <a:p>
          <a:r>
            <a:rPr lang="en-US" dirty="0"/>
            <a:t>Designed for failure</a:t>
          </a:r>
        </a:p>
      </dgm:t>
    </dgm:pt>
    <dgm:pt modelId="{36128566-32F7-4168-A881-1E84EB0DA42F}" type="parTrans" cxnId="{1415DCFC-646F-4F91-A076-C662B9EDD6CC}">
      <dgm:prSet/>
      <dgm:spPr/>
      <dgm:t>
        <a:bodyPr/>
        <a:lstStyle/>
        <a:p>
          <a:endParaRPr lang="en-US"/>
        </a:p>
      </dgm:t>
    </dgm:pt>
    <dgm:pt modelId="{1C2AB0E9-6B0D-4DA4-856E-2D08C079D6FF}" type="sibTrans" cxnId="{1415DCFC-646F-4F91-A076-C662B9EDD6CC}">
      <dgm:prSet/>
      <dgm:spPr/>
      <dgm:t>
        <a:bodyPr/>
        <a:lstStyle/>
        <a:p>
          <a:endParaRPr lang="en-US"/>
        </a:p>
      </dgm:t>
    </dgm:pt>
    <dgm:pt modelId="{92ED8A81-6700-4B2F-BB0A-297AC9B6555E}">
      <dgm:prSet/>
      <dgm:spPr/>
      <dgm:t>
        <a:bodyPr/>
        <a:lstStyle/>
        <a:p>
          <a:r>
            <a:rPr lang="en-US"/>
            <a:t>Apps unaffected by dependencies</a:t>
          </a:r>
          <a:endParaRPr lang="en-US" dirty="0"/>
        </a:p>
      </dgm:t>
    </dgm:pt>
    <dgm:pt modelId="{3218D08B-D5C7-4067-9F06-8239FF395FB2}" type="parTrans" cxnId="{E9A1F60E-3091-46DC-B3D2-268B4B4317D5}">
      <dgm:prSet/>
      <dgm:spPr/>
      <dgm:t>
        <a:bodyPr/>
        <a:lstStyle/>
        <a:p>
          <a:endParaRPr lang="en-US"/>
        </a:p>
      </dgm:t>
    </dgm:pt>
    <dgm:pt modelId="{2E318B25-6397-4B64-87DD-5F0DB0206BB1}" type="sibTrans" cxnId="{E9A1F60E-3091-46DC-B3D2-268B4B4317D5}">
      <dgm:prSet/>
      <dgm:spPr/>
      <dgm:t>
        <a:bodyPr/>
        <a:lstStyle/>
        <a:p>
          <a:endParaRPr lang="en-US"/>
        </a:p>
      </dgm:t>
    </dgm:pt>
    <dgm:pt modelId="{73424B39-C968-4C32-8B26-0104CD4DCE8B}">
      <dgm:prSet/>
      <dgm:spPr/>
      <dgm:t>
        <a:bodyPr/>
        <a:lstStyle/>
        <a:p>
          <a:r>
            <a:rPr lang="en-US"/>
            <a:t>Proactive failure testing</a:t>
          </a:r>
          <a:endParaRPr lang="en-US" dirty="0"/>
        </a:p>
      </dgm:t>
    </dgm:pt>
    <dgm:pt modelId="{D065CEEB-99C3-4187-B801-A90D5912338D}" type="parTrans" cxnId="{98659C39-6F19-4F20-9879-9AB17151E955}">
      <dgm:prSet/>
      <dgm:spPr/>
      <dgm:t>
        <a:bodyPr/>
        <a:lstStyle/>
        <a:p>
          <a:endParaRPr lang="en-US"/>
        </a:p>
      </dgm:t>
    </dgm:pt>
    <dgm:pt modelId="{FA7E28E6-881A-4256-A96B-E21D8EFB54F3}" type="sibTrans" cxnId="{98659C39-6F19-4F20-9879-9AB17151E955}">
      <dgm:prSet/>
      <dgm:spPr/>
      <dgm:t>
        <a:bodyPr/>
        <a:lstStyle/>
        <a:p>
          <a:endParaRPr lang="en-US"/>
        </a:p>
      </dgm:t>
    </dgm:pt>
    <dgm:pt modelId="{3D64F0D0-1AC2-46DC-90C5-AC5AF20FDFC2}">
      <dgm:prSet/>
      <dgm:spPr/>
      <dgm:t>
        <a:bodyPr/>
        <a:lstStyle/>
        <a:p>
          <a:r>
            <a:rPr lang="en-US" dirty="0"/>
            <a:t>Metrics and monitoring baked in</a:t>
          </a:r>
        </a:p>
      </dgm:t>
    </dgm:pt>
    <dgm:pt modelId="{770D6A20-DF2E-479F-90F8-E32D3035B3D3}" type="parTrans" cxnId="{0CCCF0D7-EAAF-4B22-AC0E-24018D303B49}">
      <dgm:prSet/>
      <dgm:spPr/>
      <dgm:t>
        <a:bodyPr/>
        <a:lstStyle/>
        <a:p>
          <a:endParaRPr lang="en-US"/>
        </a:p>
      </dgm:t>
    </dgm:pt>
    <dgm:pt modelId="{2D440C1C-9EAC-40C2-8B11-3725E8FC53BB}" type="sibTrans" cxnId="{0CCCF0D7-EAAF-4B22-AC0E-24018D303B49}">
      <dgm:prSet/>
      <dgm:spPr/>
      <dgm:t>
        <a:bodyPr/>
        <a:lstStyle/>
        <a:p>
          <a:endParaRPr lang="en-US"/>
        </a:p>
      </dgm:t>
    </dgm:pt>
    <dgm:pt modelId="{EE7BCBA6-AEF6-4A30-83DD-6C127F72E52C}">
      <dgm:prSet/>
      <dgm:spPr/>
      <dgm:t>
        <a:bodyPr/>
        <a:lstStyle/>
        <a:p>
          <a:r>
            <a:rPr lang="en-US"/>
            <a:t>Cloud agnostic runtime</a:t>
          </a:r>
          <a:endParaRPr lang="en-US" dirty="0"/>
        </a:p>
      </dgm:t>
    </dgm:pt>
    <dgm:pt modelId="{2ABDCE46-B577-4AC8-9569-DC3A36852858}" type="parTrans" cxnId="{C967E717-2DE2-41B2-B3B2-7274505DBFA3}">
      <dgm:prSet/>
      <dgm:spPr/>
      <dgm:t>
        <a:bodyPr/>
        <a:lstStyle/>
        <a:p>
          <a:endParaRPr lang="en-US"/>
        </a:p>
      </dgm:t>
    </dgm:pt>
    <dgm:pt modelId="{C814AD7A-BD38-403F-BCF4-DADDF42E7E67}" type="sibTrans" cxnId="{C967E717-2DE2-41B2-B3B2-7274505DBFA3}">
      <dgm:prSet/>
      <dgm:spPr/>
      <dgm:t>
        <a:bodyPr/>
        <a:lstStyle/>
        <a:p>
          <a:endParaRPr lang="en-US"/>
        </a:p>
      </dgm:t>
    </dgm:pt>
    <dgm:pt modelId="{71D1F29B-6974-42C7-975F-F15B859A6259}">
      <dgm:prSet phldrT="[Text]"/>
      <dgm:spPr/>
      <dgm:t>
        <a:bodyPr/>
        <a:lstStyle/>
        <a:p>
          <a:r>
            <a:rPr lang="en-US"/>
            <a:t>Microservices architecture</a:t>
          </a:r>
          <a:endParaRPr lang="en-US" dirty="0"/>
        </a:p>
      </dgm:t>
    </dgm:pt>
    <dgm:pt modelId="{C0BB48A8-5A9F-4601-8C04-5C6D55D0CE46}" type="parTrans" cxnId="{BCAF85D2-8018-4C84-A01A-3DA6E77A41F5}">
      <dgm:prSet/>
      <dgm:spPr/>
      <dgm:t>
        <a:bodyPr/>
        <a:lstStyle/>
        <a:p>
          <a:endParaRPr lang="en-US"/>
        </a:p>
      </dgm:t>
    </dgm:pt>
    <dgm:pt modelId="{88CCF196-BE5E-49DE-AF29-A41495753E2E}" type="sibTrans" cxnId="{BCAF85D2-8018-4C84-A01A-3DA6E77A41F5}">
      <dgm:prSet/>
      <dgm:spPr/>
      <dgm:t>
        <a:bodyPr/>
        <a:lstStyle/>
        <a:p>
          <a:endParaRPr lang="en-US"/>
        </a:p>
      </dgm:t>
    </dgm:pt>
    <dgm:pt modelId="{2A8A2318-505B-44E3-B27E-0502EC24034A}">
      <dgm:prSet/>
      <dgm:spPr/>
      <dgm:t>
        <a:bodyPr/>
        <a:lstStyle/>
        <a:p>
          <a:r>
            <a:rPr lang="en-US"/>
            <a:t>API-first design</a:t>
          </a:r>
          <a:endParaRPr lang="en-US" dirty="0"/>
        </a:p>
      </dgm:t>
    </dgm:pt>
    <dgm:pt modelId="{3B7A6009-A2B4-470A-B3AE-9FFDDCBA3AF5}" type="parTrans" cxnId="{5BF66587-313E-4EB4-BDD3-5888E1EB24CC}">
      <dgm:prSet/>
      <dgm:spPr/>
      <dgm:t>
        <a:bodyPr/>
        <a:lstStyle/>
        <a:p>
          <a:endParaRPr lang="en-US"/>
        </a:p>
      </dgm:t>
    </dgm:pt>
    <dgm:pt modelId="{D065FD00-8FD6-4C87-B780-76EBD283F674}" type="sibTrans" cxnId="{5BF66587-313E-4EB4-BDD3-5888E1EB24CC}">
      <dgm:prSet/>
      <dgm:spPr/>
      <dgm:t>
        <a:bodyPr/>
        <a:lstStyle/>
        <a:p>
          <a:endParaRPr lang="en-US"/>
        </a:p>
      </dgm:t>
    </dgm:pt>
    <dgm:pt modelId="{D8D256C1-057D-4836-92D5-E12C5F2691F2}" type="pres">
      <dgm:prSet presAssocID="{A5B013E1-337A-454D-BB26-07B4F2F6E70F}" presName="rootnode" presStyleCnt="0">
        <dgm:presLayoutVars>
          <dgm:chMax/>
          <dgm:chPref/>
          <dgm:dir/>
          <dgm:animLvl val="lvl"/>
        </dgm:presLayoutVars>
      </dgm:prSet>
      <dgm:spPr/>
    </dgm:pt>
    <dgm:pt modelId="{5A0896E2-3F1B-4162-B14D-4C4E0A8E2CE8}" type="pres">
      <dgm:prSet presAssocID="{C8B0BFFE-EE6A-432A-819A-B7F7F3E8E30C}" presName="composite" presStyleCnt="0"/>
      <dgm:spPr/>
    </dgm:pt>
    <dgm:pt modelId="{1FDA68D7-AB51-4C28-8F40-DFD86F5633E6}" type="pres">
      <dgm:prSet presAssocID="{C8B0BFFE-EE6A-432A-819A-B7F7F3E8E30C}" presName="LShape" presStyleLbl="alignNode1" presStyleIdx="0" presStyleCnt="7"/>
      <dgm:spPr/>
    </dgm:pt>
    <dgm:pt modelId="{DBDA02DE-5203-418E-8F71-A18E249323E4}" type="pres">
      <dgm:prSet presAssocID="{C8B0BFFE-EE6A-432A-819A-B7F7F3E8E30C}" presName="ParentText" presStyleLbl="revTx" presStyleIdx="0" presStyleCnt="4">
        <dgm:presLayoutVars>
          <dgm:chMax val="0"/>
          <dgm:chPref val="0"/>
          <dgm:bulletEnabled val="1"/>
        </dgm:presLayoutVars>
      </dgm:prSet>
      <dgm:spPr/>
    </dgm:pt>
    <dgm:pt modelId="{A8E9CDDB-E893-4E50-9329-F37901B9F570}" type="pres">
      <dgm:prSet presAssocID="{C8B0BFFE-EE6A-432A-819A-B7F7F3E8E30C}" presName="Triangle" presStyleLbl="alignNode1" presStyleIdx="1" presStyleCnt="7"/>
      <dgm:spPr/>
    </dgm:pt>
    <dgm:pt modelId="{7244EDE2-D5DB-4515-B999-7D3FF4290095}" type="pres">
      <dgm:prSet presAssocID="{B1939C5B-BB78-4D06-A431-6C2DB4D6D10B}" presName="sibTrans" presStyleCnt="0"/>
      <dgm:spPr/>
    </dgm:pt>
    <dgm:pt modelId="{438F5FF3-AA82-4506-BC05-A32F355B8D62}" type="pres">
      <dgm:prSet presAssocID="{B1939C5B-BB78-4D06-A431-6C2DB4D6D10B}" presName="space" presStyleCnt="0"/>
      <dgm:spPr/>
    </dgm:pt>
    <dgm:pt modelId="{B38C7D26-B05E-4334-B54B-EED015A2B3D5}" type="pres">
      <dgm:prSet presAssocID="{89D3B32E-7BAD-46F2-8DAC-7854127D617D}" presName="composite" presStyleCnt="0"/>
      <dgm:spPr/>
    </dgm:pt>
    <dgm:pt modelId="{306A7973-C540-4FAE-BE90-B0F83CEAA403}" type="pres">
      <dgm:prSet presAssocID="{89D3B32E-7BAD-46F2-8DAC-7854127D617D}" presName="LShape" presStyleLbl="alignNode1" presStyleIdx="2" presStyleCnt="7"/>
      <dgm:spPr/>
    </dgm:pt>
    <dgm:pt modelId="{8F80D0F6-0EFB-4E20-B31E-A3293DC1E250}" type="pres">
      <dgm:prSet presAssocID="{89D3B32E-7BAD-46F2-8DAC-7854127D617D}" presName="ParentText" presStyleLbl="revTx" presStyleIdx="1" presStyleCnt="4">
        <dgm:presLayoutVars>
          <dgm:chMax val="0"/>
          <dgm:chPref val="0"/>
          <dgm:bulletEnabled val="1"/>
        </dgm:presLayoutVars>
      </dgm:prSet>
      <dgm:spPr/>
    </dgm:pt>
    <dgm:pt modelId="{DD18F637-6990-4E2A-B15B-0F4010163923}" type="pres">
      <dgm:prSet presAssocID="{89D3B32E-7BAD-46F2-8DAC-7854127D617D}" presName="Triangle" presStyleLbl="alignNode1" presStyleIdx="3" presStyleCnt="7"/>
      <dgm:spPr/>
    </dgm:pt>
    <dgm:pt modelId="{C9E0A552-3D62-426D-8079-73FEB6E7EF90}" type="pres">
      <dgm:prSet presAssocID="{FFAE941D-2FAC-4506-B3BB-3B630B08A80F}" presName="sibTrans" presStyleCnt="0"/>
      <dgm:spPr/>
    </dgm:pt>
    <dgm:pt modelId="{49F7DD05-711A-4104-88C4-C8509484BC35}" type="pres">
      <dgm:prSet presAssocID="{FFAE941D-2FAC-4506-B3BB-3B630B08A80F}" presName="space" presStyleCnt="0"/>
      <dgm:spPr/>
    </dgm:pt>
    <dgm:pt modelId="{3969A99C-8A4D-4A0F-810D-C4733DC0D264}" type="pres">
      <dgm:prSet presAssocID="{80F26164-92D5-4255-8C4D-632329951A3F}" presName="composite" presStyleCnt="0"/>
      <dgm:spPr/>
    </dgm:pt>
    <dgm:pt modelId="{9026D9CE-6B76-448D-ADEC-3386A28CBD67}" type="pres">
      <dgm:prSet presAssocID="{80F26164-92D5-4255-8C4D-632329951A3F}" presName="LShape" presStyleLbl="alignNode1" presStyleIdx="4" presStyleCnt="7"/>
      <dgm:spPr/>
    </dgm:pt>
    <dgm:pt modelId="{7C6C6140-9F4F-4163-9E17-3876993A7814}" type="pres">
      <dgm:prSet presAssocID="{80F26164-92D5-4255-8C4D-632329951A3F}" presName="ParentText" presStyleLbl="revTx" presStyleIdx="2" presStyleCnt="4">
        <dgm:presLayoutVars>
          <dgm:chMax val="0"/>
          <dgm:chPref val="0"/>
          <dgm:bulletEnabled val="1"/>
        </dgm:presLayoutVars>
      </dgm:prSet>
      <dgm:spPr/>
    </dgm:pt>
    <dgm:pt modelId="{3FEC3D61-7E7E-48DD-8F26-4083E90053E6}" type="pres">
      <dgm:prSet presAssocID="{80F26164-92D5-4255-8C4D-632329951A3F}" presName="Triangle" presStyleLbl="alignNode1" presStyleIdx="5" presStyleCnt="7"/>
      <dgm:spPr/>
    </dgm:pt>
    <dgm:pt modelId="{67BCF5A6-71CC-411C-8338-97495683058A}" type="pres">
      <dgm:prSet presAssocID="{E4211E5E-F457-40A6-96DB-5BEA38F83236}" presName="sibTrans" presStyleCnt="0"/>
      <dgm:spPr/>
    </dgm:pt>
    <dgm:pt modelId="{263A44C8-9DD4-426B-B3B8-38009C8ACCC1}" type="pres">
      <dgm:prSet presAssocID="{E4211E5E-F457-40A6-96DB-5BEA38F83236}" presName="space" presStyleCnt="0"/>
      <dgm:spPr/>
    </dgm:pt>
    <dgm:pt modelId="{BD81EA37-3624-443D-B35E-AEBD1A5AF639}" type="pres">
      <dgm:prSet presAssocID="{2082199C-24E0-4EE2-9BEF-AF45BA1FB038}" presName="composite" presStyleCnt="0"/>
      <dgm:spPr/>
    </dgm:pt>
    <dgm:pt modelId="{BE10EBF6-6756-4D7A-A652-6F4EEBCEFAB2}" type="pres">
      <dgm:prSet presAssocID="{2082199C-24E0-4EE2-9BEF-AF45BA1FB038}" presName="LShape" presStyleLbl="alignNode1" presStyleIdx="6" presStyleCnt="7"/>
      <dgm:spPr/>
    </dgm:pt>
    <dgm:pt modelId="{7E8B4BFD-D912-4684-9033-E05949318579}" type="pres">
      <dgm:prSet presAssocID="{2082199C-24E0-4EE2-9BEF-AF45BA1FB038}" presName="ParentText" presStyleLbl="revTx" presStyleIdx="3" presStyleCnt="4">
        <dgm:presLayoutVars>
          <dgm:chMax val="0"/>
          <dgm:chPref val="0"/>
          <dgm:bulletEnabled val="1"/>
        </dgm:presLayoutVars>
      </dgm:prSet>
      <dgm:spPr/>
    </dgm:pt>
  </dgm:ptLst>
  <dgm:cxnLst>
    <dgm:cxn modelId="{C845670D-6158-4398-98B2-BBC260C7FE70}" srcId="{C8B0BFFE-EE6A-432A-819A-B7F7F3E8E30C}" destId="{F8659306-EBFF-45AA-B19E-3F7AE8309241}" srcOrd="2" destOrd="0" parTransId="{8DC4D648-EBE4-4ADE-BEDE-B194E62979E3}" sibTransId="{650D49FC-522E-4D44-A98C-FE6E88477B2B}"/>
    <dgm:cxn modelId="{E9A1F60E-3091-46DC-B3D2-268B4B4317D5}" srcId="{80F26164-92D5-4255-8C4D-632329951A3F}" destId="{92ED8A81-6700-4B2F-BB0A-297AC9B6555E}" srcOrd="1" destOrd="0" parTransId="{3218D08B-D5C7-4067-9F06-8239FF395FB2}" sibTransId="{2E318B25-6397-4B64-87DD-5F0DB0206BB1}"/>
    <dgm:cxn modelId="{C967E717-2DE2-41B2-B3B2-7274505DBFA3}" srcId="{80F26164-92D5-4255-8C4D-632329951A3F}" destId="{EE7BCBA6-AEF6-4A30-83DD-6C127F72E52C}" srcOrd="4" destOrd="0" parTransId="{2ABDCE46-B577-4AC8-9569-DC3A36852858}" sibTransId="{C814AD7A-BD38-403F-BCF4-DADDF42E7E67}"/>
    <dgm:cxn modelId="{98659C39-6F19-4F20-9879-9AB17151E955}" srcId="{80F26164-92D5-4255-8C4D-632329951A3F}" destId="{73424B39-C968-4C32-8B26-0104CD4DCE8B}" srcOrd="2" destOrd="0" parTransId="{D065CEEB-99C3-4187-B801-A90D5912338D}" sibTransId="{FA7E28E6-881A-4256-A96B-E21D8EFB54F3}"/>
    <dgm:cxn modelId="{376D9942-9027-4DC3-999D-892D831D8AEE}" type="presOf" srcId="{80F26164-92D5-4255-8C4D-632329951A3F}" destId="{7C6C6140-9F4F-4163-9E17-3876993A7814}" srcOrd="0" destOrd="0" presId="urn:microsoft.com/office/officeart/2009/3/layout/StepUpProcess"/>
    <dgm:cxn modelId="{DEA72945-36A8-430B-8DFE-CAF1B7FBFBE6}" type="presOf" srcId="{89D3B32E-7BAD-46F2-8DAC-7854127D617D}" destId="{8F80D0F6-0EFB-4E20-B31E-A3293DC1E250}" srcOrd="0" destOrd="0" presId="urn:microsoft.com/office/officeart/2009/3/layout/StepUpProcess"/>
    <dgm:cxn modelId="{F7575C65-319B-4582-97F4-BC6BC0FC349F}" srcId="{A5B013E1-337A-454D-BB26-07B4F2F6E70F}" destId="{2082199C-24E0-4EE2-9BEF-AF45BA1FB038}" srcOrd="3" destOrd="0" parTransId="{330B53F0-A009-4439-91AA-00EBC1728C97}" sibTransId="{04F1B149-6EEB-4FEC-9EB4-21323A9606CE}"/>
    <dgm:cxn modelId="{54279466-ABC6-41AB-A7D8-0AE63330ACFD}" type="presOf" srcId="{AE41561D-1343-492A-B1F7-4C5B63DC2F1D}" destId="{7C6C6140-9F4F-4163-9E17-3876993A7814}" srcOrd="0" destOrd="1" presId="urn:microsoft.com/office/officeart/2009/3/layout/StepUpProcess"/>
    <dgm:cxn modelId="{725CA068-2BF1-4A91-AB93-16A0119C336C}" type="presOf" srcId="{23B2F897-7DD9-4B9A-A5BD-1C2CDB556E13}" destId="{DBDA02DE-5203-418E-8F71-A18E249323E4}" srcOrd="0" destOrd="1" presId="urn:microsoft.com/office/officeart/2009/3/layout/StepUpProcess"/>
    <dgm:cxn modelId="{8894E14C-0283-4D56-AE01-1A4E20A8F26D}" type="presOf" srcId="{2A8A2318-505B-44E3-B27E-0502EC24034A}" destId="{7E8B4BFD-D912-4684-9033-E05949318579}" srcOrd="0" destOrd="2" presId="urn:microsoft.com/office/officeart/2009/3/layout/StepUpProcess"/>
    <dgm:cxn modelId="{45D8426F-DF5C-4AA0-9C63-958C19F76684}" srcId="{A5B013E1-337A-454D-BB26-07B4F2F6E70F}" destId="{C8B0BFFE-EE6A-432A-819A-B7F7F3E8E30C}" srcOrd="0" destOrd="0" parTransId="{C313DB98-4DF4-4C2E-B377-DBB754F7E495}" sibTransId="{B1939C5B-BB78-4D06-A431-6C2DB4D6D10B}"/>
    <dgm:cxn modelId="{4D3FC84F-7D35-4A5B-A5C6-58436609F0DF}" type="presOf" srcId="{73424B39-C968-4C32-8B26-0104CD4DCE8B}" destId="{7C6C6140-9F4F-4163-9E17-3876993A7814}" srcOrd="0" destOrd="3" presId="urn:microsoft.com/office/officeart/2009/3/layout/StepUpProcess"/>
    <dgm:cxn modelId="{39A50873-41F6-4CC5-9BF2-DC7BE0A57D40}" srcId="{C8B0BFFE-EE6A-432A-819A-B7F7F3E8E30C}" destId="{77DBD69B-E116-4CCB-A7C0-CDD8592A9E7E}" srcOrd="3" destOrd="0" parTransId="{29D3E825-DD31-4F33-A762-DBC95AAC793F}" sibTransId="{222361E0-04B4-49DD-97B8-386927751C23}"/>
    <dgm:cxn modelId="{02C2FC73-5DD6-47B9-8473-1F77D2C5AF4F}" type="presOf" srcId="{A5B013E1-337A-454D-BB26-07B4F2F6E70F}" destId="{D8D256C1-057D-4836-92D5-E12C5F2691F2}" srcOrd="0" destOrd="0" presId="urn:microsoft.com/office/officeart/2009/3/layout/StepUpProcess"/>
    <dgm:cxn modelId="{26B7B976-4960-49D9-9BE5-FC0278935210}" srcId="{89D3B32E-7BAD-46F2-8DAC-7854127D617D}" destId="{DE334CE8-8E9B-4571-89FD-54EFA5269D37}" srcOrd="2" destOrd="0" parTransId="{F13C7639-BE4C-42B0-9ADC-25845DCEEC4F}" sibTransId="{988A1B9E-7735-411A-B0DE-3BD50DFC6A98}"/>
    <dgm:cxn modelId="{20B5D656-0FCF-4178-816F-BAB166EE7793}" srcId="{89D3B32E-7BAD-46F2-8DAC-7854127D617D}" destId="{974D80F9-48F1-4C8B-992A-33172B92944C}" srcOrd="1" destOrd="0" parTransId="{BCE71779-99B0-4C7B-8475-1C3A97B08E2B}" sibTransId="{5F8322D4-AC41-46E3-A6FC-B1561005D609}"/>
    <dgm:cxn modelId="{61B09079-1560-4331-B54D-5017D3909DAC}" srcId="{A5B013E1-337A-454D-BB26-07B4F2F6E70F}" destId="{89D3B32E-7BAD-46F2-8DAC-7854127D617D}" srcOrd="1" destOrd="0" parTransId="{D27CDD69-DEAE-4CB5-97D1-10A9B830C533}" sibTransId="{FFAE941D-2FAC-4506-B3BB-3B630B08A80F}"/>
    <dgm:cxn modelId="{8087F979-26EA-4BB4-A773-F1CA75772B7E}" type="presOf" srcId="{92ED8A81-6700-4B2F-BB0A-297AC9B6555E}" destId="{7C6C6140-9F4F-4163-9E17-3876993A7814}" srcOrd="0" destOrd="2" presId="urn:microsoft.com/office/officeart/2009/3/layout/StepUpProcess"/>
    <dgm:cxn modelId="{13E4707C-8F8F-4542-844A-35E1E4FEB1D0}" type="presOf" srcId="{3D64F0D0-1AC2-46DC-90C5-AC5AF20FDFC2}" destId="{7C6C6140-9F4F-4163-9E17-3876993A7814}" srcOrd="0" destOrd="4" presId="urn:microsoft.com/office/officeart/2009/3/layout/StepUpProcess"/>
    <dgm:cxn modelId="{5BF66587-313E-4EB4-BDD3-5888E1EB24CC}" srcId="{2082199C-24E0-4EE2-9BEF-AF45BA1FB038}" destId="{2A8A2318-505B-44E3-B27E-0502EC24034A}" srcOrd="1" destOrd="0" parTransId="{3B7A6009-A2B4-470A-B3AE-9FFDDCBA3AF5}" sibTransId="{D065FD00-8FD6-4C87-B780-76EBD283F674}"/>
    <dgm:cxn modelId="{D8E58E8B-EF6C-47A3-98CE-16B5D72572A0}" type="presOf" srcId="{F8659306-EBFF-45AA-B19E-3F7AE8309241}" destId="{DBDA02DE-5203-418E-8F71-A18E249323E4}" srcOrd="0" destOrd="3" presId="urn:microsoft.com/office/officeart/2009/3/layout/StepUpProcess"/>
    <dgm:cxn modelId="{BDA3069C-D05E-4C36-9A81-D27A9436FB88}" type="presOf" srcId="{B31112B9-B821-44A8-9472-E15439269F7C}" destId="{DBDA02DE-5203-418E-8F71-A18E249323E4}" srcOrd="0" destOrd="2" presId="urn:microsoft.com/office/officeart/2009/3/layout/StepUpProcess"/>
    <dgm:cxn modelId="{6C1C4BA8-36F5-4488-A9E2-840B199FEAEE}" srcId="{C8B0BFFE-EE6A-432A-819A-B7F7F3E8E30C}" destId="{B31112B9-B821-44A8-9472-E15439269F7C}" srcOrd="1" destOrd="0" parTransId="{EB21DD4F-42DD-4657-8232-603558C8D542}" sibTransId="{9F81354B-1A06-48DB-9B0C-72E8E55A1E3A}"/>
    <dgm:cxn modelId="{9553C8A8-79C8-4B34-B963-AEC10A20CC0D}" type="presOf" srcId="{C8B0BFFE-EE6A-432A-819A-B7F7F3E8E30C}" destId="{DBDA02DE-5203-418E-8F71-A18E249323E4}" srcOrd="0" destOrd="0" presId="urn:microsoft.com/office/officeart/2009/3/layout/StepUpProcess"/>
    <dgm:cxn modelId="{F29308AD-DC41-4C25-8A0D-6781DD57875C}" srcId="{C8B0BFFE-EE6A-432A-819A-B7F7F3E8E30C}" destId="{23B2F897-7DD9-4B9A-A5BD-1C2CDB556E13}" srcOrd="0" destOrd="0" parTransId="{038E4B94-2F72-4AA0-9106-93E6E9FF1F96}" sibTransId="{F06A2AC5-A288-43CA-ABF4-927F85010125}"/>
    <dgm:cxn modelId="{AAE1A9B9-1B71-4379-BA15-D704B55B86F2}" srcId="{89D3B32E-7BAD-46F2-8DAC-7854127D617D}" destId="{4667FA69-E232-4E15-9FAD-F4DC67A05BCF}" srcOrd="0" destOrd="0" parTransId="{0DCB2579-901D-4123-B58A-E5DA4BAA28B4}" sibTransId="{AA044A19-9B66-41BB-8FE0-E3D0CF47381B}"/>
    <dgm:cxn modelId="{EC4F43C3-F893-4387-83CE-90FF5475EF77}" type="presOf" srcId="{DE334CE8-8E9B-4571-89FD-54EFA5269D37}" destId="{8F80D0F6-0EFB-4E20-B31E-A3293DC1E250}" srcOrd="0" destOrd="3" presId="urn:microsoft.com/office/officeart/2009/3/layout/StepUpProcess"/>
    <dgm:cxn modelId="{1609EBC5-58CE-4CFC-A9DB-39774F0973C3}" type="presOf" srcId="{2082199C-24E0-4EE2-9BEF-AF45BA1FB038}" destId="{7E8B4BFD-D912-4684-9033-E05949318579}" srcOrd="0" destOrd="0" presId="urn:microsoft.com/office/officeart/2009/3/layout/StepUpProcess"/>
    <dgm:cxn modelId="{32FD8AC6-C9A2-465E-800F-E1C408E133B4}" type="presOf" srcId="{4667FA69-E232-4E15-9FAD-F4DC67A05BCF}" destId="{8F80D0F6-0EFB-4E20-B31E-A3293DC1E250}" srcOrd="0" destOrd="1" presId="urn:microsoft.com/office/officeart/2009/3/layout/StepUpProcess"/>
    <dgm:cxn modelId="{EDD003D0-5017-45B8-B870-85984299542A}" type="presOf" srcId="{EE7BCBA6-AEF6-4A30-83DD-6C127F72E52C}" destId="{7C6C6140-9F4F-4163-9E17-3876993A7814}" srcOrd="0" destOrd="5" presId="urn:microsoft.com/office/officeart/2009/3/layout/StepUpProcess"/>
    <dgm:cxn modelId="{BCAF85D2-8018-4C84-A01A-3DA6E77A41F5}" srcId="{2082199C-24E0-4EE2-9BEF-AF45BA1FB038}" destId="{71D1F29B-6974-42C7-975F-F15B859A6259}" srcOrd="0" destOrd="0" parTransId="{C0BB48A8-5A9F-4601-8C04-5C6D55D0CE46}" sibTransId="{88CCF196-BE5E-49DE-AF29-A41495753E2E}"/>
    <dgm:cxn modelId="{0CCCF0D7-EAAF-4B22-AC0E-24018D303B49}" srcId="{80F26164-92D5-4255-8C4D-632329951A3F}" destId="{3D64F0D0-1AC2-46DC-90C5-AC5AF20FDFC2}" srcOrd="3" destOrd="0" parTransId="{770D6A20-DF2E-479F-90F8-E32D3035B3D3}" sibTransId="{2D440C1C-9EAC-40C2-8B11-3725E8FC53BB}"/>
    <dgm:cxn modelId="{E9B1A6DD-B3CA-44A2-BC25-4AF57AA00A1D}" type="presOf" srcId="{77DBD69B-E116-4CCB-A7C0-CDD8592A9E7E}" destId="{DBDA02DE-5203-418E-8F71-A18E249323E4}" srcOrd="0" destOrd="4" presId="urn:microsoft.com/office/officeart/2009/3/layout/StepUpProcess"/>
    <dgm:cxn modelId="{D53F29EC-C6F8-4349-87AA-3EFA047D1C54}" type="presOf" srcId="{71D1F29B-6974-42C7-975F-F15B859A6259}" destId="{7E8B4BFD-D912-4684-9033-E05949318579}" srcOrd="0" destOrd="1" presId="urn:microsoft.com/office/officeart/2009/3/layout/StepUpProcess"/>
    <dgm:cxn modelId="{8BF967F3-ED51-4093-9336-665C37ADB81D}" srcId="{A5B013E1-337A-454D-BB26-07B4F2F6E70F}" destId="{80F26164-92D5-4255-8C4D-632329951A3F}" srcOrd="2" destOrd="0" parTransId="{0284823F-821F-4FD8-A0FC-8A3E22965A2C}" sibTransId="{E4211E5E-F457-40A6-96DB-5BEA38F83236}"/>
    <dgm:cxn modelId="{1415DCFC-646F-4F91-A076-C662B9EDD6CC}" srcId="{80F26164-92D5-4255-8C4D-632329951A3F}" destId="{AE41561D-1343-492A-B1F7-4C5B63DC2F1D}" srcOrd="0" destOrd="0" parTransId="{36128566-32F7-4168-A881-1E84EB0DA42F}" sibTransId="{1C2AB0E9-6B0D-4DA4-856E-2D08C079D6FF}"/>
    <dgm:cxn modelId="{2B7AA3FD-BB59-44DA-97E5-FB4529964BE1}" type="presOf" srcId="{974D80F9-48F1-4C8B-992A-33172B92944C}" destId="{8F80D0F6-0EFB-4E20-B31E-A3293DC1E250}" srcOrd="0" destOrd="2" presId="urn:microsoft.com/office/officeart/2009/3/layout/StepUpProcess"/>
    <dgm:cxn modelId="{62218B35-6128-4C58-92ED-73412C5FF54B}" type="presParOf" srcId="{D8D256C1-057D-4836-92D5-E12C5F2691F2}" destId="{5A0896E2-3F1B-4162-B14D-4C4E0A8E2CE8}" srcOrd="0" destOrd="0" presId="urn:microsoft.com/office/officeart/2009/3/layout/StepUpProcess"/>
    <dgm:cxn modelId="{D9719D8B-17F9-4EBB-8AE8-2F34150DA216}" type="presParOf" srcId="{5A0896E2-3F1B-4162-B14D-4C4E0A8E2CE8}" destId="{1FDA68D7-AB51-4C28-8F40-DFD86F5633E6}" srcOrd="0" destOrd="0" presId="urn:microsoft.com/office/officeart/2009/3/layout/StepUpProcess"/>
    <dgm:cxn modelId="{38B48E7D-CAE8-4F23-964B-5F6E081A52AD}" type="presParOf" srcId="{5A0896E2-3F1B-4162-B14D-4C4E0A8E2CE8}" destId="{DBDA02DE-5203-418E-8F71-A18E249323E4}" srcOrd="1" destOrd="0" presId="urn:microsoft.com/office/officeart/2009/3/layout/StepUpProcess"/>
    <dgm:cxn modelId="{C4767FDF-AD72-48D1-9415-90B9F90794B1}" type="presParOf" srcId="{5A0896E2-3F1B-4162-B14D-4C4E0A8E2CE8}" destId="{A8E9CDDB-E893-4E50-9329-F37901B9F570}" srcOrd="2" destOrd="0" presId="urn:microsoft.com/office/officeart/2009/3/layout/StepUpProcess"/>
    <dgm:cxn modelId="{95564486-D208-472F-95BC-B6A71B36CB43}" type="presParOf" srcId="{D8D256C1-057D-4836-92D5-E12C5F2691F2}" destId="{7244EDE2-D5DB-4515-B999-7D3FF4290095}" srcOrd="1" destOrd="0" presId="urn:microsoft.com/office/officeart/2009/3/layout/StepUpProcess"/>
    <dgm:cxn modelId="{95D55854-5639-4586-B297-7BD936054EE5}" type="presParOf" srcId="{7244EDE2-D5DB-4515-B999-7D3FF4290095}" destId="{438F5FF3-AA82-4506-BC05-A32F355B8D62}" srcOrd="0" destOrd="0" presId="urn:microsoft.com/office/officeart/2009/3/layout/StepUpProcess"/>
    <dgm:cxn modelId="{DAD57D30-550B-4CE9-BEB6-94E512138433}" type="presParOf" srcId="{D8D256C1-057D-4836-92D5-E12C5F2691F2}" destId="{B38C7D26-B05E-4334-B54B-EED015A2B3D5}" srcOrd="2" destOrd="0" presId="urn:microsoft.com/office/officeart/2009/3/layout/StepUpProcess"/>
    <dgm:cxn modelId="{D856C097-ED02-4290-B9BA-F9CD0AF180B0}" type="presParOf" srcId="{B38C7D26-B05E-4334-B54B-EED015A2B3D5}" destId="{306A7973-C540-4FAE-BE90-B0F83CEAA403}" srcOrd="0" destOrd="0" presId="urn:microsoft.com/office/officeart/2009/3/layout/StepUpProcess"/>
    <dgm:cxn modelId="{3253BD82-1B60-4EF2-9021-788E1F2351E7}" type="presParOf" srcId="{B38C7D26-B05E-4334-B54B-EED015A2B3D5}" destId="{8F80D0F6-0EFB-4E20-B31E-A3293DC1E250}" srcOrd="1" destOrd="0" presId="urn:microsoft.com/office/officeart/2009/3/layout/StepUpProcess"/>
    <dgm:cxn modelId="{DD87F797-810A-4F5D-84A9-D2FE5A954E8C}" type="presParOf" srcId="{B38C7D26-B05E-4334-B54B-EED015A2B3D5}" destId="{DD18F637-6990-4E2A-B15B-0F4010163923}" srcOrd="2" destOrd="0" presId="urn:microsoft.com/office/officeart/2009/3/layout/StepUpProcess"/>
    <dgm:cxn modelId="{ACA4E014-EABB-443E-B162-D60455980338}" type="presParOf" srcId="{D8D256C1-057D-4836-92D5-E12C5F2691F2}" destId="{C9E0A552-3D62-426D-8079-73FEB6E7EF90}" srcOrd="3" destOrd="0" presId="urn:microsoft.com/office/officeart/2009/3/layout/StepUpProcess"/>
    <dgm:cxn modelId="{AD0E3ED3-54B7-418D-867C-56EF92BA9062}" type="presParOf" srcId="{C9E0A552-3D62-426D-8079-73FEB6E7EF90}" destId="{49F7DD05-711A-4104-88C4-C8509484BC35}" srcOrd="0" destOrd="0" presId="urn:microsoft.com/office/officeart/2009/3/layout/StepUpProcess"/>
    <dgm:cxn modelId="{0C5F1345-7AAC-4569-AA04-2EFE07AA8A2E}" type="presParOf" srcId="{D8D256C1-057D-4836-92D5-E12C5F2691F2}" destId="{3969A99C-8A4D-4A0F-810D-C4733DC0D264}" srcOrd="4" destOrd="0" presId="urn:microsoft.com/office/officeart/2009/3/layout/StepUpProcess"/>
    <dgm:cxn modelId="{8F9FD0C7-76DB-475F-A5D0-933151F06B43}" type="presParOf" srcId="{3969A99C-8A4D-4A0F-810D-C4733DC0D264}" destId="{9026D9CE-6B76-448D-ADEC-3386A28CBD67}" srcOrd="0" destOrd="0" presId="urn:microsoft.com/office/officeart/2009/3/layout/StepUpProcess"/>
    <dgm:cxn modelId="{507B2AED-0DB9-4054-8A9E-233A6E1802AD}" type="presParOf" srcId="{3969A99C-8A4D-4A0F-810D-C4733DC0D264}" destId="{7C6C6140-9F4F-4163-9E17-3876993A7814}" srcOrd="1" destOrd="0" presId="urn:microsoft.com/office/officeart/2009/3/layout/StepUpProcess"/>
    <dgm:cxn modelId="{AE321251-BA88-4F52-A482-2E7D0B3F9E11}" type="presParOf" srcId="{3969A99C-8A4D-4A0F-810D-C4733DC0D264}" destId="{3FEC3D61-7E7E-48DD-8F26-4083E90053E6}" srcOrd="2" destOrd="0" presId="urn:microsoft.com/office/officeart/2009/3/layout/StepUpProcess"/>
    <dgm:cxn modelId="{A0D38331-FD39-4993-9C7C-37270ABDC06D}" type="presParOf" srcId="{D8D256C1-057D-4836-92D5-E12C5F2691F2}" destId="{67BCF5A6-71CC-411C-8338-97495683058A}" srcOrd="5" destOrd="0" presId="urn:microsoft.com/office/officeart/2009/3/layout/StepUpProcess"/>
    <dgm:cxn modelId="{50055CF7-F968-4DD1-B97A-194BF919FECB}" type="presParOf" srcId="{67BCF5A6-71CC-411C-8338-97495683058A}" destId="{263A44C8-9DD4-426B-B3B8-38009C8ACCC1}" srcOrd="0" destOrd="0" presId="urn:microsoft.com/office/officeart/2009/3/layout/StepUpProcess"/>
    <dgm:cxn modelId="{DDCE7B8D-BA7B-434D-A8D4-12BD78BDE7F7}" type="presParOf" srcId="{D8D256C1-057D-4836-92D5-E12C5F2691F2}" destId="{BD81EA37-3624-443D-B35E-AEBD1A5AF639}" srcOrd="6" destOrd="0" presId="urn:microsoft.com/office/officeart/2009/3/layout/StepUpProcess"/>
    <dgm:cxn modelId="{D9675A1D-C422-4031-8011-95A88C1CC2B6}" type="presParOf" srcId="{BD81EA37-3624-443D-B35E-AEBD1A5AF639}" destId="{BE10EBF6-6756-4D7A-A652-6F4EEBCEFAB2}" srcOrd="0" destOrd="0" presId="urn:microsoft.com/office/officeart/2009/3/layout/StepUpProcess"/>
    <dgm:cxn modelId="{0FFDD968-18B9-44F5-A5D5-AF27573E19DB}" type="presParOf" srcId="{BD81EA37-3624-443D-B35E-AEBD1A5AF639}" destId="{7E8B4BFD-D912-4684-9033-E05949318579}"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E59AC66-0725-44CC-AC1D-492313FD630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D50523A0-7E44-41E0-8FAC-87467D11D373}">
      <dgm:prSet phldrT="[Text]"/>
      <dgm:spPr/>
      <dgm:t>
        <a:bodyPr/>
        <a:lstStyle/>
        <a:p>
          <a:r>
            <a:rPr lang="en-US" dirty="0"/>
            <a:t>No Server Management</a:t>
          </a:r>
        </a:p>
      </dgm:t>
    </dgm:pt>
    <dgm:pt modelId="{7F462930-7749-494A-8667-A0BF5FCD1E41}" type="parTrans" cxnId="{0A91873B-43B2-4559-A61D-4349E528087D}">
      <dgm:prSet/>
      <dgm:spPr/>
      <dgm:t>
        <a:bodyPr/>
        <a:lstStyle/>
        <a:p>
          <a:endParaRPr lang="en-US"/>
        </a:p>
      </dgm:t>
    </dgm:pt>
    <dgm:pt modelId="{3EC5EA96-05B3-411E-8D8F-2ADE6C55146D}" type="sibTrans" cxnId="{0A91873B-43B2-4559-A61D-4349E528087D}">
      <dgm:prSet/>
      <dgm:spPr/>
      <dgm:t>
        <a:bodyPr/>
        <a:lstStyle/>
        <a:p>
          <a:endParaRPr lang="en-US"/>
        </a:p>
      </dgm:t>
    </dgm:pt>
    <dgm:pt modelId="{8D9A9E67-002E-41D6-B1D9-9D0168FB74FF}">
      <dgm:prSet phldrT="[Text]"/>
      <dgm:spPr/>
      <dgm:t>
        <a:bodyPr/>
        <a:lstStyle/>
        <a:p>
          <a:r>
            <a:rPr lang="en-US" dirty="0"/>
            <a:t>Performance capabilities</a:t>
          </a:r>
        </a:p>
      </dgm:t>
    </dgm:pt>
    <dgm:pt modelId="{09DB4099-AE3A-462B-BBEE-F85546F3906C}" type="parTrans" cxnId="{352EB10D-29B0-4C16-B82B-C711705D2905}">
      <dgm:prSet/>
      <dgm:spPr/>
      <dgm:t>
        <a:bodyPr/>
        <a:lstStyle/>
        <a:p>
          <a:endParaRPr lang="en-US"/>
        </a:p>
      </dgm:t>
    </dgm:pt>
    <dgm:pt modelId="{7D79D75D-271C-494C-AD70-2225C7E17E6A}" type="sibTrans" cxnId="{352EB10D-29B0-4C16-B82B-C711705D2905}">
      <dgm:prSet/>
      <dgm:spPr/>
      <dgm:t>
        <a:bodyPr/>
        <a:lstStyle/>
        <a:p>
          <a:endParaRPr lang="en-US"/>
        </a:p>
      </dgm:t>
    </dgm:pt>
    <dgm:pt modelId="{F9BECB93-E22A-4158-AD9D-9ED1E3F1D20A}">
      <dgm:prSet phldrT="[Text]"/>
      <dgm:spPr/>
      <dgm:t>
        <a:bodyPr/>
        <a:lstStyle/>
        <a:p>
          <a:r>
            <a:rPr lang="en-US" dirty="0" err="1"/>
            <a:t>AutoScale</a:t>
          </a:r>
          <a:endParaRPr lang="en-US" dirty="0"/>
        </a:p>
      </dgm:t>
    </dgm:pt>
    <dgm:pt modelId="{08073D5F-4FB1-4B77-80A4-6DF26EB19E3E}" type="parTrans" cxnId="{60889341-A85A-489B-BB6D-CD561F430633}">
      <dgm:prSet/>
      <dgm:spPr/>
      <dgm:t>
        <a:bodyPr/>
        <a:lstStyle/>
        <a:p>
          <a:endParaRPr lang="en-US"/>
        </a:p>
      </dgm:t>
    </dgm:pt>
    <dgm:pt modelId="{9F38A1C4-4E69-4CDE-9607-81D56F824C77}" type="sibTrans" cxnId="{60889341-A85A-489B-BB6D-CD561F430633}">
      <dgm:prSet/>
      <dgm:spPr/>
      <dgm:t>
        <a:bodyPr/>
        <a:lstStyle/>
        <a:p>
          <a:endParaRPr lang="en-US"/>
        </a:p>
      </dgm:t>
    </dgm:pt>
    <dgm:pt modelId="{FA224BCC-F49A-45B0-B334-A62A688EB257}">
      <dgm:prSet phldrT="[Text]"/>
      <dgm:spPr/>
      <dgm:t>
        <a:bodyPr/>
        <a:lstStyle/>
        <a:p>
          <a:r>
            <a:rPr lang="en-US" dirty="0"/>
            <a:t>High Availability</a:t>
          </a:r>
        </a:p>
      </dgm:t>
    </dgm:pt>
    <dgm:pt modelId="{FC1490C8-8788-414A-AA67-4D160B94829C}" type="parTrans" cxnId="{42D59F3E-3431-4987-8AC3-5013CC8B6979}">
      <dgm:prSet/>
      <dgm:spPr/>
      <dgm:t>
        <a:bodyPr/>
        <a:lstStyle/>
        <a:p>
          <a:endParaRPr lang="en-US"/>
        </a:p>
      </dgm:t>
    </dgm:pt>
    <dgm:pt modelId="{93B196E9-2DD9-4B41-8BE2-D978FB45206C}" type="sibTrans" cxnId="{42D59F3E-3431-4987-8AC3-5013CC8B6979}">
      <dgm:prSet/>
      <dgm:spPr/>
      <dgm:t>
        <a:bodyPr/>
        <a:lstStyle/>
        <a:p>
          <a:endParaRPr lang="en-US"/>
        </a:p>
      </dgm:t>
    </dgm:pt>
    <dgm:pt modelId="{0D521420-78F7-47BB-B757-D604234ACCC8}">
      <dgm:prSet phldrT="[Text]"/>
      <dgm:spPr/>
      <dgm:t>
        <a:bodyPr/>
        <a:lstStyle/>
        <a:p>
          <a:r>
            <a:rPr lang="en-US" dirty="0"/>
            <a:t>Precise Costs</a:t>
          </a:r>
        </a:p>
      </dgm:t>
    </dgm:pt>
    <dgm:pt modelId="{EA6226E6-AB5C-4AEA-9E0D-2F9B95D8A864}" type="parTrans" cxnId="{303EEBDE-F522-408A-B891-D07CBCF90D53}">
      <dgm:prSet/>
      <dgm:spPr/>
      <dgm:t>
        <a:bodyPr/>
        <a:lstStyle/>
        <a:p>
          <a:endParaRPr lang="en-US"/>
        </a:p>
      </dgm:t>
    </dgm:pt>
    <dgm:pt modelId="{92CFF28A-7602-47CB-92B0-E12692F06ADA}" type="sibTrans" cxnId="{303EEBDE-F522-408A-B891-D07CBCF90D53}">
      <dgm:prSet/>
      <dgm:spPr/>
      <dgm:t>
        <a:bodyPr/>
        <a:lstStyle/>
        <a:p>
          <a:endParaRPr lang="en-US"/>
        </a:p>
      </dgm:t>
    </dgm:pt>
    <dgm:pt modelId="{91EB1E3D-FA5A-4418-88E9-A239C68DABDA}" type="pres">
      <dgm:prSet presAssocID="{2E59AC66-0725-44CC-AC1D-492313FD630F}" presName="diagram" presStyleCnt="0">
        <dgm:presLayoutVars>
          <dgm:dir/>
          <dgm:resizeHandles val="exact"/>
        </dgm:presLayoutVars>
      </dgm:prSet>
      <dgm:spPr/>
    </dgm:pt>
    <dgm:pt modelId="{7DF0A6E0-0A52-4655-9669-B63D3EBECC99}" type="pres">
      <dgm:prSet presAssocID="{D50523A0-7E44-41E0-8FAC-87467D11D373}" presName="node" presStyleLbl="node1" presStyleIdx="0" presStyleCnt="5">
        <dgm:presLayoutVars>
          <dgm:bulletEnabled val="1"/>
        </dgm:presLayoutVars>
      </dgm:prSet>
      <dgm:spPr/>
    </dgm:pt>
    <dgm:pt modelId="{66C395CF-03EC-4E27-819A-FDA4DE37297A}" type="pres">
      <dgm:prSet presAssocID="{3EC5EA96-05B3-411E-8D8F-2ADE6C55146D}" presName="sibTrans" presStyleCnt="0"/>
      <dgm:spPr/>
    </dgm:pt>
    <dgm:pt modelId="{A610109B-6AC0-43BB-969D-5D77DF1B667E}" type="pres">
      <dgm:prSet presAssocID="{8D9A9E67-002E-41D6-B1D9-9D0168FB74FF}" presName="node" presStyleLbl="node1" presStyleIdx="1" presStyleCnt="5">
        <dgm:presLayoutVars>
          <dgm:bulletEnabled val="1"/>
        </dgm:presLayoutVars>
      </dgm:prSet>
      <dgm:spPr/>
    </dgm:pt>
    <dgm:pt modelId="{3756682A-5BBE-4C14-B759-E83B27067635}" type="pres">
      <dgm:prSet presAssocID="{7D79D75D-271C-494C-AD70-2225C7E17E6A}" presName="sibTrans" presStyleCnt="0"/>
      <dgm:spPr/>
    </dgm:pt>
    <dgm:pt modelId="{04B490F2-1945-41A2-A957-D108760A403B}" type="pres">
      <dgm:prSet presAssocID="{F9BECB93-E22A-4158-AD9D-9ED1E3F1D20A}" presName="node" presStyleLbl="node1" presStyleIdx="2" presStyleCnt="5">
        <dgm:presLayoutVars>
          <dgm:bulletEnabled val="1"/>
        </dgm:presLayoutVars>
      </dgm:prSet>
      <dgm:spPr/>
    </dgm:pt>
    <dgm:pt modelId="{2E2526A9-36B8-45C3-BB06-A8C34A352825}" type="pres">
      <dgm:prSet presAssocID="{9F38A1C4-4E69-4CDE-9607-81D56F824C77}" presName="sibTrans" presStyleCnt="0"/>
      <dgm:spPr/>
    </dgm:pt>
    <dgm:pt modelId="{F47E026A-6E66-4FA9-9E09-C00825945F3C}" type="pres">
      <dgm:prSet presAssocID="{FA224BCC-F49A-45B0-B334-A62A688EB257}" presName="node" presStyleLbl="node1" presStyleIdx="3" presStyleCnt="5">
        <dgm:presLayoutVars>
          <dgm:bulletEnabled val="1"/>
        </dgm:presLayoutVars>
      </dgm:prSet>
      <dgm:spPr/>
    </dgm:pt>
    <dgm:pt modelId="{FD43A06F-A3DA-43AE-8967-28FBF83D8A75}" type="pres">
      <dgm:prSet presAssocID="{93B196E9-2DD9-4B41-8BE2-D978FB45206C}" presName="sibTrans" presStyleCnt="0"/>
      <dgm:spPr/>
    </dgm:pt>
    <dgm:pt modelId="{82E93AB3-0F83-432A-B40E-8036F328B9B5}" type="pres">
      <dgm:prSet presAssocID="{0D521420-78F7-47BB-B757-D604234ACCC8}" presName="node" presStyleLbl="node1" presStyleIdx="4" presStyleCnt="5">
        <dgm:presLayoutVars>
          <dgm:bulletEnabled val="1"/>
        </dgm:presLayoutVars>
      </dgm:prSet>
      <dgm:spPr/>
    </dgm:pt>
  </dgm:ptLst>
  <dgm:cxnLst>
    <dgm:cxn modelId="{352EB10D-29B0-4C16-B82B-C711705D2905}" srcId="{2E59AC66-0725-44CC-AC1D-492313FD630F}" destId="{8D9A9E67-002E-41D6-B1D9-9D0168FB74FF}" srcOrd="1" destOrd="0" parTransId="{09DB4099-AE3A-462B-BBEE-F85546F3906C}" sibTransId="{7D79D75D-271C-494C-AD70-2225C7E17E6A}"/>
    <dgm:cxn modelId="{0A91873B-43B2-4559-A61D-4349E528087D}" srcId="{2E59AC66-0725-44CC-AC1D-492313FD630F}" destId="{D50523A0-7E44-41E0-8FAC-87467D11D373}" srcOrd="0" destOrd="0" parTransId="{7F462930-7749-494A-8667-A0BF5FCD1E41}" sibTransId="{3EC5EA96-05B3-411E-8D8F-2ADE6C55146D}"/>
    <dgm:cxn modelId="{42D59F3E-3431-4987-8AC3-5013CC8B6979}" srcId="{2E59AC66-0725-44CC-AC1D-492313FD630F}" destId="{FA224BCC-F49A-45B0-B334-A62A688EB257}" srcOrd="3" destOrd="0" parTransId="{FC1490C8-8788-414A-AA67-4D160B94829C}" sibTransId="{93B196E9-2DD9-4B41-8BE2-D978FB45206C}"/>
    <dgm:cxn modelId="{60889341-A85A-489B-BB6D-CD561F430633}" srcId="{2E59AC66-0725-44CC-AC1D-492313FD630F}" destId="{F9BECB93-E22A-4158-AD9D-9ED1E3F1D20A}" srcOrd="2" destOrd="0" parTransId="{08073D5F-4FB1-4B77-80A4-6DF26EB19E3E}" sibTransId="{9F38A1C4-4E69-4CDE-9607-81D56F824C77}"/>
    <dgm:cxn modelId="{F8756054-170A-460A-B8D2-D1867E1BEE9E}" type="presOf" srcId="{8D9A9E67-002E-41D6-B1D9-9D0168FB74FF}" destId="{A610109B-6AC0-43BB-969D-5D77DF1B667E}" srcOrd="0" destOrd="0" presId="urn:microsoft.com/office/officeart/2005/8/layout/default"/>
    <dgm:cxn modelId="{5CA55182-BC66-4103-A12C-E1EC0E2312A5}" type="presOf" srcId="{2E59AC66-0725-44CC-AC1D-492313FD630F}" destId="{91EB1E3D-FA5A-4418-88E9-A239C68DABDA}" srcOrd="0" destOrd="0" presId="urn:microsoft.com/office/officeart/2005/8/layout/default"/>
    <dgm:cxn modelId="{3917DE9A-F980-4942-B818-E0F68670CD43}" type="presOf" srcId="{FA224BCC-F49A-45B0-B334-A62A688EB257}" destId="{F47E026A-6E66-4FA9-9E09-C00825945F3C}" srcOrd="0" destOrd="0" presId="urn:microsoft.com/office/officeart/2005/8/layout/default"/>
    <dgm:cxn modelId="{303EEBDE-F522-408A-B891-D07CBCF90D53}" srcId="{2E59AC66-0725-44CC-AC1D-492313FD630F}" destId="{0D521420-78F7-47BB-B757-D604234ACCC8}" srcOrd="4" destOrd="0" parTransId="{EA6226E6-AB5C-4AEA-9E0D-2F9B95D8A864}" sibTransId="{92CFF28A-7602-47CB-92B0-E12692F06ADA}"/>
    <dgm:cxn modelId="{CB08AEDF-2DCD-43A9-8553-74352DA2233B}" type="presOf" srcId="{0D521420-78F7-47BB-B757-D604234ACCC8}" destId="{82E93AB3-0F83-432A-B40E-8036F328B9B5}" srcOrd="0" destOrd="0" presId="urn:microsoft.com/office/officeart/2005/8/layout/default"/>
    <dgm:cxn modelId="{D41300E1-6A26-4A8B-9E18-1D6D364B3434}" type="presOf" srcId="{F9BECB93-E22A-4158-AD9D-9ED1E3F1D20A}" destId="{04B490F2-1945-41A2-A957-D108760A403B}" srcOrd="0" destOrd="0" presId="urn:microsoft.com/office/officeart/2005/8/layout/default"/>
    <dgm:cxn modelId="{8457E7EC-1377-454B-AA14-FCFE4DD6066B}" type="presOf" srcId="{D50523A0-7E44-41E0-8FAC-87467D11D373}" destId="{7DF0A6E0-0A52-4655-9669-B63D3EBECC99}" srcOrd="0" destOrd="0" presId="urn:microsoft.com/office/officeart/2005/8/layout/default"/>
    <dgm:cxn modelId="{A4037D4C-4F4A-4D83-ACE1-0D54E2023AC9}" type="presParOf" srcId="{91EB1E3D-FA5A-4418-88E9-A239C68DABDA}" destId="{7DF0A6E0-0A52-4655-9669-B63D3EBECC99}" srcOrd="0" destOrd="0" presId="urn:microsoft.com/office/officeart/2005/8/layout/default"/>
    <dgm:cxn modelId="{8E14F945-60DC-47A0-A4F9-383E8F24E5D8}" type="presParOf" srcId="{91EB1E3D-FA5A-4418-88E9-A239C68DABDA}" destId="{66C395CF-03EC-4E27-819A-FDA4DE37297A}" srcOrd="1" destOrd="0" presId="urn:microsoft.com/office/officeart/2005/8/layout/default"/>
    <dgm:cxn modelId="{A9E5FB29-4377-4C99-BAA0-9D8E3C57BA33}" type="presParOf" srcId="{91EB1E3D-FA5A-4418-88E9-A239C68DABDA}" destId="{A610109B-6AC0-43BB-969D-5D77DF1B667E}" srcOrd="2" destOrd="0" presId="urn:microsoft.com/office/officeart/2005/8/layout/default"/>
    <dgm:cxn modelId="{36710DEC-25D5-4161-B097-B51E7A1F3D2D}" type="presParOf" srcId="{91EB1E3D-FA5A-4418-88E9-A239C68DABDA}" destId="{3756682A-5BBE-4C14-B759-E83B27067635}" srcOrd="3" destOrd="0" presId="urn:microsoft.com/office/officeart/2005/8/layout/default"/>
    <dgm:cxn modelId="{7B2C5204-12BA-4942-9CF3-72802C7F9773}" type="presParOf" srcId="{91EB1E3D-FA5A-4418-88E9-A239C68DABDA}" destId="{04B490F2-1945-41A2-A957-D108760A403B}" srcOrd="4" destOrd="0" presId="urn:microsoft.com/office/officeart/2005/8/layout/default"/>
    <dgm:cxn modelId="{2058F659-BB45-443C-B05E-8FA9B86246AF}" type="presParOf" srcId="{91EB1E3D-FA5A-4418-88E9-A239C68DABDA}" destId="{2E2526A9-36B8-45C3-BB06-A8C34A352825}" srcOrd="5" destOrd="0" presId="urn:microsoft.com/office/officeart/2005/8/layout/default"/>
    <dgm:cxn modelId="{ADCED8F5-0543-433A-9829-737534F56452}" type="presParOf" srcId="{91EB1E3D-FA5A-4418-88E9-A239C68DABDA}" destId="{F47E026A-6E66-4FA9-9E09-C00825945F3C}" srcOrd="6" destOrd="0" presId="urn:microsoft.com/office/officeart/2005/8/layout/default"/>
    <dgm:cxn modelId="{CB3263E7-3D9B-4565-9DA4-6600C208482D}" type="presParOf" srcId="{91EB1E3D-FA5A-4418-88E9-A239C68DABDA}" destId="{FD43A06F-A3DA-43AE-8967-28FBF83D8A75}" srcOrd="7" destOrd="0" presId="urn:microsoft.com/office/officeart/2005/8/layout/default"/>
    <dgm:cxn modelId="{57EFEE2E-CD4C-4F8D-9C16-1CED58122EBA}" type="presParOf" srcId="{91EB1E3D-FA5A-4418-88E9-A239C68DABDA}" destId="{82E93AB3-0F83-432A-B40E-8036F328B9B5}"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1762B47-1D12-4D38-B641-78934341C7D1}" type="doc">
      <dgm:prSet loTypeId="urn:microsoft.com/office/officeart/2011/layout/TabList" loCatId="list" qsTypeId="urn:microsoft.com/office/officeart/2005/8/quickstyle/simple2" qsCatId="simple" csTypeId="urn:microsoft.com/office/officeart/2005/8/colors/accent1_2" csCatId="accent1" phldr="1"/>
      <dgm:spPr/>
      <dgm:t>
        <a:bodyPr/>
        <a:lstStyle/>
        <a:p>
          <a:endParaRPr lang="en-US"/>
        </a:p>
      </dgm:t>
    </dgm:pt>
    <dgm:pt modelId="{2E6122AC-A424-4DB9-AB7D-68F055845915}">
      <dgm:prSet phldrT="[Text]" custT="1"/>
      <dgm:spPr/>
      <dgm:t>
        <a:bodyPr/>
        <a:lstStyle/>
        <a:p>
          <a:r>
            <a:rPr lang="en-US" sz="2500" dirty="0"/>
            <a:t>Factor #1</a:t>
          </a:r>
        </a:p>
      </dgm:t>
    </dgm:pt>
    <dgm:pt modelId="{AE760096-E382-4449-A4D8-0FC9245D6DD6}" type="parTrans" cxnId="{53B29058-3B04-4C46-B27A-87A65B527C48}">
      <dgm:prSet/>
      <dgm:spPr/>
      <dgm:t>
        <a:bodyPr/>
        <a:lstStyle/>
        <a:p>
          <a:endParaRPr lang="en-US" sz="2500"/>
        </a:p>
      </dgm:t>
    </dgm:pt>
    <dgm:pt modelId="{069B268D-2AB1-4FBC-82A5-3D576AA8386E}" type="sibTrans" cxnId="{53B29058-3B04-4C46-B27A-87A65B527C48}">
      <dgm:prSet/>
      <dgm:spPr/>
      <dgm:t>
        <a:bodyPr/>
        <a:lstStyle/>
        <a:p>
          <a:endParaRPr lang="en-US" sz="2500"/>
        </a:p>
      </dgm:t>
    </dgm:pt>
    <dgm:pt modelId="{ACFDD71D-619A-49BD-8CCC-80534B10D079}">
      <dgm:prSet phldrT="[Text]" custT="1"/>
      <dgm:spPr/>
      <dgm:t>
        <a:bodyPr/>
        <a:lstStyle/>
        <a:p>
          <a:r>
            <a:rPr lang="en-US" sz="2400" dirty="0"/>
            <a:t>Realtime GraphQL</a:t>
          </a:r>
        </a:p>
      </dgm:t>
    </dgm:pt>
    <dgm:pt modelId="{5A5222F9-A571-4AE3-BF6B-79EC03AC730E}" type="parTrans" cxnId="{DF787F0B-3940-478E-BC86-42D82ECA0D56}">
      <dgm:prSet/>
      <dgm:spPr/>
      <dgm:t>
        <a:bodyPr/>
        <a:lstStyle/>
        <a:p>
          <a:endParaRPr lang="en-US" sz="2500"/>
        </a:p>
      </dgm:t>
    </dgm:pt>
    <dgm:pt modelId="{97A73D85-D07F-442C-B3EB-3365CAACF4D0}" type="sibTrans" cxnId="{DF787F0B-3940-478E-BC86-42D82ECA0D56}">
      <dgm:prSet/>
      <dgm:spPr/>
      <dgm:t>
        <a:bodyPr/>
        <a:lstStyle/>
        <a:p>
          <a:endParaRPr lang="en-US" sz="2500"/>
        </a:p>
      </dgm:t>
    </dgm:pt>
    <dgm:pt modelId="{B20FBD5E-B888-47C8-9865-28FA3290CF91}">
      <dgm:prSet phldrT="[Text]" custT="1"/>
      <dgm:spPr/>
      <dgm:t>
        <a:bodyPr/>
        <a:lstStyle/>
        <a:p>
          <a:r>
            <a:rPr lang="en-US" sz="2500" dirty="0"/>
            <a:t>Factor #2</a:t>
          </a:r>
        </a:p>
      </dgm:t>
    </dgm:pt>
    <dgm:pt modelId="{74F24EE7-56D5-4862-9C05-80FD057695A0}" type="parTrans" cxnId="{ECFB091C-64DE-47B8-9341-C8363B5A37D9}">
      <dgm:prSet/>
      <dgm:spPr/>
      <dgm:t>
        <a:bodyPr/>
        <a:lstStyle/>
        <a:p>
          <a:endParaRPr lang="en-US" sz="2500"/>
        </a:p>
      </dgm:t>
    </dgm:pt>
    <dgm:pt modelId="{15EA113E-1773-48A3-B700-EAE57BC4D4B0}" type="sibTrans" cxnId="{ECFB091C-64DE-47B8-9341-C8363B5A37D9}">
      <dgm:prSet/>
      <dgm:spPr/>
      <dgm:t>
        <a:bodyPr/>
        <a:lstStyle/>
        <a:p>
          <a:endParaRPr lang="en-US" sz="2500"/>
        </a:p>
      </dgm:t>
    </dgm:pt>
    <dgm:pt modelId="{1DF831E6-E279-4D55-B8DA-45B339467E2B}">
      <dgm:prSet phldrT="[Text]" custT="1"/>
      <dgm:spPr/>
      <dgm:t>
        <a:bodyPr/>
        <a:lstStyle/>
        <a:p>
          <a:r>
            <a:rPr lang="en-US" sz="2400" dirty="0"/>
            <a:t>Reliable eventing</a:t>
          </a:r>
        </a:p>
      </dgm:t>
    </dgm:pt>
    <dgm:pt modelId="{89458CEC-8D92-4B03-899A-EBB6ED5FE939}" type="parTrans" cxnId="{4006303F-C6AD-49FD-853D-A31FA0AA6868}">
      <dgm:prSet/>
      <dgm:spPr/>
      <dgm:t>
        <a:bodyPr/>
        <a:lstStyle/>
        <a:p>
          <a:endParaRPr lang="en-US" sz="2500"/>
        </a:p>
      </dgm:t>
    </dgm:pt>
    <dgm:pt modelId="{C8EF19A2-A303-443C-86DE-2E24B7D1B1BD}" type="sibTrans" cxnId="{4006303F-C6AD-49FD-853D-A31FA0AA6868}">
      <dgm:prSet/>
      <dgm:spPr/>
      <dgm:t>
        <a:bodyPr/>
        <a:lstStyle/>
        <a:p>
          <a:endParaRPr lang="en-US" sz="2500"/>
        </a:p>
      </dgm:t>
    </dgm:pt>
    <dgm:pt modelId="{F335229E-E080-46DC-B933-B5B41A05AF2F}">
      <dgm:prSet phldrT="[Text]" custT="1"/>
      <dgm:spPr/>
      <dgm:t>
        <a:bodyPr/>
        <a:lstStyle/>
        <a:p>
          <a:r>
            <a:rPr lang="en-US" sz="2500" dirty="0"/>
            <a:t>Factor #3</a:t>
          </a:r>
        </a:p>
      </dgm:t>
    </dgm:pt>
    <dgm:pt modelId="{41242ACA-2B41-4E87-9554-53E1FA7A4DA9}" type="parTrans" cxnId="{CE7A310A-8420-4301-BF43-61B8909B1B85}">
      <dgm:prSet/>
      <dgm:spPr/>
      <dgm:t>
        <a:bodyPr/>
        <a:lstStyle/>
        <a:p>
          <a:endParaRPr lang="en-US" sz="2500"/>
        </a:p>
      </dgm:t>
    </dgm:pt>
    <dgm:pt modelId="{AA23EAEE-C8F5-49FE-8C7C-D94FA76759B4}" type="sibTrans" cxnId="{CE7A310A-8420-4301-BF43-61B8909B1B85}">
      <dgm:prSet/>
      <dgm:spPr/>
      <dgm:t>
        <a:bodyPr/>
        <a:lstStyle/>
        <a:p>
          <a:endParaRPr lang="en-US" sz="2500"/>
        </a:p>
      </dgm:t>
    </dgm:pt>
    <dgm:pt modelId="{77205AD3-F269-4561-B556-D212E1E73084}">
      <dgm:prSet phldrT="[Text]" custT="1"/>
      <dgm:spPr/>
      <dgm:t>
        <a:bodyPr/>
        <a:lstStyle/>
        <a:p>
          <a:r>
            <a:rPr lang="en-US" sz="2400" dirty="0"/>
            <a:t>Async Serverless</a:t>
          </a:r>
        </a:p>
      </dgm:t>
    </dgm:pt>
    <dgm:pt modelId="{D7A66873-3C93-4188-99B4-14B9A9D702F0}" type="parTrans" cxnId="{FA119B52-4F9C-4A49-93FF-0B9EF2108F7E}">
      <dgm:prSet/>
      <dgm:spPr/>
      <dgm:t>
        <a:bodyPr/>
        <a:lstStyle/>
        <a:p>
          <a:endParaRPr lang="en-US" sz="2500"/>
        </a:p>
      </dgm:t>
    </dgm:pt>
    <dgm:pt modelId="{D082930C-88BA-449D-B546-A912407F01E2}" type="sibTrans" cxnId="{FA119B52-4F9C-4A49-93FF-0B9EF2108F7E}">
      <dgm:prSet/>
      <dgm:spPr/>
      <dgm:t>
        <a:bodyPr/>
        <a:lstStyle/>
        <a:p>
          <a:endParaRPr lang="en-US" sz="2500"/>
        </a:p>
      </dgm:t>
    </dgm:pt>
    <dgm:pt modelId="{FD1B5C61-E7B5-4005-9BCF-4F1ACD4EF6AC}" type="pres">
      <dgm:prSet presAssocID="{11762B47-1D12-4D38-B641-78934341C7D1}" presName="Name0" presStyleCnt="0">
        <dgm:presLayoutVars>
          <dgm:chMax/>
          <dgm:chPref val="3"/>
          <dgm:dir/>
          <dgm:animOne val="branch"/>
          <dgm:animLvl val="lvl"/>
        </dgm:presLayoutVars>
      </dgm:prSet>
      <dgm:spPr/>
    </dgm:pt>
    <dgm:pt modelId="{40CF3DB1-6553-4748-B42B-9428ADFF9C52}" type="pres">
      <dgm:prSet presAssocID="{2E6122AC-A424-4DB9-AB7D-68F055845915}" presName="composite" presStyleCnt="0"/>
      <dgm:spPr/>
    </dgm:pt>
    <dgm:pt modelId="{58614D79-FA40-456B-A90A-CED59F1AB478}" type="pres">
      <dgm:prSet presAssocID="{2E6122AC-A424-4DB9-AB7D-68F055845915}" presName="FirstChild" presStyleLbl="revTx" presStyleIdx="0" presStyleCnt="3">
        <dgm:presLayoutVars>
          <dgm:chMax val="0"/>
          <dgm:chPref val="0"/>
          <dgm:bulletEnabled val="1"/>
        </dgm:presLayoutVars>
      </dgm:prSet>
      <dgm:spPr/>
    </dgm:pt>
    <dgm:pt modelId="{3C1A3297-CAC8-40D4-9F18-7C5A7B45A01E}" type="pres">
      <dgm:prSet presAssocID="{2E6122AC-A424-4DB9-AB7D-68F055845915}" presName="Parent" presStyleLbl="alignNode1" presStyleIdx="0" presStyleCnt="3">
        <dgm:presLayoutVars>
          <dgm:chMax val="3"/>
          <dgm:chPref val="3"/>
          <dgm:bulletEnabled val="1"/>
        </dgm:presLayoutVars>
      </dgm:prSet>
      <dgm:spPr/>
    </dgm:pt>
    <dgm:pt modelId="{E4C73B02-02B5-4295-BA8C-195FBA50EF99}" type="pres">
      <dgm:prSet presAssocID="{2E6122AC-A424-4DB9-AB7D-68F055845915}" presName="Accent" presStyleLbl="parChTrans1D1" presStyleIdx="0" presStyleCnt="3"/>
      <dgm:spPr/>
    </dgm:pt>
    <dgm:pt modelId="{36F1D6C3-9D04-4A9A-BBA5-BB6D9DFFB312}" type="pres">
      <dgm:prSet presAssocID="{069B268D-2AB1-4FBC-82A5-3D576AA8386E}" presName="sibTrans" presStyleCnt="0"/>
      <dgm:spPr/>
    </dgm:pt>
    <dgm:pt modelId="{C82D2881-476A-4760-972D-B6D4EC526A47}" type="pres">
      <dgm:prSet presAssocID="{B20FBD5E-B888-47C8-9865-28FA3290CF91}" presName="composite" presStyleCnt="0"/>
      <dgm:spPr/>
    </dgm:pt>
    <dgm:pt modelId="{0A16C1C2-AF95-497B-A7B2-3478C38FF1A0}" type="pres">
      <dgm:prSet presAssocID="{B20FBD5E-B888-47C8-9865-28FA3290CF91}" presName="FirstChild" presStyleLbl="revTx" presStyleIdx="1" presStyleCnt="3">
        <dgm:presLayoutVars>
          <dgm:chMax val="0"/>
          <dgm:chPref val="0"/>
          <dgm:bulletEnabled val="1"/>
        </dgm:presLayoutVars>
      </dgm:prSet>
      <dgm:spPr/>
    </dgm:pt>
    <dgm:pt modelId="{6FBF74D0-2050-4732-861C-7DC4A818B761}" type="pres">
      <dgm:prSet presAssocID="{B20FBD5E-B888-47C8-9865-28FA3290CF91}" presName="Parent" presStyleLbl="alignNode1" presStyleIdx="1" presStyleCnt="3">
        <dgm:presLayoutVars>
          <dgm:chMax val="3"/>
          <dgm:chPref val="3"/>
          <dgm:bulletEnabled val="1"/>
        </dgm:presLayoutVars>
      </dgm:prSet>
      <dgm:spPr/>
    </dgm:pt>
    <dgm:pt modelId="{4C4AF63B-BCBB-4A15-AFC3-EDAA9130B7AD}" type="pres">
      <dgm:prSet presAssocID="{B20FBD5E-B888-47C8-9865-28FA3290CF91}" presName="Accent" presStyleLbl="parChTrans1D1" presStyleIdx="1" presStyleCnt="3"/>
      <dgm:spPr/>
    </dgm:pt>
    <dgm:pt modelId="{F764BEF8-A00C-4C7F-A1A1-E99835D97A26}" type="pres">
      <dgm:prSet presAssocID="{15EA113E-1773-48A3-B700-EAE57BC4D4B0}" presName="sibTrans" presStyleCnt="0"/>
      <dgm:spPr/>
    </dgm:pt>
    <dgm:pt modelId="{36074D7F-D015-4109-9ED9-F8C2D2F97858}" type="pres">
      <dgm:prSet presAssocID="{F335229E-E080-46DC-B933-B5B41A05AF2F}" presName="composite" presStyleCnt="0"/>
      <dgm:spPr/>
    </dgm:pt>
    <dgm:pt modelId="{134ED4D9-6755-4A49-80FF-3A6F22D8EB38}" type="pres">
      <dgm:prSet presAssocID="{F335229E-E080-46DC-B933-B5B41A05AF2F}" presName="FirstChild" presStyleLbl="revTx" presStyleIdx="2" presStyleCnt="3">
        <dgm:presLayoutVars>
          <dgm:chMax val="0"/>
          <dgm:chPref val="0"/>
          <dgm:bulletEnabled val="1"/>
        </dgm:presLayoutVars>
      </dgm:prSet>
      <dgm:spPr/>
    </dgm:pt>
    <dgm:pt modelId="{1FDD889E-32E5-4BD6-BC3E-9A942BCB6F24}" type="pres">
      <dgm:prSet presAssocID="{F335229E-E080-46DC-B933-B5B41A05AF2F}" presName="Parent" presStyleLbl="alignNode1" presStyleIdx="2" presStyleCnt="3">
        <dgm:presLayoutVars>
          <dgm:chMax val="3"/>
          <dgm:chPref val="3"/>
          <dgm:bulletEnabled val="1"/>
        </dgm:presLayoutVars>
      </dgm:prSet>
      <dgm:spPr/>
    </dgm:pt>
    <dgm:pt modelId="{E442B8C4-357B-4681-80B2-21D80C796D18}" type="pres">
      <dgm:prSet presAssocID="{F335229E-E080-46DC-B933-B5B41A05AF2F}" presName="Accent" presStyleLbl="parChTrans1D1" presStyleIdx="2" presStyleCnt="3"/>
      <dgm:spPr/>
    </dgm:pt>
  </dgm:ptLst>
  <dgm:cxnLst>
    <dgm:cxn modelId="{E310B801-6370-4ED2-904E-59BC27DF836F}" type="presOf" srcId="{2E6122AC-A424-4DB9-AB7D-68F055845915}" destId="{3C1A3297-CAC8-40D4-9F18-7C5A7B45A01E}" srcOrd="0" destOrd="0" presId="urn:microsoft.com/office/officeart/2011/layout/TabList"/>
    <dgm:cxn modelId="{CE7A310A-8420-4301-BF43-61B8909B1B85}" srcId="{11762B47-1D12-4D38-B641-78934341C7D1}" destId="{F335229E-E080-46DC-B933-B5B41A05AF2F}" srcOrd="2" destOrd="0" parTransId="{41242ACA-2B41-4E87-9554-53E1FA7A4DA9}" sibTransId="{AA23EAEE-C8F5-49FE-8C7C-D94FA76759B4}"/>
    <dgm:cxn modelId="{DF787F0B-3940-478E-BC86-42D82ECA0D56}" srcId="{2E6122AC-A424-4DB9-AB7D-68F055845915}" destId="{ACFDD71D-619A-49BD-8CCC-80534B10D079}" srcOrd="0" destOrd="0" parTransId="{5A5222F9-A571-4AE3-BF6B-79EC03AC730E}" sibTransId="{97A73D85-D07F-442C-B3EB-3365CAACF4D0}"/>
    <dgm:cxn modelId="{ECFB091C-64DE-47B8-9341-C8363B5A37D9}" srcId="{11762B47-1D12-4D38-B641-78934341C7D1}" destId="{B20FBD5E-B888-47C8-9865-28FA3290CF91}" srcOrd="1" destOrd="0" parTransId="{74F24EE7-56D5-4862-9C05-80FD057695A0}" sibTransId="{15EA113E-1773-48A3-B700-EAE57BC4D4B0}"/>
    <dgm:cxn modelId="{97B0A52D-BFB7-4715-A975-AEEEC53584B2}" type="presOf" srcId="{ACFDD71D-619A-49BD-8CCC-80534B10D079}" destId="{58614D79-FA40-456B-A90A-CED59F1AB478}" srcOrd="0" destOrd="0" presId="urn:microsoft.com/office/officeart/2011/layout/TabList"/>
    <dgm:cxn modelId="{07CA6638-4BE8-4896-B1A4-2C88F55F9A9F}" type="presOf" srcId="{F335229E-E080-46DC-B933-B5B41A05AF2F}" destId="{1FDD889E-32E5-4BD6-BC3E-9A942BCB6F24}" srcOrd="0" destOrd="0" presId="urn:microsoft.com/office/officeart/2011/layout/TabList"/>
    <dgm:cxn modelId="{4006303F-C6AD-49FD-853D-A31FA0AA6868}" srcId="{B20FBD5E-B888-47C8-9865-28FA3290CF91}" destId="{1DF831E6-E279-4D55-B8DA-45B339467E2B}" srcOrd="0" destOrd="0" parTransId="{89458CEC-8D92-4B03-899A-EBB6ED5FE939}" sibTransId="{C8EF19A2-A303-443C-86DE-2E24B7D1B1BD}"/>
    <dgm:cxn modelId="{FA119B52-4F9C-4A49-93FF-0B9EF2108F7E}" srcId="{F335229E-E080-46DC-B933-B5B41A05AF2F}" destId="{77205AD3-F269-4561-B556-D212E1E73084}" srcOrd="0" destOrd="0" parTransId="{D7A66873-3C93-4188-99B4-14B9A9D702F0}" sibTransId="{D082930C-88BA-449D-B546-A912407F01E2}"/>
    <dgm:cxn modelId="{53B29058-3B04-4C46-B27A-87A65B527C48}" srcId="{11762B47-1D12-4D38-B641-78934341C7D1}" destId="{2E6122AC-A424-4DB9-AB7D-68F055845915}" srcOrd="0" destOrd="0" parTransId="{AE760096-E382-4449-A4D8-0FC9245D6DD6}" sibTransId="{069B268D-2AB1-4FBC-82A5-3D576AA8386E}"/>
    <dgm:cxn modelId="{8149F8AD-89B6-43B9-B167-895B7F978850}" type="presOf" srcId="{77205AD3-F269-4561-B556-D212E1E73084}" destId="{134ED4D9-6755-4A49-80FF-3A6F22D8EB38}" srcOrd="0" destOrd="0" presId="urn:microsoft.com/office/officeart/2011/layout/TabList"/>
    <dgm:cxn modelId="{866057B7-E608-47B1-89A3-9173C0602115}" type="presOf" srcId="{1DF831E6-E279-4D55-B8DA-45B339467E2B}" destId="{0A16C1C2-AF95-497B-A7B2-3478C38FF1A0}" srcOrd="0" destOrd="0" presId="urn:microsoft.com/office/officeart/2011/layout/TabList"/>
    <dgm:cxn modelId="{519B7DC0-7200-4CA0-9D45-F6DF08210D41}" type="presOf" srcId="{11762B47-1D12-4D38-B641-78934341C7D1}" destId="{FD1B5C61-E7B5-4005-9BCF-4F1ACD4EF6AC}" srcOrd="0" destOrd="0" presId="urn:microsoft.com/office/officeart/2011/layout/TabList"/>
    <dgm:cxn modelId="{3407AED5-E5F3-44B4-9398-E9A1C4A66AFA}" type="presOf" srcId="{B20FBD5E-B888-47C8-9865-28FA3290CF91}" destId="{6FBF74D0-2050-4732-861C-7DC4A818B761}" srcOrd="0" destOrd="0" presId="urn:microsoft.com/office/officeart/2011/layout/TabList"/>
    <dgm:cxn modelId="{529E4EE3-904F-4646-9D2B-90DE63779CCD}" type="presParOf" srcId="{FD1B5C61-E7B5-4005-9BCF-4F1ACD4EF6AC}" destId="{40CF3DB1-6553-4748-B42B-9428ADFF9C52}" srcOrd="0" destOrd="0" presId="urn:microsoft.com/office/officeart/2011/layout/TabList"/>
    <dgm:cxn modelId="{1505CDF7-285C-42F2-8EDD-0212072B1F96}" type="presParOf" srcId="{40CF3DB1-6553-4748-B42B-9428ADFF9C52}" destId="{58614D79-FA40-456B-A90A-CED59F1AB478}" srcOrd="0" destOrd="0" presId="urn:microsoft.com/office/officeart/2011/layout/TabList"/>
    <dgm:cxn modelId="{0DF157CE-4355-45D5-B46B-A56D30C11287}" type="presParOf" srcId="{40CF3DB1-6553-4748-B42B-9428ADFF9C52}" destId="{3C1A3297-CAC8-40D4-9F18-7C5A7B45A01E}" srcOrd="1" destOrd="0" presId="urn:microsoft.com/office/officeart/2011/layout/TabList"/>
    <dgm:cxn modelId="{E98F6B0D-1A87-4C22-9AC9-C80BADDDB16C}" type="presParOf" srcId="{40CF3DB1-6553-4748-B42B-9428ADFF9C52}" destId="{E4C73B02-02B5-4295-BA8C-195FBA50EF99}" srcOrd="2" destOrd="0" presId="urn:microsoft.com/office/officeart/2011/layout/TabList"/>
    <dgm:cxn modelId="{30E90FDE-8A23-4AF5-AEBB-1DCF953FAA86}" type="presParOf" srcId="{FD1B5C61-E7B5-4005-9BCF-4F1ACD4EF6AC}" destId="{36F1D6C3-9D04-4A9A-BBA5-BB6D9DFFB312}" srcOrd="1" destOrd="0" presId="urn:microsoft.com/office/officeart/2011/layout/TabList"/>
    <dgm:cxn modelId="{2C15237C-FE0A-4F7F-AFA0-5F0B0084331D}" type="presParOf" srcId="{FD1B5C61-E7B5-4005-9BCF-4F1ACD4EF6AC}" destId="{C82D2881-476A-4760-972D-B6D4EC526A47}" srcOrd="2" destOrd="0" presId="urn:microsoft.com/office/officeart/2011/layout/TabList"/>
    <dgm:cxn modelId="{B7203936-B4E4-4C74-97B1-A11FBDCFBA8A}" type="presParOf" srcId="{C82D2881-476A-4760-972D-B6D4EC526A47}" destId="{0A16C1C2-AF95-497B-A7B2-3478C38FF1A0}" srcOrd="0" destOrd="0" presId="urn:microsoft.com/office/officeart/2011/layout/TabList"/>
    <dgm:cxn modelId="{10DF71F6-0710-4B7F-B823-92C49EEAA1E8}" type="presParOf" srcId="{C82D2881-476A-4760-972D-B6D4EC526A47}" destId="{6FBF74D0-2050-4732-861C-7DC4A818B761}" srcOrd="1" destOrd="0" presId="urn:microsoft.com/office/officeart/2011/layout/TabList"/>
    <dgm:cxn modelId="{9F6AB0D6-A8AF-4F62-8422-80D7207BACA9}" type="presParOf" srcId="{C82D2881-476A-4760-972D-B6D4EC526A47}" destId="{4C4AF63B-BCBB-4A15-AFC3-EDAA9130B7AD}" srcOrd="2" destOrd="0" presId="urn:microsoft.com/office/officeart/2011/layout/TabList"/>
    <dgm:cxn modelId="{4BF22F04-8D33-4364-A323-3B4D437B3BEF}" type="presParOf" srcId="{FD1B5C61-E7B5-4005-9BCF-4F1ACD4EF6AC}" destId="{F764BEF8-A00C-4C7F-A1A1-E99835D97A26}" srcOrd="3" destOrd="0" presId="urn:microsoft.com/office/officeart/2011/layout/TabList"/>
    <dgm:cxn modelId="{F7DED83B-46F0-420C-9933-3454E600DA52}" type="presParOf" srcId="{FD1B5C61-E7B5-4005-9BCF-4F1ACD4EF6AC}" destId="{36074D7F-D015-4109-9ED9-F8C2D2F97858}" srcOrd="4" destOrd="0" presId="urn:microsoft.com/office/officeart/2011/layout/TabList"/>
    <dgm:cxn modelId="{A2A6FD29-2FC4-4521-8D2A-6FAC54A252F8}" type="presParOf" srcId="{36074D7F-D015-4109-9ED9-F8C2D2F97858}" destId="{134ED4D9-6755-4A49-80FF-3A6F22D8EB38}" srcOrd="0" destOrd="0" presId="urn:microsoft.com/office/officeart/2011/layout/TabList"/>
    <dgm:cxn modelId="{D9E30D14-A09F-46D1-9035-C56EBA8DF1FA}" type="presParOf" srcId="{36074D7F-D015-4109-9ED9-F8C2D2F97858}" destId="{1FDD889E-32E5-4BD6-BC3E-9A942BCB6F24}" srcOrd="1" destOrd="0" presId="urn:microsoft.com/office/officeart/2011/layout/TabList"/>
    <dgm:cxn modelId="{9E1A8E79-5CEC-4F11-BD07-3B759AB792B8}" type="presParOf" srcId="{36074D7F-D015-4109-9ED9-F8C2D2F97858}" destId="{E442B8C4-357B-4681-80B2-21D80C796D18}" srcOrd="2" destOrd="0" presId="urn:microsoft.com/office/officeart/2011/layout/Tab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6BF8A-8530-4B25-A0CB-ABAF60586987}">
      <dsp:nvSpPr>
        <dsp:cNvPr id="0" name=""/>
        <dsp:cNvSpPr/>
      </dsp:nvSpPr>
      <dsp:spPr>
        <a:xfrm>
          <a:off x="527491" y="-4106"/>
          <a:ext cx="3887558" cy="3887558"/>
        </a:xfrm>
        <a:prstGeom prst="circularArrow">
          <a:avLst>
            <a:gd name="adj1" fmla="val 5274"/>
            <a:gd name="adj2" fmla="val 312630"/>
            <a:gd name="adj3" fmla="val 14295417"/>
            <a:gd name="adj4" fmla="val 17087752"/>
            <a:gd name="adj5" fmla="val 547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B8E373-1FEE-4FE5-B48E-BFF896CFB13A}">
      <dsp:nvSpPr>
        <dsp:cNvPr id="0" name=""/>
        <dsp:cNvSpPr/>
      </dsp:nvSpPr>
      <dsp:spPr>
        <a:xfrm>
          <a:off x="1760538" y="1765"/>
          <a:ext cx="1421463" cy="710731"/>
        </a:xfrm>
        <a:prstGeom prst="roundRect">
          <a:avLst/>
        </a:prstGeom>
        <a:solidFill>
          <a:schemeClr val="accent1">
            <a:hueOff val="0"/>
            <a:satOff val="0"/>
            <a:lum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Cloud Need Identification</a:t>
          </a:r>
        </a:p>
      </dsp:txBody>
      <dsp:txXfrm>
        <a:off x="1795233" y="36460"/>
        <a:ext cx="1352073" cy="641341"/>
      </dsp:txXfrm>
    </dsp:sp>
    <dsp:sp modelId="{59D35E2E-DED6-4890-88CD-859C180E98EB}">
      <dsp:nvSpPr>
        <dsp:cNvPr id="0" name=""/>
        <dsp:cNvSpPr/>
      </dsp:nvSpPr>
      <dsp:spPr>
        <a:xfrm>
          <a:off x="3126350" y="790317"/>
          <a:ext cx="1421463" cy="710731"/>
        </a:xfrm>
        <a:prstGeom prst="roundRect">
          <a:avLst/>
        </a:prstGeom>
        <a:solidFill>
          <a:srgbClr val="E87722">
            <a:hueOff val="0"/>
            <a:satOff val="0"/>
            <a:lumOff val="0"/>
          </a:srgbClr>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rgbClr val="FFFFFF"/>
              </a:solidFill>
              <a:latin typeface="Arial" panose="020B0604020202020204"/>
              <a:ea typeface="+mn-ea"/>
              <a:cs typeface="+mn-cs"/>
            </a:rPr>
            <a:t>Cloud</a:t>
          </a:r>
          <a:r>
            <a:rPr lang="en-US" sz="1000" kern="1200" dirty="0"/>
            <a:t> Readiness Assessment</a:t>
          </a:r>
        </a:p>
      </dsp:txBody>
      <dsp:txXfrm>
        <a:off x="3161045" y="825012"/>
        <a:ext cx="1352073" cy="641341"/>
      </dsp:txXfrm>
    </dsp:sp>
    <dsp:sp modelId="{1FF86B24-ADD2-4C72-8C12-68EF662A2246}">
      <dsp:nvSpPr>
        <dsp:cNvPr id="0" name=""/>
        <dsp:cNvSpPr/>
      </dsp:nvSpPr>
      <dsp:spPr>
        <a:xfrm>
          <a:off x="3126350" y="2367420"/>
          <a:ext cx="1421463" cy="7107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Risk &amp; Benefit</a:t>
          </a:r>
        </a:p>
        <a:p>
          <a:pPr marL="0" lvl="0" indent="0" algn="ctr" defTabSz="622300">
            <a:lnSpc>
              <a:spcPct val="90000"/>
            </a:lnSpc>
            <a:spcBef>
              <a:spcPct val="0"/>
            </a:spcBef>
            <a:spcAft>
              <a:spcPct val="35000"/>
            </a:spcAft>
            <a:buNone/>
          </a:pPr>
          <a:r>
            <a:rPr lang="en-US" sz="1400" kern="1200" dirty="0"/>
            <a:t>Analysis</a:t>
          </a:r>
        </a:p>
      </dsp:txBody>
      <dsp:txXfrm>
        <a:off x="3161045" y="2402115"/>
        <a:ext cx="1352073" cy="641341"/>
      </dsp:txXfrm>
    </dsp:sp>
    <dsp:sp modelId="{70B0665D-596F-4AA3-9F48-1AFD74027ED7}">
      <dsp:nvSpPr>
        <dsp:cNvPr id="0" name=""/>
        <dsp:cNvSpPr/>
      </dsp:nvSpPr>
      <dsp:spPr>
        <a:xfrm>
          <a:off x="1760538" y="3155971"/>
          <a:ext cx="1421463" cy="7107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Business Case</a:t>
          </a:r>
        </a:p>
      </dsp:txBody>
      <dsp:txXfrm>
        <a:off x="1795233" y="3190666"/>
        <a:ext cx="1352073" cy="641341"/>
      </dsp:txXfrm>
    </dsp:sp>
    <dsp:sp modelId="{8123D5B5-498D-4DF1-A595-D7CE9A15868D}">
      <dsp:nvSpPr>
        <dsp:cNvPr id="0" name=""/>
        <dsp:cNvSpPr/>
      </dsp:nvSpPr>
      <dsp:spPr>
        <a:xfrm>
          <a:off x="394727" y="2367420"/>
          <a:ext cx="1421463" cy="7107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Cloud Strategy</a:t>
          </a:r>
        </a:p>
      </dsp:txBody>
      <dsp:txXfrm>
        <a:off x="429422" y="2402115"/>
        <a:ext cx="1352073" cy="641341"/>
      </dsp:txXfrm>
    </dsp:sp>
    <dsp:sp modelId="{7CE63876-8CFC-4FFB-AE2D-6B8ECB005119}">
      <dsp:nvSpPr>
        <dsp:cNvPr id="0" name=""/>
        <dsp:cNvSpPr/>
      </dsp:nvSpPr>
      <dsp:spPr>
        <a:xfrm>
          <a:off x="394727" y="790317"/>
          <a:ext cx="1421463" cy="7107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Transformation Roadmap</a:t>
          </a:r>
        </a:p>
      </dsp:txBody>
      <dsp:txXfrm>
        <a:off x="429422" y="825012"/>
        <a:ext cx="1352073" cy="6413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7D713-9372-4B7F-854F-D44A6F0D2C95}">
      <dsp:nvSpPr>
        <dsp:cNvPr id="0" name=""/>
        <dsp:cNvSpPr/>
      </dsp:nvSpPr>
      <dsp:spPr>
        <a:xfrm>
          <a:off x="0" y="13"/>
          <a:ext cx="6723081" cy="318522"/>
        </a:xfrm>
        <a:prstGeom prst="round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i="1" kern="1200"/>
            <a:t>“Today’s best Practices are tomorrow’s anti-patterns.”</a:t>
          </a:r>
          <a:endParaRPr lang="en-US" sz="1600" kern="1200"/>
        </a:p>
      </dsp:txBody>
      <dsp:txXfrm>
        <a:off x="15549" y="15562"/>
        <a:ext cx="6691983" cy="2874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658E1E-0AC7-474A-8B0A-98F6BC96F755}">
      <dsp:nvSpPr>
        <dsp:cNvPr id="0" name=""/>
        <dsp:cNvSpPr/>
      </dsp:nvSpPr>
      <dsp:spPr>
        <a:xfrm>
          <a:off x="-4606908" y="-706319"/>
          <a:ext cx="5487751" cy="5487751"/>
        </a:xfrm>
        <a:prstGeom prst="blockArc">
          <a:avLst>
            <a:gd name="adj1" fmla="val 18900000"/>
            <a:gd name="adj2" fmla="val 2700000"/>
            <a:gd name="adj3" fmla="val 394"/>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034F4F-D8D3-41C8-BC00-038E94AC8B85}">
      <dsp:nvSpPr>
        <dsp:cNvPr id="0" name=""/>
        <dsp:cNvSpPr/>
      </dsp:nvSpPr>
      <dsp:spPr>
        <a:xfrm>
          <a:off x="385565" y="254613"/>
          <a:ext cx="10874772" cy="5095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4457" tIns="68580" rIns="68580" bIns="68580" numCol="1" spcCol="1270" anchor="ctr" anchorCtr="0">
          <a:noAutofit/>
        </a:bodyPr>
        <a:lstStyle/>
        <a:p>
          <a:pPr marL="0" lvl="0" indent="0" algn="l" defTabSz="1200150">
            <a:lnSpc>
              <a:spcPct val="90000"/>
            </a:lnSpc>
            <a:spcBef>
              <a:spcPct val="0"/>
            </a:spcBef>
            <a:spcAft>
              <a:spcPct val="35000"/>
            </a:spcAft>
            <a:buNone/>
          </a:pPr>
          <a:r>
            <a:rPr lang="en-US" sz="2700" kern="1200" dirty="0"/>
            <a:t>Customer expects it</a:t>
          </a:r>
        </a:p>
      </dsp:txBody>
      <dsp:txXfrm>
        <a:off x="385565" y="254613"/>
        <a:ext cx="10874772" cy="509552"/>
      </dsp:txXfrm>
    </dsp:sp>
    <dsp:sp modelId="{899E8E17-16C1-462A-928C-0A2F05AAEFAE}">
      <dsp:nvSpPr>
        <dsp:cNvPr id="0" name=""/>
        <dsp:cNvSpPr/>
      </dsp:nvSpPr>
      <dsp:spPr>
        <a:xfrm>
          <a:off x="67095" y="190919"/>
          <a:ext cx="636940" cy="63694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360649-4B5A-4D77-B25D-D62E6A72F854}">
      <dsp:nvSpPr>
        <dsp:cNvPr id="0" name=""/>
        <dsp:cNvSpPr/>
      </dsp:nvSpPr>
      <dsp:spPr>
        <a:xfrm>
          <a:off x="750695" y="1018696"/>
          <a:ext cx="10509642" cy="5095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4457" tIns="68580" rIns="68580" bIns="68580" numCol="1" spcCol="1270" anchor="ctr" anchorCtr="0">
          <a:noAutofit/>
        </a:bodyPr>
        <a:lstStyle/>
        <a:p>
          <a:pPr marL="0" lvl="0" indent="0" algn="l" defTabSz="1200150">
            <a:lnSpc>
              <a:spcPct val="90000"/>
            </a:lnSpc>
            <a:spcBef>
              <a:spcPct val="0"/>
            </a:spcBef>
            <a:spcAft>
              <a:spcPct val="35000"/>
            </a:spcAft>
            <a:buNone/>
          </a:pPr>
          <a:r>
            <a:rPr lang="en-US" sz="2700" kern="1200" dirty="0"/>
            <a:t>Meet demand to operate at scale</a:t>
          </a:r>
        </a:p>
      </dsp:txBody>
      <dsp:txXfrm>
        <a:off x="750695" y="1018696"/>
        <a:ext cx="10509642" cy="509552"/>
      </dsp:txXfrm>
    </dsp:sp>
    <dsp:sp modelId="{2AB2E1CB-9CA9-496E-B44C-A67AAF3C41FC}">
      <dsp:nvSpPr>
        <dsp:cNvPr id="0" name=""/>
        <dsp:cNvSpPr/>
      </dsp:nvSpPr>
      <dsp:spPr>
        <a:xfrm>
          <a:off x="432225" y="955002"/>
          <a:ext cx="636940" cy="63694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0E97FD-6E58-463E-9EF4-D1CF875B33EE}">
      <dsp:nvSpPr>
        <dsp:cNvPr id="0" name=""/>
        <dsp:cNvSpPr/>
      </dsp:nvSpPr>
      <dsp:spPr>
        <a:xfrm>
          <a:off x="862760" y="1782780"/>
          <a:ext cx="10397577" cy="5095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4457" tIns="68580" rIns="68580" bIns="68580" numCol="1" spcCol="1270" anchor="ctr" anchorCtr="0">
          <a:noAutofit/>
        </a:bodyPr>
        <a:lstStyle/>
        <a:p>
          <a:pPr marL="0" lvl="0" indent="0" algn="l" defTabSz="1200150">
            <a:lnSpc>
              <a:spcPct val="90000"/>
            </a:lnSpc>
            <a:spcBef>
              <a:spcPct val="0"/>
            </a:spcBef>
            <a:spcAft>
              <a:spcPct val="35000"/>
            </a:spcAft>
            <a:buNone/>
          </a:pPr>
          <a:r>
            <a:rPr lang="en-US" sz="2700" kern="1200" dirty="0"/>
            <a:t>Gives you more business options</a:t>
          </a:r>
        </a:p>
      </dsp:txBody>
      <dsp:txXfrm>
        <a:off x="862760" y="1782780"/>
        <a:ext cx="10397577" cy="509552"/>
      </dsp:txXfrm>
    </dsp:sp>
    <dsp:sp modelId="{BF755BC0-9115-4C85-B50E-E3D27FC70E0D}">
      <dsp:nvSpPr>
        <dsp:cNvPr id="0" name=""/>
        <dsp:cNvSpPr/>
      </dsp:nvSpPr>
      <dsp:spPr>
        <a:xfrm>
          <a:off x="544290" y="1719086"/>
          <a:ext cx="636940" cy="63694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F5F61B-084F-4D0D-8957-5BFC48221317}">
      <dsp:nvSpPr>
        <dsp:cNvPr id="0" name=""/>
        <dsp:cNvSpPr/>
      </dsp:nvSpPr>
      <dsp:spPr>
        <a:xfrm>
          <a:off x="750695" y="2546864"/>
          <a:ext cx="10509642" cy="5095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4457" tIns="68580" rIns="68580" bIns="68580" numCol="1" spcCol="1270" anchor="ctr" anchorCtr="0">
          <a:noAutofit/>
        </a:bodyPr>
        <a:lstStyle/>
        <a:p>
          <a:pPr marL="0" lvl="0" indent="0" algn="l" defTabSz="1200150">
            <a:lnSpc>
              <a:spcPct val="90000"/>
            </a:lnSpc>
            <a:spcBef>
              <a:spcPct val="0"/>
            </a:spcBef>
            <a:spcAft>
              <a:spcPct val="35000"/>
            </a:spcAft>
            <a:buNone/>
          </a:pPr>
          <a:r>
            <a:rPr lang="en-US" sz="2700" kern="1200" dirty="0"/>
            <a:t>Your competitors are doing it</a:t>
          </a:r>
        </a:p>
      </dsp:txBody>
      <dsp:txXfrm>
        <a:off x="750695" y="2546864"/>
        <a:ext cx="10509642" cy="509552"/>
      </dsp:txXfrm>
    </dsp:sp>
    <dsp:sp modelId="{948E1D6D-EFC1-499B-BF96-E7081EE26E62}">
      <dsp:nvSpPr>
        <dsp:cNvPr id="0" name=""/>
        <dsp:cNvSpPr/>
      </dsp:nvSpPr>
      <dsp:spPr>
        <a:xfrm>
          <a:off x="432225" y="2483170"/>
          <a:ext cx="636940" cy="63694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57AFA4-5369-48CD-8741-FD5357311437}">
      <dsp:nvSpPr>
        <dsp:cNvPr id="0" name=""/>
        <dsp:cNvSpPr/>
      </dsp:nvSpPr>
      <dsp:spPr>
        <a:xfrm>
          <a:off x="385565" y="3310947"/>
          <a:ext cx="10874772" cy="5095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4457" tIns="68580" rIns="68580" bIns="68580" numCol="1" spcCol="1270" anchor="ctr" anchorCtr="0">
          <a:noAutofit/>
        </a:bodyPr>
        <a:lstStyle/>
        <a:p>
          <a:pPr marL="0" lvl="0" indent="0" algn="l" defTabSz="1200150">
            <a:lnSpc>
              <a:spcPct val="90000"/>
            </a:lnSpc>
            <a:spcBef>
              <a:spcPct val="0"/>
            </a:spcBef>
            <a:spcAft>
              <a:spcPct val="35000"/>
            </a:spcAft>
            <a:buNone/>
          </a:pPr>
          <a:r>
            <a:rPr lang="en-US" sz="2700" kern="1200" dirty="0"/>
            <a:t>It makes everyone happier</a:t>
          </a:r>
        </a:p>
      </dsp:txBody>
      <dsp:txXfrm>
        <a:off x="385565" y="3310947"/>
        <a:ext cx="10874772" cy="509552"/>
      </dsp:txXfrm>
    </dsp:sp>
    <dsp:sp modelId="{0350B0A3-97CA-43F5-A1F2-81DEE0B4BCD9}">
      <dsp:nvSpPr>
        <dsp:cNvPr id="0" name=""/>
        <dsp:cNvSpPr/>
      </dsp:nvSpPr>
      <dsp:spPr>
        <a:xfrm>
          <a:off x="67095" y="3247253"/>
          <a:ext cx="636940" cy="63694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9D5026-7ECA-4F00-9581-A01546366A1C}">
      <dsp:nvSpPr>
        <dsp:cNvPr id="0" name=""/>
        <dsp:cNvSpPr/>
      </dsp:nvSpPr>
      <dsp:spPr>
        <a:xfrm>
          <a:off x="-4527680" y="-694274"/>
          <a:ext cx="5393634" cy="5393634"/>
        </a:xfrm>
        <a:prstGeom prst="blockArc">
          <a:avLst>
            <a:gd name="adj1" fmla="val 18900000"/>
            <a:gd name="adj2" fmla="val 2700000"/>
            <a:gd name="adj3" fmla="val 4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8DEC0D-3ADA-4776-91BC-9801EE2740B1}">
      <dsp:nvSpPr>
        <dsp:cNvPr id="0" name=""/>
        <dsp:cNvSpPr/>
      </dsp:nvSpPr>
      <dsp:spPr>
        <a:xfrm>
          <a:off x="379094" y="250237"/>
          <a:ext cx="10878721" cy="5007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7507"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t>A Business Case for Cloud Migration</a:t>
          </a:r>
        </a:p>
      </dsp:txBody>
      <dsp:txXfrm>
        <a:off x="379094" y="250237"/>
        <a:ext cx="10878721" cy="500795"/>
      </dsp:txXfrm>
    </dsp:sp>
    <dsp:sp modelId="{7DB4C323-CDA2-4D48-9CFA-F4F0C80D66D9}">
      <dsp:nvSpPr>
        <dsp:cNvPr id="0" name=""/>
        <dsp:cNvSpPr/>
      </dsp:nvSpPr>
      <dsp:spPr>
        <a:xfrm>
          <a:off x="66096" y="187638"/>
          <a:ext cx="625994" cy="62599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195E7B-5411-4A5A-AA4B-5415F3AD7835}">
      <dsp:nvSpPr>
        <dsp:cNvPr id="0" name=""/>
        <dsp:cNvSpPr/>
      </dsp:nvSpPr>
      <dsp:spPr>
        <a:xfrm>
          <a:off x="737949" y="1001191"/>
          <a:ext cx="10519866" cy="5007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7507"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t>Estimate Timeline and Budgets</a:t>
          </a:r>
        </a:p>
      </dsp:txBody>
      <dsp:txXfrm>
        <a:off x="737949" y="1001191"/>
        <a:ext cx="10519866" cy="500795"/>
      </dsp:txXfrm>
    </dsp:sp>
    <dsp:sp modelId="{5ABB537D-0209-46BF-A3AE-F09E1EB10516}">
      <dsp:nvSpPr>
        <dsp:cNvPr id="0" name=""/>
        <dsp:cNvSpPr/>
      </dsp:nvSpPr>
      <dsp:spPr>
        <a:xfrm>
          <a:off x="424952" y="938591"/>
          <a:ext cx="625994" cy="62599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53DAC9-AAF3-48B0-82E2-E3DA2AAD3FD0}">
      <dsp:nvSpPr>
        <dsp:cNvPr id="0" name=""/>
        <dsp:cNvSpPr/>
      </dsp:nvSpPr>
      <dsp:spPr>
        <a:xfrm>
          <a:off x="848089" y="1752144"/>
          <a:ext cx="10409726" cy="5007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7507"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t>Establish a Cloud Operating Model</a:t>
          </a:r>
        </a:p>
      </dsp:txBody>
      <dsp:txXfrm>
        <a:off x="848089" y="1752144"/>
        <a:ext cx="10409726" cy="500795"/>
      </dsp:txXfrm>
    </dsp:sp>
    <dsp:sp modelId="{B02D8DCC-823C-44D2-AD0A-616CA1948932}">
      <dsp:nvSpPr>
        <dsp:cNvPr id="0" name=""/>
        <dsp:cNvSpPr/>
      </dsp:nvSpPr>
      <dsp:spPr>
        <a:xfrm>
          <a:off x="535092" y="1689545"/>
          <a:ext cx="625994" cy="62599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BB2C6B-CA57-4C9C-8BC3-24396B70B3A2}">
      <dsp:nvSpPr>
        <dsp:cNvPr id="0" name=""/>
        <dsp:cNvSpPr/>
      </dsp:nvSpPr>
      <dsp:spPr>
        <a:xfrm>
          <a:off x="737949" y="2503098"/>
          <a:ext cx="10519866" cy="5007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7507" tIns="40640" rIns="40640" bIns="40640" numCol="1" spcCol="1270" anchor="ctr" anchorCtr="0">
          <a:noAutofit/>
        </a:bodyPr>
        <a:lstStyle/>
        <a:p>
          <a:pPr marL="0" lvl="0" indent="0" algn="l" defTabSz="711200">
            <a:lnSpc>
              <a:spcPct val="90000"/>
            </a:lnSpc>
            <a:spcBef>
              <a:spcPct val="0"/>
            </a:spcBef>
            <a:spcAft>
              <a:spcPct val="35000"/>
            </a:spcAft>
            <a:buNone/>
          </a:pPr>
          <a:r>
            <a:rPr lang="en-US" sz="1600" b="0" i="0" kern="1200" dirty="0"/>
            <a:t>Assess relative complexity and risk of migrating a service to a cloud solution</a:t>
          </a:r>
          <a:endParaRPr lang="en-US" sz="1600" kern="1200" dirty="0"/>
        </a:p>
      </dsp:txBody>
      <dsp:txXfrm>
        <a:off x="737949" y="2503098"/>
        <a:ext cx="10519866" cy="500795"/>
      </dsp:txXfrm>
    </dsp:sp>
    <dsp:sp modelId="{07D35C23-987E-4635-A826-160E638CB5DE}">
      <dsp:nvSpPr>
        <dsp:cNvPr id="0" name=""/>
        <dsp:cNvSpPr/>
      </dsp:nvSpPr>
      <dsp:spPr>
        <a:xfrm>
          <a:off x="424952" y="2440498"/>
          <a:ext cx="625994" cy="62599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5E6EC37-C71C-48B9-96AE-3E0E5A65B0E9}">
      <dsp:nvSpPr>
        <dsp:cNvPr id="0" name=""/>
        <dsp:cNvSpPr/>
      </dsp:nvSpPr>
      <dsp:spPr>
        <a:xfrm>
          <a:off x="379094" y="3254051"/>
          <a:ext cx="10878721" cy="5007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7507" tIns="40640" rIns="40640" bIns="40640" numCol="1" spcCol="1270" anchor="t" anchorCtr="0">
          <a:noAutofit/>
        </a:bodyPr>
        <a:lstStyle/>
        <a:p>
          <a:pPr marL="0" lvl="0" indent="0" algn="l" defTabSz="711200">
            <a:lnSpc>
              <a:spcPct val="90000"/>
            </a:lnSpc>
            <a:spcBef>
              <a:spcPct val="0"/>
            </a:spcBef>
            <a:spcAft>
              <a:spcPct val="35000"/>
            </a:spcAft>
            <a:buFont typeface="+mj-lt"/>
            <a:buNone/>
          </a:pPr>
          <a:r>
            <a:rPr lang="en-US" sz="1600" b="0" i="0" kern="1200"/>
            <a:t>Determine which of the 6 "Re-s" are most appropriate for this services:</a:t>
          </a:r>
          <a:endParaRPr lang="en-US" sz="1600" kern="1200" dirty="0"/>
        </a:p>
      </dsp:txBody>
      <dsp:txXfrm>
        <a:off x="379094" y="3254051"/>
        <a:ext cx="10878721" cy="500795"/>
      </dsp:txXfrm>
    </dsp:sp>
    <dsp:sp modelId="{F9153A73-0D3C-4B05-9B0C-8CFE36028CB0}">
      <dsp:nvSpPr>
        <dsp:cNvPr id="0" name=""/>
        <dsp:cNvSpPr/>
      </dsp:nvSpPr>
      <dsp:spPr>
        <a:xfrm>
          <a:off x="66096" y="3191451"/>
          <a:ext cx="625994" cy="62599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02EFC1-9B27-45F9-B08A-3BE26321DDC3}">
      <dsp:nvSpPr>
        <dsp:cNvPr id="0" name=""/>
        <dsp:cNvSpPr/>
      </dsp:nvSpPr>
      <dsp:spPr>
        <a:xfrm>
          <a:off x="0" y="4073350"/>
          <a:ext cx="113157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47D9018E-53C7-4C74-A05F-1640D01E992A}">
      <dsp:nvSpPr>
        <dsp:cNvPr id="0" name=""/>
        <dsp:cNvSpPr/>
      </dsp:nvSpPr>
      <dsp:spPr>
        <a:xfrm>
          <a:off x="0" y="3487711"/>
          <a:ext cx="113157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EFC84BB4-0E52-4D88-9552-8895DBEA11B2}">
      <dsp:nvSpPr>
        <dsp:cNvPr id="0" name=""/>
        <dsp:cNvSpPr/>
      </dsp:nvSpPr>
      <dsp:spPr>
        <a:xfrm>
          <a:off x="0" y="2902071"/>
          <a:ext cx="113157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D384268A-8BA6-4D03-80EE-E992A4D17311}">
      <dsp:nvSpPr>
        <dsp:cNvPr id="0" name=""/>
        <dsp:cNvSpPr/>
      </dsp:nvSpPr>
      <dsp:spPr>
        <a:xfrm>
          <a:off x="0" y="2316432"/>
          <a:ext cx="113157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704A5981-341A-4932-B30B-7E1A7CD79B7B}">
      <dsp:nvSpPr>
        <dsp:cNvPr id="0" name=""/>
        <dsp:cNvSpPr/>
      </dsp:nvSpPr>
      <dsp:spPr>
        <a:xfrm>
          <a:off x="0" y="1730792"/>
          <a:ext cx="113157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2A21043F-C30B-4DB8-BC0D-163FE4A41B1E}">
      <dsp:nvSpPr>
        <dsp:cNvPr id="0" name=""/>
        <dsp:cNvSpPr/>
      </dsp:nvSpPr>
      <dsp:spPr>
        <a:xfrm>
          <a:off x="0" y="1145153"/>
          <a:ext cx="113157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D092EA2F-7F0F-4BAC-A1CF-2886860B415F}">
      <dsp:nvSpPr>
        <dsp:cNvPr id="0" name=""/>
        <dsp:cNvSpPr/>
      </dsp:nvSpPr>
      <dsp:spPr>
        <a:xfrm>
          <a:off x="0" y="559514"/>
          <a:ext cx="113157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6757180D-E43A-49E7-8907-113C733B9C1A}">
      <dsp:nvSpPr>
        <dsp:cNvPr id="0" name=""/>
        <dsp:cNvSpPr/>
      </dsp:nvSpPr>
      <dsp:spPr>
        <a:xfrm>
          <a:off x="2942081" y="1762"/>
          <a:ext cx="8373618" cy="557751"/>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a:lnSpc>
              <a:spcPct val="90000"/>
            </a:lnSpc>
            <a:spcBef>
              <a:spcPct val="0"/>
            </a:spcBef>
            <a:spcAft>
              <a:spcPct val="35000"/>
            </a:spcAft>
            <a:buNone/>
          </a:pPr>
          <a:r>
            <a:rPr lang="en-US" sz="1800" kern="1200" dirty="0"/>
            <a:t>Ability to measure a service in your cloud</a:t>
          </a:r>
        </a:p>
      </dsp:txBody>
      <dsp:txXfrm>
        <a:off x="2942081" y="1762"/>
        <a:ext cx="8373618" cy="557751"/>
      </dsp:txXfrm>
    </dsp:sp>
    <dsp:sp modelId="{5816740C-29FD-4AF9-9F27-BB92DB4D81C3}">
      <dsp:nvSpPr>
        <dsp:cNvPr id="0" name=""/>
        <dsp:cNvSpPr/>
      </dsp:nvSpPr>
      <dsp:spPr>
        <a:xfrm>
          <a:off x="0" y="1762"/>
          <a:ext cx="2942082" cy="557751"/>
        </a:xfrm>
        <a:prstGeom prst="round2SameRect">
          <a:avLst>
            <a:gd name="adj1" fmla="val 16670"/>
            <a:gd name="adj2" fmla="val 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Visible</a:t>
          </a:r>
        </a:p>
      </dsp:txBody>
      <dsp:txXfrm>
        <a:off x="27232" y="28994"/>
        <a:ext cx="2887618" cy="530519"/>
      </dsp:txXfrm>
    </dsp:sp>
    <dsp:sp modelId="{B11C25E8-06F8-4998-80C5-97D1A2E2210C}">
      <dsp:nvSpPr>
        <dsp:cNvPr id="0" name=""/>
        <dsp:cNvSpPr/>
      </dsp:nvSpPr>
      <dsp:spPr>
        <a:xfrm>
          <a:off x="2942081" y="587401"/>
          <a:ext cx="8373618" cy="557751"/>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a:lnSpc>
              <a:spcPct val="90000"/>
            </a:lnSpc>
            <a:spcBef>
              <a:spcPct val="0"/>
            </a:spcBef>
            <a:spcAft>
              <a:spcPct val="35000"/>
            </a:spcAft>
            <a:buNone/>
          </a:pPr>
          <a:r>
            <a:rPr lang="en-US" sz="1800" kern="1200" dirty="0"/>
            <a:t>Services do not maintain state and can be removed at will</a:t>
          </a:r>
        </a:p>
      </dsp:txBody>
      <dsp:txXfrm>
        <a:off x="2942081" y="587401"/>
        <a:ext cx="8373618" cy="557751"/>
      </dsp:txXfrm>
    </dsp:sp>
    <dsp:sp modelId="{18AA22BE-5EEE-4EAA-A25C-86233FCA2ACE}">
      <dsp:nvSpPr>
        <dsp:cNvPr id="0" name=""/>
        <dsp:cNvSpPr/>
      </dsp:nvSpPr>
      <dsp:spPr>
        <a:xfrm>
          <a:off x="0" y="587401"/>
          <a:ext cx="2942082" cy="557751"/>
        </a:xfrm>
        <a:prstGeom prst="round2SameRect">
          <a:avLst>
            <a:gd name="adj1" fmla="val 16670"/>
            <a:gd name="adj2" fmla="val 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Disposable</a:t>
          </a:r>
        </a:p>
      </dsp:txBody>
      <dsp:txXfrm>
        <a:off x="27232" y="614633"/>
        <a:ext cx="2887618" cy="530519"/>
      </dsp:txXfrm>
    </dsp:sp>
    <dsp:sp modelId="{09B7B0F8-DE92-4126-B848-522781972459}">
      <dsp:nvSpPr>
        <dsp:cNvPr id="0" name=""/>
        <dsp:cNvSpPr/>
      </dsp:nvSpPr>
      <dsp:spPr>
        <a:xfrm>
          <a:off x="2942081" y="1173041"/>
          <a:ext cx="8373618" cy="557751"/>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a:lnSpc>
              <a:spcPct val="90000"/>
            </a:lnSpc>
            <a:spcBef>
              <a:spcPct val="0"/>
            </a:spcBef>
            <a:spcAft>
              <a:spcPct val="35000"/>
            </a:spcAft>
            <a:buNone/>
          </a:pPr>
          <a:r>
            <a:rPr lang="en-US" sz="1800" kern="1200" dirty="0"/>
            <a:t>Mature CI/CD pipeline produces predictable builds and deployments</a:t>
          </a:r>
        </a:p>
      </dsp:txBody>
      <dsp:txXfrm>
        <a:off x="2942081" y="1173041"/>
        <a:ext cx="8373618" cy="557751"/>
      </dsp:txXfrm>
    </dsp:sp>
    <dsp:sp modelId="{A26866B9-1256-453C-8321-85049976DB49}">
      <dsp:nvSpPr>
        <dsp:cNvPr id="0" name=""/>
        <dsp:cNvSpPr/>
      </dsp:nvSpPr>
      <dsp:spPr>
        <a:xfrm>
          <a:off x="0" y="1173041"/>
          <a:ext cx="2942082" cy="557751"/>
        </a:xfrm>
        <a:prstGeom prst="round2SameRect">
          <a:avLst>
            <a:gd name="adj1" fmla="val 16670"/>
            <a:gd name="adj2" fmla="val 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Repeatable</a:t>
          </a:r>
        </a:p>
      </dsp:txBody>
      <dsp:txXfrm>
        <a:off x="27232" y="1200273"/>
        <a:ext cx="2887618" cy="530519"/>
      </dsp:txXfrm>
    </dsp:sp>
    <dsp:sp modelId="{7CFA9B50-1BF1-44C5-9C6D-DA0FD74A6719}">
      <dsp:nvSpPr>
        <dsp:cNvPr id="0" name=""/>
        <dsp:cNvSpPr/>
      </dsp:nvSpPr>
      <dsp:spPr>
        <a:xfrm>
          <a:off x="2942081" y="1758680"/>
          <a:ext cx="8373618" cy="557751"/>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a:lnSpc>
              <a:spcPct val="90000"/>
            </a:lnSpc>
            <a:spcBef>
              <a:spcPct val="0"/>
            </a:spcBef>
            <a:spcAft>
              <a:spcPct val="35000"/>
            </a:spcAft>
            <a:buNone/>
          </a:pPr>
          <a:r>
            <a:rPr lang="en-US" sz="1800" kern="1200" dirty="0"/>
            <a:t>Applications adhere to the 12-factor app</a:t>
          </a:r>
        </a:p>
      </dsp:txBody>
      <dsp:txXfrm>
        <a:off x="2942081" y="1758680"/>
        <a:ext cx="8373618" cy="557751"/>
      </dsp:txXfrm>
    </dsp:sp>
    <dsp:sp modelId="{9CD56F87-367F-4315-A250-67C8F7C2ABDF}">
      <dsp:nvSpPr>
        <dsp:cNvPr id="0" name=""/>
        <dsp:cNvSpPr/>
      </dsp:nvSpPr>
      <dsp:spPr>
        <a:xfrm>
          <a:off x="0" y="1758680"/>
          <a:ext cx="2942082" cy="557751"/>
        </a:xfrm>
        <a:prstGeom prst="round2SameRect">
          <a:avLst>
            <a:gd name="adj1" fmla="val 16670"/>
            <a:gd name="adj2" fmla="val 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Follow 12-factor</a:t>
          </a:r>
        </a:p>
      </dsp:txBody>
      <dsp:txXfrm>
        <a:off x="27232" y="1785912"/>
        <a:ext cx="2887618" cy="530519"/>
      </dsp:txXfrm>
    </dsp:sp>
    <dsp:sp modelId="{95BA4548-064E-4702-AF91-56CD1AD7A6F1}">
      <dsp:nvSpPr>
        <dsp:cNvPr id="0" name=""/>
        <dsp:cNvSpPr/>
      </dsp:nvSpPr>
      <dsp:spPr>
        <a:xfrm>
          <a:off x="2942081" y="2344320"/>
          <a:ext cx="8373618" cy="557751"/>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a:lnSpc>
              <a:spcPct val="90000"/>
            </a:lnSpc>
            <a:spcBef>
              <a:spcPct val="0"/>
            </a:spcBef>
            <a:spcAft>
              <a:spcPct val="35000"/>
            </a:spcAft>
            <a:buNone/>
          </a:pPr>
          <a:r>
            <a:rPr lang="en-US" sz="1800" kern="1200" dirty="0"/>
            <a:t>Applications know how to utilize AuthN and </a:t>
          </a:r>
          <a:r>
            <a:rPr lang="en-US" sz="1800" kern="1200" dirty="0" err="1"/>
            <a:t>AuthZ</a:t>
          </a:r>
          <a:endParaRPr lang="en-US" sz="1800" kern="1200" dirty="0"/>
        </a:p>
      </dsp:txBody>
      <dsp:txXfrm>
        <a:off x="2942081" y="2344320"/>
        <a:ext cx="8373618" cy="557751"/>
      </dsp:txXfrm>
    </dsp:sp>
    <dsp:sp modelId="{8C32485B-74A7-44DB-A393-59D9D5E7D56C}">
      <dsp:nvSpPr>
        <dsp:cNvPr id="0" name=""/>
        <dsp:cNvSpPr/>
      </dsp:nvSpPr>
      <dsp:spPr>
        <a:xfrm>
          <a:off x="0" y="2344320"/>
          <a:ext cx="2942082" cy="557751"/>
        </a:xfrm>
        <a:prstGeom prst="round2SameRect">
          <a:avLst>
            <a:gd name="adj1" fmla="val 16670"/>
            <a:gd name="adj2" fmla="val 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Secure</a:t>
          </a:r>
        </a:p>
      </dsp:txBody>
      <dsp:txXfrm>
        <a:off x="27232" y="2371552"/>
        <a:ext cx="2887618" cy="530519"/>
      </dsp:txXfrm>
    </dsp:sp>
    <dsp:sp modelId="{F9D6B3E2-7957-4EEF-A50F-F9802500F810}">
      <dsp:nvSpPr>
        <dsp:cNvPr id="0" name=""/>
        <dsp:cNvSpPr/>
      </dsp:nvSpPr>
      <dsp:spPr>
        <a:xfrm>
          <a:off x="2942081" y="2929959"/>
          <a:ext cx="8373618" cy="557751"/>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a:lnSpc>
              <a:spcPct val="90000"/>
            </a:lnSpc>
            <a:spcBef>
              <a:spcPct val="0"/>
            </a:spcBef>
            <a:spcAft>
              <a:spcPct val="35000"/>
            </a:spcAft>
            <a:buNone/>
          </a:pPr>
          <a:r>
            <a:rPr lang="en-US" sz="1800" kern="1200" dirty="0"/>
            <a:t>New Services can be found &amp; accessed through a decoupled communication interface</a:t>
          </a:r>
        </a:p>
      </dsp:txBody>
      <dsp:txXfrm>
        <a:off x="2942081" y="2929959"/>
        <a:ext cx="8373618" cy="557751"/>
      </dsp:txXfrm>
    </dsp:sp>
    <dsp:sp modelId="{2EA81AE3-5CE4-4785-AD4A-9675AD17901F}">
      <dsp:nvSpPr>
        <dsp:cNvPr id="0" name=""/>
        <dsp:cNvSpPr/>
      </dsp:nvSpPr>
      <dsp:spPr>
        <a:xfrm>
          <a:off x="0" y="2929959"/>
          <a:ext cx="2942082" cy="557751"/>
        </a:xfrm>
        <a:prstGeom prst="round2SameRect">
          <a:avLst>
            <a:gd name="adj1" fmla="val 16670"/>
            <a:gd name="adj2" fmla="val 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Distributed</a:t>
          </a:r>
        </a:p>
      </dsp:txBody>
      <dsp:txXfrm>
        <a:off x="27232" y="2957191"/>
        <a:ext cx="2887618" cy="530519"/>
      </dsp:txXfrm>
    </dsp:sp>
    <dsp:sp modelId="{97EF1580-5213-4FD4-955D-1330FA94A378}">
      <dsp:nvSpPr>
        <dsp:cNvPr id="0" name=""/>
        <dsp:cNvSpPr/>
      </dsp:nvSpPr>
      <dsp:spPr>
        <a:xfrm>
          <a:off x="2942081" y="3515598"/>
          <a:ext cx="8373618" cy="557751"/>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a:lnSpc>
              <a:spcPct val="90000"/>
            </a:lnSpc>
            <a:spcBef>
              <a:spcPct val="0"/>
            </a:spcBef>
            <a:spcAft>
              <a:spcPct val="35000"/>
            </a:spcAft>
            <a:buNone/>
          </a:pPr>
          <a:r>
            <a:rPr lang="en-US" sz="1800" kern="1200" dirty="0"/>
            <a:t>Applications are built to emphasize boot-up speed and focus on resource needs</a:t>
          </a:r>
        </a:p>
      </dsp:txBody>
      <dsp:txXfrm>
        <a:off x="2942081" y="3515598"/>
        <a:ext cx="8373618" cy="557751"/>
      </dsp:txXfrm>
    </dsp:sp>
    <dsp:sp modelId="{DF7B91CD-9C21-42F0-AB22-BEEBBBB6D594}">
      <dsp:nvSpPr>
        <dsp:cNvPr id="0" name=""/>
        <dsp:cNvSpPr/>
      </dsp:nvSpPr>
      <dsp:spPr>
        <a:xfrm>
          <a:off x="0" y="3515598"/>
          <a:ext cx="2942082" cy="557751"/>
        </a:xfrm>
        <a:prstGeom prst="round2SameRect">
          <a:avLst>
            <a:gd name="adj1" fmla="val 16670"/>
            <a:gd name="adj2" fmla="val 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Performant</a:t>
          </a:r>
        </a:p>
      </dsp:txBody>
      <dsp:txXfrm>
        <a:off x="27232" y="3542830"/>
        <a:ext cx="2887618" cy="53051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DA68D7-AB51-4C28-8F40-DFD86F5633E6}">
      <dsp:nvSpPr>
        <dsp:cNvPr id="0" name=""/>
        <dsp:cNvSpPr/>
      </dsp:nvSpPr>
      <dsp:spPr>
        <a:xfrm rot="5400000">
          <a:off x="994649" y="1479194"/>
          <a:ext cx="1430326" cy="2380031"/>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DA02DE-5203-418E-8F71-A18E249323E4}">
      <dsp:nvSpPr>
        <dsp:cNvPr id="0" name=""/>
        <dsp:cNvSpPr/>
      </dsp:nvSpPr>
      <dsp:spPr>
        <a:xfrm>
          <a:off x="755892" y="2190311"/>
          <a:ext cx="2148705" cy="1883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Cloud Ready</a:t>
          </a:r>
        </a:p>
        <a:p>
          <a:pPr marL="114300" lvl="1" indent="-114300" algn="l" defTabSz="577850">
            <a:lnSpc>
              <a:spcPct val="90000"/>
            </a:lnSpc>
            <a:spcBef>
              <a:spcPct val="0"/>
            </a:spcBef>
            <a:spcAft>
              <a:spcPct val="15000"/>
            </a:spcAft>
            <a:buChar char="•"/>
          </a:pPr>
          <a:r>
            <a:rPr lang="en-US" sz="1300" kern="1200" dirty="0"/>
            <a:t>No File System Dependency</a:t>
          </a:r>
        </a:p>
        <a:p>
          <a:pPr marL="114300" lvl="1" indent="-114300" algn="l" defTabSz="577850">
            <a:lnSpc>
              <a:spcPct val="90000"/>
            </a:lnSpc>
            <a:spcBef>
              <a:spcPct val="0"/>
            </a:spcBef>
            <a:spcAft>
              <a:spcPct val="15000"/>
            </a:spcAft>
            <a:buChar char="•"/>
          </a:pPr>
          <a:r>
            <a:rPr lang="en-US" sz="1300" kern="1200" dirty="0"/>
            <a:t>Self contained application</a:t>
          </a:r>
        </a:p>
        <a:p>
          <a:pPr marL="114300" lvl="1" indent="-114300" algn="l" defTabSz="577850">
            <a:lnSpc>
              <a:spcPct val="90000"/>
            </a:lnSpc>
            <a:spcBef>
              <a:spcPct val="0"/>
            </a:spcBef>
            <a:spcAft>
              <a:spcPct val="15000"/>
            </a:spcAft>
            <a:buChar char="•"/>
          </a:pPr>
          <a:r>
            <a:rPr lang="en-US" sz="1300" kern="1200" dirty="0"/>
            <a:t>Platform managed ports/address</a:t>
          </a:r>
        </a:p>
        <a:p>
          <a:pPr marL="114300" lvl="1" indent="-114300" algn="l" defTabSz="577850">
            <a:lnSpc>
              <a:spcPct val="90000"/>
            </a:lnSpc>
            <a:spcBef>
              <a:spcPct val="0"/>
            </a:spcBef>
            <a:spcAft>
              <a:spcPct val="15000"/>
            </a:spcAft>
            <a:buChar char="•"/>
          </a:pPr>
          <a:r>
            <a:rPr lang="en-US" sz="1300" kern="1200" dirty="0"/>
            <a:t>Consume off-platform services</a:t>
          </a:r>
        </a:p>
      </dsp:txBody>
      <dsp:txXfrm>
        <a:off x="755892" y="2190311"/>
        <a:ext cx="2148705" cy="1883466"/>
      </dsp:txXfrm>
    </dsp:sp>
    <dsp:sp modelId="{A8E9CDDB-E893-4E50-9329-F37901B9F570}">
      <dsp:nvSpPr>
        <dsp:cNvPr id="0" name=""/>
        <dsp:cNvSpPr/>
      </dsp:nvSpPr>
      <dsp:spPr>
        <a:xfrm>
          <a:off x="2499181" y="1303974"/>
          <a:ext cx="405416" cy="405416"/>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6A7973-C540-4FAE-BE90-B0F83CEAA403}">
      <dsp:nvSpPr>
        <dsp:cNvPr id="0" name=""/>
        <dsp:cNvSpPr/>
      </dsp:nvSpPr>
      <dsp:spPr>
        <a:xfrm rot="5400000">
          <a:off x="3625084" y="828290"/>
          <a:ext cx="1430326" cy="2380031"/>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80D0F6-0EFB-4E20-B31E-A3293DC1E250}">
      <dsp:nvSpPr>
        <dsp:cNvPr id="0" name=""/>
        <dsp:cNvSpPr/>
      </dsp:nvSpPr>
      <dsp:spPr>
        <a:xfrm>
          <a:off x="3386327" y="1539407"/>
          <a:ext cx="2148705" cy="1883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Cloud Friendly</a:t>
          </a:r>
        </a:p>
        <a:p>
          <a:pPr marL="114300" lvl="1" indent="-114300" algn="l" defTabSz="577850">
            <a:lnSpc>
              <a:spcPct val="90000"/>
            </a:lnSpc>
            <a:spcBef>
              <a:spcPct val="0"/>
            </a:spcBef>
            <a:spcAft>
              <a:spcPct val="15000"/>
            </a:spcAft>
            <a:buChar char="•"/>
          </a:pPr>
          <a:r>
            <a:rPr lang="en-US" sz="1300" kern="1200" dirty="0"/>
            <a:t>Twelve factor app</a:t>
          </a:r>
        </a:p>
        <a:p>
          <a:pPr marL="114300" lvl="1" indent="-114300" algn="l" defTabSz="577850">
            <a:lnSpc>
              <a:spcPct val="90000"/>
            </a:lnSpc>
            <a:spcBef>
              <a:spcPct val="0"/>
            </a:spcBef>
            <a:spcAft>
              <a:spcPct val="15000"/>
            </a:spcAft>
            <a:buChar char="•"/>
          </a:pPr>
          <a:r>
            <a:rPr lang="en-US" sz="1300" kern="1200" dirty="0"/>
            <a:t>Horizontal scalable</a:t>
          </a:r>
        </a:p>
        <a:p>
          <a:pPr marL="114300" lvl="1" indent="-114300" algn="l" defTabSz="577850">
            <a:lnSpc>
              <a:spcPct val="90000"/>
            </a:lnSpc>
            <a:spcBef>
              <a:spcPct val="0"/>
            </a:spcBef>
            <a:spcAft>
              <a:spcPct val="15000"/>
            </a:spcAft>
            <a:buChar char="•"/>
          </a:pPr>
          <a:r>
            <a:rPr lang="en-US" sz="1300" kern="1200" dirty="0"/>
            <a:t>Leverage Platform for HA</a:t>
          </a:r>
        </a:p>
      </dsp:txBody>
      <dsp:txXfrm>
        <a:off x="3386327" y="1539407"/>
        <a:ext cx="2148705" cy="1883466"/>
      </dsp:txXfrm>
    </dsp:sp>
    <dsp:sp modelId="{DD18F637-6990-4E2A-B15B-0F4010163923}">
      <dsp:nvSpPr>
        <dsp:cNvPr id="0" name=""/>
        <dsp:cNvSpPr/>
      </dsp:nvSpPr>
      <dsp:spPr>
        <a:xfrm>
          <a:off x="5129616" y="653070"/>
          <a:ext cx="405416" cy="405416"/>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26D9CE-6B76-448D-ADEC-3386A28CBD67}">
      <dsp:nvSpPr>
        <dsp:cNvPr id="0" name=""/>
        <dsp:cNvSpPr/>
      </dsp:nvSpPr>
      <dsp:spPr>
        <a:xfrm rot="5400000">
          <a:off x="6255519" y="177387"/>
          <a:ext cx="1430326" cy="2380031"/>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6C6140-9F4F-4163-9E17-3876993A7814}">
      <dsp:nvSpPr>
        <dsp:cNvPr id="0" name=""/>
        <dsp:cNvSpPr/>
      </dsp:nvSpPr>
      <dsp:spPr>
        <a:xfrm>
          <a:off x="6016762" y="888503"/>
          <a:ext cx="2148705" cy="1883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Cloud Resilient</a:t>
          </a:r>
        </a:p>
        <a:p>
          <a:pPr marL="114300" lvl="1" indent="-114300" algn="l" defTabSz="577850">
            <a:lnSpc>
              <a:spcPct val="90000"/>
            </a:lnSpc>
            <a:spcBef>
              <a:spcPct val="0"/>
            </a:spcBef>
            <a:spcAft>
              <a:spcPct val="15000"/>
            </a:spcAft>
            <a:buChar char="•"/>
          </a:pPr>
          <a:r>
            <a:rPr lang="en-US" sz="1300" kern="1200" dirty="0"/>
            <a:t>Designed for failure</a:t>
          </a:r>
        </a:p>
        <a:p>
          <a:pPr marL="114300" lvl="1" indent="-114300" algn="l" defTabSz="577850">
            <a:lnSpc>
              <a:spcPct val="90000"/>
            </a:lnSpc>
            <a:spcBef>
              <a:spcPct val="0"/>
            </a:spcBef>
            <a:spcAft>
              <a:spcPct val="15000"/>
            </a:spcAft>
            <a:buChar char="•"/>
          </a:pPr>
          <a:r>
            <a:rPr lang="en-US" sz="1300" kern="1200"/>
            <a:t>Apps unaffected by dependencies</a:t>
          </a:r>
          <a:endParaRPr lang="en-US" sz="1300" kern="1200" dirty="0"/>
        </a:p>
        <a:p>
          <a:pPr marL="114300" lvl="1" indent="-114300" algn="l" defTabSz="577850">
            <a:lnSpc>
              <a:spcPct val="90000"/>
            </a:lnSpc>
            <a:spcBef>
              <a:spcPct val="0"/>
            </a:spcBef>
            <a:spcAft>
              <a:spcPct val="15000"/>
            </a:spcAft>
            <a:buChar char="•"/>
          </a:pPr>
          <a:r>
            <a:rPr lang="en-US" sz="1300" kern="1200"/>
            <a:t>Proactive failure testing</a:t>
          </a:r>
          <a:endParaRPr lang="en-US" sz="1300" kern="1200" dirty="0"/>
        </a:p>
        <a:p>
          <a:pPr marL="114300" lvl="1" indent="-114300" algn="l" defTabSz="577850">
            <a:lnSpc>
              <a:spcPct val="90000"/>
            </a:lnSpc>
            <a:spcBef>
              <a:spcPct val="0"/>
            </a:spcBef>
            <a:spcAft>
              <a:spcPct val="15000"/>
            </a:spcAft>
            <a:buChar char="•"/>
          </a:pPr>
          <a:r>
            <a:rPr lang="en-US" sz="1300" kern="1200" dirty="0"/>
            <a:t>Metrics and monitoring baked in</a:t>
          </a:r>
        </a:p>
        <a:p>
          <a:pPr marL="114300" lvl="1" indent="-114300" algn="l" defTabSz="577850">
            <a:lnSpc>
              <a:spcPct val="90000"/>
            </a:lnSpc>
            <a:spcBef>
              <a:spcPct val="0"/>
            </a:spcBef>
            <a:spcAft>
              <a:spcPct val="15000"/>
            </a:spcAft>
            <a:buChar char="•"/>
          </a:pPr>
          <a:r>
            <a:rPr lang="en-US" sz="1300" kern="1200"/>
            <a:t>Cloud agnostic runtime</a:t>
          </a:r>
          <a:endParaRPr lang="en-US" sz="1300" kern="1200" dirty="0"/>
        </a:p>
      </dsp:txBody>
      <dsp:txXfrm>
        <a:off x="6016762" y="888503"/>
        <a:ext cx="2148705" cy="1883466"/>
      </dsp:txXfrm>
    </dsp:sp>
    <dsp:sp modelId="{3FEC3D61-7E7E-48DD-8F26-4083E90053E6}">
      <dsp:nvSpPr>
        <dsp:cNvPr id="0" name=""/>
        <dsp:cNvSpPr/>
      </dsp:nvSpPr>
      <dsp:spPr>
        <a:xfrm>
          <a:off x="7760051" y="2166"/>
          <a:ext cx="405416" cy="405416"/>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10EBF6-6756-4D7A-A652-6F4EEBCEFAB2}">
      <dsp:nvSpPr>
        <dsp:cNvPr id="0" name=""/>
        <dsp:cNvSpPr/>
      </dsp:nvSpPr>
      <dsp:spPr>
        <a:xfrm rot="5400000">
          <a:off x="8885954" y="-473516"/>
          <a:ext cx="1430326" cy="2380031"/>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8B4BFD-D912-4684-9033-E05949318579}">
      <dsp:nvSpPr>
        <dsp:cNvPr id="0" name=""/>
        <dsp:cNvSpPr/>
      </dsp:nvSpPr>
      <dsp:spPr>
        <a:xfrm>
          <a:off x="8647197" y="237599"/>
          <a:ext cx="2148705" cy="1883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Cloud Native</a:t>
          </a:r>
        </a:p>
        <a:p>
          <a:pPr marL="114300" lvl="1" indent="-114300" algn="l" defTabSz="577850">
            <a:lnSpc>
              <a:spcPct val="90000"/>
            </a:lnSpc>
            <a:spcBef>
              <a:spcPct val="0"/>
            </a:spcBef>
            <a:spcAft>
              <a:spcPct val="15000"/>
            </a:spcAft>
            <a:buChar char="•"/>
          </a:pPr>
          <a:r>
            <a:rPr lang="en-US" sz="1300" kern="1200"/>
            <a:t>Microservices architecture</a:t>
          </a:r>
          <a:endParaRPr lang="en-US" sz="1300" kern="1200" dirty="0"/>
        </a:p>
        <a:p>
          <a:pPr marL="114300" lvl="1" indent="-114300" algn="l" defTabSz="577850">
            <a:lnSpc>
              <a:spcPct val="90000"/>
            </a:lnSpc>
            <a:spcBef>
              <a:spcPct val="0"/>
            </a:spcBef>
            <a:spcAft>
              <a:spcPct val="15000"/>
            </a:spcAft>
            <a:buChar char="•"/>
          </a:pPr>
          <a:r>
            <a:rPr lang="en-US" sz="1300" kern="1200"/>
            <a:t>API-first design</a:t>
          </a:r>
          <a:endParaRPr lang="en-US" sz="1300" kern="1200" dirty="0"/>
        </a:p>
      </dsp:txBody>
      <dsp:txXfrm>
        <a:off x="8647197" y="237599"/>
        <a:ext cx="2148705" cy="188346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F0A6E0-0A52-4655-9669-B63D3EBECC99}">
      <dsp:nvSpPr>
        <dsp:cNvPr id="0" name=""/>
        <dsp:cNvSpPr/>
      </dsp:nvSpPr>
      <dsp:spPr>
        <a:xfrm>
          <a:off x="3866" y="325620"/>
          <a:ext cx="2093396" cy="12560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No Server Management</a:t>
          </a:r>
        </a:p>
      </dsp:txBody>
      <dsp:txXfrm>
        <a:off x="3866" y="325620"/>
        <a:ext cx="2093396" cy="1256037"/>
      </dsp:txXfrm>
    </dsp:sp>
    <dsp:sp modelId="{A610109B-6AC0-43BB-969D-5D77DF1B667E}">
      <dsp:nvSpPr>
        <dsp:cNvPr id="0" name=""/>
        <dsp:cNvSpPr/>
      </dsp:nvSpPr>
      <dsp:spPr>
        <a:xfrm>
          <a:off x="2306602" y="325620"/>
          <a:ext cx="2093396" cy="12560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Performance capabilities</a:t>
          </a:r>
        </a:p>
      </dsp:txBody>
      <dsp:txXfrm>
        <a:off x="2306602" y="325620"/>
        <a:ext cx="2093396" cy="1256037"/>
      </dsp:txXfrm>
    </dsp:sp>
    <dsp:sp modelId="{04B490F2-1945-41A2-A957-D108760A403B}">
      <dsp:nvSpPr>
        <dsp:cNvPr id="0" name=""/>
        <dsp:cNvSpPr/>
      </dsp:nvSpPr>
      <dsp:spPr>
        <a:xfrm>
          <a:off x="4609337" y="325620"/>
          <a:ext cx="2093396" cy="12560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err="1"/>
            <a:t>AutoScale</a:t>
          </a:r>
          <a:endParaRPr lang="en-US" sz="2500" kern="1200" dirty="0"/>
        </a:p>
      </dsp:txBody>
      <dsp:txXfrm>
        <a:off x="4609337" y="325620"/>
        <a:ext cx="2093396" cy="1256037"/>
      </dsp:txXfrm>
    </dsp:sp>
    <dsp:sp modelId="{F47E026A-6E66-4FA9-9E09-C00825945F3C}">
      <dsp:nvSpPr>
        <dsp:cNvPr id="0" name=""/>
        <dsp:cNvSpPr/>
      </dsp:nvSpPr>
      <dsp:spPr>
        <a:xfrm>
          <a:off x="6912073" y="325620"/>
          <a:ext cx="2093396" cy="12560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High Availability</a:t>
          </a:r>
        </a:p>
      </dsp:txBody>
      <dsp:txXfrm>
        <a:off x="6912073" y="325620"/>
        <a:ext cx="2093396" cy="1256037"/>
      </dsp:txXfrm>
    </dsp:sp>
    <dsp:sp modelId="{82E93AB3-0F83-432A-B40E-8036F328B9B5}">
      <dsp:nvSpPr>
        <dsp:cNvPr id="0" name=""/>
        <dsp:cNvSpPr/>
      </dsp:nvSpPr>
      <dsp:spPr>
        <a:xfrm>
          <a:off x="9214809" y="325620"/>
          <a:ext cx="2093396" cy="12560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Precise Costs</a:t>
          </a:r>
        </a:p>
      </dsp:txBody>
      <dsp:txXfrm>
        <a:off x="9214809" y="325620"/>
        <a:ext cx="2093396" cy="125603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42B8C4-357B-4681-80B2-21D80C796D18}">
      <dsp:nvSpPr>
        <dsp:cNvPr id="0" name=""/>
        <dsp:cNvSpPr/>
      </dsp:nvSpPr>
      <dsp:spPr>
        <a:xfrm>
          <a:off x="0" y="1985307"/>
          <a:ext cx="9664700"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C4AF63B-BCBB-4A15-AFC3-EDAA9130B7AD}">
      <dsp:nvSpPr>
        <dsp:cNvPr id="0" name=""/>
        <dsp:cNvSpPr/>
      </dsp:nvSpPr>
      <dsp:spPr>
        <a:xfrm>
          <a:off x="0" y="1312887"/>
          <a:ext cx="9664700"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4C73B02-02B5-4295-BA8C-195FBA50EF99}">
      <dsp:nvSpPr>
        <dsp:cNvPr id="0" name=""/>
        <dsp:cNvSpPr/>
      </dsp:nvSpPr>
      <dsp:spPr>
        <a:xfrm>
          <a:off x="0" y="640466"/>
          <a:ext cx="9664700"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8614D79-FA40-456B-A90A-CED59F1AB478}">
      <dsp:nvSpPr>
        <dsp:cNvPr id="0" name=""/>
        <dsp:cNvSpPr/>
      </dsp:nvSpPr>
      <dsp:spPr>
        <a:xfrm>
          <a:off x="2512821" y="66"/>
          <a:ext cx="7151878" cy="640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marL="0" lvl="0" indent="0" algn="l" defTabSz="1066800">
            <a:lnSpc>
              <a:spcPct val="90000"/>
            </a:lnSpc>
            <a:spcBef>
              <a:spcPct val="0"/>
            </a:spcBef>
            <a:spcAft>
              <a:spcPct val="35000"/>
            </a:spcAft>
            <a:buNone/>
          </a:pPr>
          <a:r>
            <a:rPr lang="en-US" sz="2400" kern="1200" dirty="0"/>
            <a:t>Realtime GraphQL</a:t>
          </a:r>
        </a:p>
      </dsp:txBody>
      <dsp:txXfrm>
        <a:off x="2512821" y="66"/>
        <a:ext cx="7151878" cy="640400"/>
      </dsp:txXfrm>
    </dsp:sp>
    <dsp:sp modelId="{3C1A3297-CAC8-40D4-9F18-7C5A7B45A01E}">
      <dsp:nvSpPr>
        <dsp:cNvPr id="0" name=""/>
        <dsp:cNvSpPr/>
      </dsp:nvSpPr>
      <dsp:spPr>
        <a:xfrm>
          <a:off x="0" y="66"/>
          <a:ext cx="2512822" cy="640400"/>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35000"/>
            </a:spcAft>
            <a:buNone/>
          </a:pPr>
          <a:r>
            <a:rPr lang="en-US" sz="2500" kern="1200" dirty="0"/>
            <a:t>Factor #1</a:t>
          </a:r>
        </a:p>
      </dsp:txBody>
      <dsp:txXfrm>
        <a:off x="31267" y="31333"/>
        <a:ext cx="2450288" cy="609133"/>
      </dsp:txXfrm>
    </dsp:sp>
    <dsp:sp modelId="{0A16C1C2-AF95-497B-A7B2-3478C38FF1A0}">
      <dsp:nvSpPr>
        <dsp:cNvPr id="0" name=""/>
        <dsp:cNvSpPr/>
      </dsp:nvSpPr>
      <dsp:spPr>
        <a:xfrm>
          <a:off x="2512821" y="672486"/>
          <a:ext cx="7151878" cy="640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marL="0" lvl="0" indent="0" algn="l" defTabSz="1066800">
            <a:lnSpc>
              <a:spcPct val="90000"/>
            </a:lnSpc>
            <a:spcBef>
              <a:spcPct val="0"/>
            </a:spcBef>
            <a:spcAft>
              <a:spcPct val="35000"/>
            </a:spcAft>
            <a:buNone/>
          </a:pPr>
          <a:r>
            <a:rPr lang="en-US" sz="2400" kern="1200" dirty="0"/>
            <a:t>Reliable eventing</a:t>
          </a:r>
        </a:p>
      </dsp:txBody>
      <dsp:txXfrm>
        <a:off x="2512821" y="672486"/>
        <a:ext cx="7151878" cy="640400"/>
      </dsp:txXfrm>
    </dsp:sp>
    <dsp:sp modelId="{6FBF74D0-2050-4732-861C-7DC4A818B761}">
      <dsp:nvSpPr>
        <dsp:cNvPr id="0" name=""/>
        <dsp:cNvSpPr/>
      </dsp:nvSpPr>
      <dsp:spPr>
        <a:xfrm>
          <a:off x="0" y="672486"/>
          <a:ext cx="2512822" cy="640400"/>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35000"/>
            </a:spcAft>
            <a:buNone/>
          </a:pPr>
          <a:r>
            <a:rPr lang="en-US" sz="2500" kern="1200" dirty="0"/>
            <a:t>Factor #2</a:t>
          </a:r>
        </a:p>
      </dsp:txBody>
      <dsp:txXfrm>
        <a:off x="31267" y="703753"/>
        <a:ext cx="2450288" cy="609133"/>
      </dsp:txXfrm>
    </dsp:sp>
    <dsp:sp modelId="{134ED4D9-6755-4A49-80FF-3A6F22D8EB38}">
      <dsp:nvSpPr>
        <dsp:cNvPr id="0" name=""/>
        <dsp:cNvSpPr/>
      </dsp:nvSpPr>
      <dsp:spPr>
        <a:xfrm>
          <a:off x="2512821" y="1344907"/>
          <a:ext cx="7151878" cy="640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marL="0" lvl="0" indent="0" algn="l" defTabSz="1066800">
            <a:lnSpc>
              <a:spcPct val="90000"/>
            </a:lnSpc>
            <a:spcBef>
              <a:spcPct val="0"/>
            </a:spcBef>
            <a:spcAft>
              <a:spcPct val="35000"/>
            </a:spcAft>
            <a:buNone/>
          </a:pPr>
          <a:r>
            <a:rPr lang="en-US" sz="2400" kern="1200" dirty="0"/>
            <a:t>Async Serverless</a:t>
          </a:r>
        </a:p>
      </dsp:txBody>
      <dsp:txXfrm>
        <a:off x="2512821" y="1344907"/>
        <a:ext cx="7151878" cy="640400"/>
      </dsp:txXfrm>
    </dsp:sp>
    <dsp:sp modelId="{1FDD889E-32E5-4BD6-BC3E-9A942BCB6F24}">
      <dsp:nvSpPr>
        <dsp:cNvPr id="0" name=""/>
        <dsp:cNvSpPr/>
      </dsp:nvSpPr>
      <dsp:spPr>
        <a:xfrm>
          <a:off x="0" y="1344907"/>
          <a:ext cx="2512822" cy="640400"/>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35000"/>
            </a:spcAft>
            <a:buNone/>
          </a:pPr>
          <a:r>
            <a:rPr lang="en-US" sz="2500" kern="1200" dirty="0"/>
            <a:t>Factor #3</a:t>
          </a:r>
        </a:p>
      </dsp:txBody>
      <dsp:txXfrm>
        <a:off x="31267" y="1376174"/>
        <a:ext cx="2450288" cy="609133"/>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9C8623D-2600-8B4E-9880-1F8F2866E3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823E524F-FC6C-9844-8394-D4AA353F6C2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CAF9069-B7F4-F34D-9B36-2A35E465BB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B7199D-25F8-A745-8C7F-F9C786EEBB02}" type="slidenum">
              <a:rPr lang="en-US" smtClean="0"/>
              <a:t>‹#›</a:t>
            </a:fld>
            <a:endParaRPr lang="en-US"/>
          </a:p>
        </p:txBody>
      </p:sp>
      <p:sp>
        <p:nvSpPr>
          <p:cNvPr id="6" name="Date Placeholder 5">
            <a:extLst>
              <a:ext uri="{FF2B5EF4-FFF2-40B4-BE49-F238E27FC236}">
                <a16:creationId xmlns:a16="http://schemas.microsoft.com/office/drawing/2014/main" id="{2632D081-565B-C446-8631-F3EAC4DA2C2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E9ED82-0CB5-7D41-A2C7-2F0BC902BB2A}" type="datetimeFigureOut">
              <a:rPr lang="en-US" smtClean="0"/>
              <a:t>6/10/2019</a:t>
            </a:fld>
            <a:endParaRPr lang="en-US"/>
          </a:p>
        </p:txBody>
      </p:sp>
    </p:spTree>
    <p:extLst>
      <p:ext uri="{BB962C8B-B14F-4D97-AF65-F5344CB8AC3E}">
        <p14:creationId xmlns:p14="http://schemas.microsoft.com/office/powerpoint/2010/main" val="17139210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1059E1-8A92-412E-9FFC-46DC2A12AD11}" type="datetimeFigureOut">
              <a:rPr lang="en-US" smtClean="0"/>
              <a:t>6/10/2019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B1AA27-3892-4360-B986-D6B124C223BF}" type="slidenum">
              <a:rPr lang="en-US" smtClean="0"/>
              <a:t>‹#›</a:t>
            </a:fld>
            <a:endParaRPr lang="en-US"/>
          </a:p>
        </p:txBody>
      </p:sp>
    </p:spTree>
    <p:extLst>
      <p:ext uri="{BB962C8B-B14F-4D97-AF65-F5344CB8AC3E}">
        <p14:creationId xmlns:p14="http://schemas.microsoft.com/office/powerpoint/2010/main" val="2744088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ithub.com/18F/cloud-assessment/blob/master/assessment.md"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3factor.app/"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B1AA27-3892-4360-B986-D6B124C223BF}" type="slidenum">
              <a:rPr lang="en-US" smtClean="0"/>
              <a:t>1</a:t>
            </a:fld>
            <a:endParaRPr lang="en-US"/>
          </a:p>
        </p:txBody>
      </p:sp>
    </p:spTree>
    <p:extLst>
      <p:ext uri="{BB962C8B-B14F-4D97-AF65-F5344CB8AC3E}">
        <p14:creationId xmlns:p14="http://schemas.microsoft.com/office/powerpoint/2010/main" val="2834239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github.optum.com</a:t>
            </a:r>
            <a:r>
              <a:rPr lang="en-US" dirty="0"/>
              <a:t>/</a:t>
            </a:r>
            <a:r>
              <a:rPr lang="en-US" dirty="0" err="1"/>
              <a:t>OPTUMSource</a:t>
            </a:r>
            <a:r>
              <a:rPr lang="en-US" dirty="0"/>
              <a:t>/blank/blob/master/web/</a:t>
            </a:r>
            <a:r>
              <a:rPr lang="en-US" dirty="0" err="1"/>
              <a:t>src</a:t>
            </a:r>
            <a:r>
              <a:rPr lang="en-US" dirty="0"/>
              <a:t>/main/resources/</a:t>
            </a:r>
            <a:r>
              <a:rPr lang="en-US" dirty="0" err="1"/>
              <a:t>application.yml</a:t>
            </a:r>
            <a:endParaRPr lang="en-US" dirty="0"/>
          </a:p>
          <a:p>
            <a:endParaRPr lang="en-US" dirty="0"/>
          </a:p>
          <a:p>
            <a:r>
              <a:rPr lang="en-US" dirty="0"/>
              <a:t>https://</a:t>
            </a:r>
            <a:r>
              <a:rPr lang="en-US" dirty="0" err="1"/>
              <a:t>github.optum.com</a:t>
            </a:r>
            <a:r>
              <a:rPr lang="en-US" dirty="0"/>
              <a:t>/</a:t>
            </a:r>
            <a:r>
              <a:rPr lang="en-US" dirty="0" err="1"/>
              <a:t>DataExternalization</a:t>
            </a:r>
            <a:r>
              <a:rPr lang="en-US" dirty="0"/>
              <a:t>/eligibility-</a:t>
            </a:r>
            <a:r>
              <a:rPr lang="en-US" dirty="0" err="1"/>
              <a:t>api</a:t>
            </a:r>
            <a:r>
              <a:rPr lang="en-US" dirty="0"/>
              <a:t>-consumer/blob/master/</a:t>
            </a:r>
            <a:r>
              <a:rPr lang="en-US" dirty="0" err="1"/>
              <a:t>src</a:t>
            </a:r>
            <a:r>
              <a:rPr lang="en-US" dirty="0"/>
              <a:t>/main/resources/application.yml#L143 and https://</a:t>
            </a:r>
            <a:r>
              <a:rPr lang="en-US" dirty="0" err="1"/>
              <a:t>github.optum.com</a:t>
            </a:r>
            <a:r>
              <a:rPr lang="en-US" dirty="0"/>
              <a:t>/</a:t>
            </a:r>
            <a:r>
              <a:rPr lang="en-US" dirty="0" err="1"/>
              <a:t>DataExternalization</a:t>
            </a:r>
            <a:r>
              <a:rPr lang="en-US" dirty="0"/>
              <a:t>/eligibility-</a:t>
            </a:r>
            <a:r>
              <a:rPr lang="en-US" dirty="0" err="1"/>
              <a:t>api</a:t>
            </a:r>
            <a:r>
              <a:rPr lang="en-US" dirty="0"/>
              <a:t>-consumer/blob/master/osedeploy.yaml#L92 </a:t>
            </a:r>
          </a:p>
          <a:p>
            <a:endParaRPr lang="en-US" dirty="0"/>
          </a:p>
        </p:txBody>
      </p:sp>
      <p:sp>
        <p:nvSpPr>
          <p:cNvPr id="4" name="Slide Number Placeholder 3"/>
          <p:cNvSpPr>
            <a:spLocks noGrp="1"/>
          </p:cNvSpPr>
          <p:nvPr>
            <p:ph type="sldNum" sz="quarter" idx="5"/>
          </p:nvPr>
        </p:nvSpPr>
        <p:spPr/>
        <p:txBody>
          <a:bodyPr/>
          <a:lstStyle/>
          <a:p>
            <a:fld id="{71B1AA27-3892-4360-B986-D6B124C223BF}" type="slidenum">
              <a:rPr lang="en-US" smtClean="0"/>
              <a:t>17</a:t>
            </a:fld>
            <a:endParaRPr lang="en-US"/>
          </a:p>
        </p:txBody>
      </p:sp>
    </p:spTree>
    <p:extLst>
      <p:ext uri="{BB962C8B-B14F-4D97-AF65-F5344CB8AC3E}">
        <p14:creationId xmlns:p14="http://schemas.microsoft.com/office/powerpoint/2010/main" val="1221199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B1AA27-3892-4360-B986-D6B124C223BF}" type="slidenum">
              <a:rPr lang="en-US" smtClean="0"/>
              <a:t>18</a:t>
            </a:fld>
            <a:endParaRPr lang="en-US"/>
          </a:p>
        </p:txBody>
      </p:sp>
    </p:spTree>
    <p:extLst>
      <p:ext uri="{BB962C8B-B14F-4D97-AF65-F5344CB8AC3E}">
        <p14:creationId xmlns:p14="http://schemas.microsoft.com/office/powerpoint/2010/main" val="1313482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github.optum.com</a:t>
            </a:r>
            <a:r>
              <a:rPr lang="en-US" dirty="0"/>
              <a:t>/</a:t>
            </a:r>
            <a:r>
              <a:rPr lang="en-US" dirty="0" err="1"/>
              <a:t>DataExternalization</a:t>
            </a:r>
            <a:r>
              <a:rPr lang="en-US" dirty="0"/>
              <a:t>/eligibility-</a:t>
            </a:r>
            <a:r>
              <a:rPr lang="en-US" dirty="0" err="1"/>
              <a:t>api</a:t>
            </a:r>
            <a:r>
              <a:rPr lang="en-US" dirty="0"/>
              <a:t>-consumer/blob/master/osedeploy.yaml#L245</a:t>
            </a:r>
          </a:p>
          <a:p>
            <a:endParaRPr lang="en-US" dirty="0"/>
          </a:p>
        </p:txBody>
      </p:sp>
      <p:sp>
        <p:nvSpPr>
          <p:cNvPr id="4" name="Slide Number Placeholder 3"/>
          <p:cNvSpPr>
            <a:spLocks noGrp="1"/>
          </p:cNvSpPr>
          <p:nvPr>
            <p:ph type="sldNum" sz="quarter" idx="5"/>
          </p:nvPr>
        </p:nvSpPr>
        <p:spPr/>
        <p:txBody>
          <a:bodyPr/>
          <a:lstStyle/>
          <a:p>
            <a:fld id="{71B1AA27-3892-4360-B986-D6B124C223BF}" type="slidenum">
              <a:rPr lang="en-US" smtClean="0"/>
              <a:t>19</a:t>
            </a:fld>
            <a:endParaRPr lang="en-US"/>
          </a:p>
        </p:txBody>
      </p:sp>
    </p:spTree>
    <p:extLst>
      <p:ext uri="{BB962C8B-B14F-4D97-AF65-F5344CB8AC3E}">
        <p14:creationId xmlns:p14="http://schemas.microsoft.com/office/powerpoint/2010/main" val="2783619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github.optum.com</a:t>
            </a:r>
            <a:r>
              <a:rPr lang="en-US" dirty="0"/>
              <a:t>/gist/</a:t>
            </a:r>
            <a:r>
              <a:rPr lang="en-US" dirty="0" err="1"/>
              <a:t>aaronkorver</a:t>
            </a:r>
            <a:r>
              <a:rPr lang="en-US" dirty="0"/>
              <a:t>/3f130bb388766ee95441f09a70e0f82b</a:t>
            </a:r>
          </a:p>
        </p:txBody>
      </p:sp>
      <p:sp>
        <p:nvSpPr>
          <p:cNvPr id="4" name="Slide Number Placeholder 3"/>
          <p:cNvSpPr>
            <a:spLocks noGrp="1"/>
          </p:cNvSpPr>
          <p:nvPr>
            <p:ph type="sldNum" sz="quarter" idx="5"/>
          </p:nvPr>
        </p:nvSpPr>
        <p:spPr/>
        <p:txBody>
          <a:bodyPr/>
          <a:lstStyle/>
          <a:p>
            <a:fld id="{71B1AA27-3892-4360-B986-D6B124C223BF}" type="slidenum">
              <a:rPr lang="en-US" smtClean="0"/>
              <a:t>20</a:t>
            </a:fld>
            <a:endParaRPr lang="en-US"/>
          </a:p>
        </p:txBody>
      </p:sp>
    </p:spTree>
    <p:extLst>
      <p:ext uri="{BB962C8B-B14F-4D97-AF65-F5344CB8AC3E}">
        <p14:creationId xmlns:p14="http://schemas.microsoft.com/office/powerpoint/2010/main" val="1707825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B1AA27-3892-4360-B986-D6B124C223BF}" type="slidenum">
              <a:rPr lang="en-US" smtClean="0"/>
              <a:t>21</a:t>
            </a:fld>
            <a:endParaRPr lang="en-US"/>
          </a:p>
        </p:txBody>
      </p:sp>
    </p:spTree>
    <p:extLst>
      <p:ext uri="{BB962C8B-B14F-4D97-AF65-F5344CB8AC3E}">
        <p14:creationId xmlns:p14="http://schemas.microsoft.com/office/powerpoint/2010/main" val="3964381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B1AA27-3892-4360-B986-D6B124C223BF}" type="slidenum">
              <a:rPr lang="en-US" smtClean="0"/>
              <a:t>25</a:t>
            </a:fld>
            <a:endParaRPr lang="en-US"/>
          </a:p>
        </p:txBody>
      </p:sp>
    </p:spTree>
    <p:extLst>
      <p:ext uri="{BB962C8B-B14F-4D97-AF65-F5344CB8AC3E}">
        <p14:creationId xmlns:p14="http://schemas.microsoft.com/office/powerpoint/2010/main" val="3830084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Leverage cloud technology to dramatically reduce time to deploy and slash cost of operation for existing applications.</a:t>
            </a:r>
          </a:p>
        </p:txBody>
      </p:sp>
      <p:sp>
        <p:nvSpPr>
          <p:cNvPr id="4" name="Slide Number Placeholder 3"/>
          <p:cNvSpPr>
            <a:spLocks noGrp="1"/>
          </p:cNvSpPr>
          <p:nvPr>
            <p:ph type="sldNum" sz="quarter" idx="5"/>
          </p:nvPr>
        </p:nvSpPr>
        <p:spPr/>
        <p:txBody>
          <a:bodyPr/>
          <a:lstStyle/>
          <a:p>
            <a:fld id="{71B1AA27-3892-4360-B986-D6B124C223BF}" type="slidenum">
              <a:rPr lang="en-US" smtClean="0"/>
              <a:t>26</a:t>
            </a:fld>
            <a:endParaRPr lang="en-US"/>
          </a:p>
        </p:txBody>
      </p:sp>
    </p:spTree>
    <p:extLst>
      <p:ext uri="{BB962C8B-B14F-4D97-AF65-F5344CB8AC3E}">
        <p14:creationId xmlns:p14="http://schemas.microsoft.com/office/powerpoint/2010/main" val="26593286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F01560-87C0-4F5C-A8D4-49B8CF15AF9C}"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5022292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3464" rtl="0" eaLnBrk="1" fontAlgn="auto" latinLnBrk="0" hangingPunct="1">
              <a:lnSpc>
                <a:spcPct val="100000"/>
              </a:lnSpc>
              <a:spcBef>
                <a:spcPts val="0"/>
              </a:spcBef>
              <a:spcAft>
                <a:spcPts val="0"/>
              </a:spcAft>
              <a:buClrTx/>
              <a:buSzTx/>
              <a:buFontTx/>
              <a:buNone/>
              <a:tabLst/>
              <a:defRPr/>
            </a:pPr>
            <a:fld id="{D4F01560-87C0-4F5C-A8D4-49B8CF15AF9C}"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3464"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8801516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F01560-87C0-4F5C-A8D4-49B8CF15AF9C}" type="slidenum">
              <a:rPr lang="en-US" smtClean="0"/>
              <a:pPr/>
              <a:t>30</a:t>
            </a:fld>
            <a:endParaRPr lang="en-US" dirty="0"/>
          </a:p>
        </p:txBody>
      </p:sp>
    </p:spTree>
    <p:extLst>
      <p:ext uri="{BB962C8B-B14F-4D97-AF65-F5344CB8AC3E}">
        <p14:creationId xmlns:p14="http://schemas.microsoft.com/office/powerpoint/2010/main" val="4260610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B1AA27-3892-4360-B986-D6B124C223BF}" type="slidenum">
              <a:rPr lang="en-US" smtClean="0"/>
              <a:t>2</a:t>
            </a:fld>
            <a:endParaRPr lang="en-US"/>
          </a:p>
        </p:txBody>
      </p:sp>
    </p:spTree>
    <p:extLst>
      <p:ext uri="{BB962C8B-B14F-4D97-AF65-F5344CB8AC3E}">
        <p14:creationId xmlns:p14="http://schemas.microsoft.com/office/powerpoint/2010/main" val="3640147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https://github.com/18F/cloud-assessment/blob/master/assessment.md</a:t>
            </a:r>
            <a:endParaRPr lang="en-US" dirty="0"/>
          </a:p>
        </p:txBody>
      </p:sp>
      <p:sp>
        <p:nvSpPr>
          <p:cNvPr id="4" name="Slide Number Placeholder 3"/>
          <p:cNvSpPr>
            <a:spLocks noGrp="1"/>
          </p:cNvSpPr>
          <p:nvPr>
            <p:ph type="sldNum" sz="quarter" idx="5"/>
          </p:nvPr>
        </p:nvSpPr>
        <p:spPr/>
        <p:txBody>
          <a:bodyPr/>
          <a:lstStyle/>
          <a:p>
            <a:fld id="{71B1AA27-3892-4360-B986-D6B124C223BF}" type="slidenum">
              <a:rPr lang="en-US" smtClean="0"/>
              <a:t>5</a:t>
            </a:fld>
            <a:endParaRPr lang="en-US"/>
          </a:p>
        </p:txBody>
      </p:sp>
    </p:spTree>
    <p:extLst>
      <p:ext uri="{BB962C8B-B14F-4D97-AF65-F5344CB8AC3E}">
        <p14:creationId xmlns:p14="http://schemas.microsoft.com/office/powerpoint/2010/main" val="1148349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B1AA27-3892-4360-B986-D6B124C223BF}" type="slidenum">
              <a:rPr lang="en-US" smtClean="0"/>
              <a:t>6</a:t>
            </a:fld>
            <a:endParaRPr lang="en-US"/>
          </a:p>
        </p:txBody>
      </p:sp>
    </p:spTree>
    <p:extLst>
      <p:ext uri="{BB962C8B-B14F-4D97-AF65-F5344CB8AC3E}">
        <p14:creationId xmlns:p14="http://schemas.microsoft.com/office/powerpoint/2010/main" val="2423208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B1AA27-3892-4360-B986-D6B124C223BF}" type="slidenum">
              <a:rPr lang="en-US" smtClean="0"/>
              <a:t>7</a:t>
            </a:fld>
            <a:endParaRPr lang="en-US"/>
          </a:p>
        </p:txBody>
      </p:sp>
    </p:spTree>
    <p:extLst>
      <p:ext uri="{BB962C8B-B14F-4D97-AF65-F5344CB8AC3E}">
        <p14:creationId xmlns:p14="http://schemas.microsoft.com/office/powerpoint/2010/main" val="1205877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B1AA27-3892-4360-B986-D6B124C223BF}" type="slidenum">
              <a:rPr lang="en-US" smtClean="0"/>
              <a:t>8</a:t>
            </a:fld>
            <a:endParaRPr lang="en-US"/>
          </a:p>
        </p:txBody>
      </p:sp>
    </p:spTree>
    <p:extLst>
      <p:ext uri="{BB962C8B-B14F-4D97-AF65-F5344CB8AC3E}">
        <p14:creationId xmlns:p14="http://schemas.microsoft.com/office/powerpoint/2010/main" val="864425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B1AA27-3892-4360-B986-D6B124C223BF}" type="slidenum">
              <a:rPr lang="en-US" smtClean="0"/>
              <a:t>11</a:t>
            </a:fld>
            <a:endParaRPr lang="en-US"/>
          </a:p>
        </p:txBody>
      </p:sp>
    </p:spTree>
    <p:extLst>
      <p:ext uri="{BB962C8B-B14F-4D97-AF65-F5344CB8AC3E}">
        <p14:creationId xmlns:p14="http://schemas.microsoft.com/office/powerpoint/2010/main" val="438952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B1AA27-3892-4360-B986-D6B124C223BF}" type="slidenum">
              <a:rPr lang="en-US" smtClean="0"/>
              <a:t>12</a:t>
            </a:fld>
            <a:endParaRPr lang="en-US"/>
          </a:p>
        </p:txBody>
      </p:sp>
    </p:spTree>
    <p:extLst>
      <p:ext uri="{BB962C8B-B14F-4D97-AF65-F5344CB8AC3E}">
        <p14:creationId xmlns:p14="http://schemas.microsoft.com/office/powerpoint/2010/main" val="2104665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 </a:t>
            </a:r>
            <a:r>
              <a:rPr lang="en-US" dirty="0">
                <a:hlinkClick r:id="rId3"/>
              </a:rPr>
              <a:t>https://3factor.app/</a:t>
            </a:r>
            <a:endParaRPr lang="en-US" dirty="0"/>
          </a:p>
        </p:txBody>
      </p:sp>
      <p:sp>
        <p:nvSpPr>
          <p:cNvPr id="4" name="Slide Number Placeholder 3"/>
          <p:cNvSpPr>
            <a:spLocks noGrp="1"/>
          </p:cNvSpPr>
          <p:nvPr>
            <p:ph type="sldNum" sz="quarter" idx="5"/>
          </p:nvPr>
        </p:nvSpPr>
        <p:spPr/>
        <p:txBody>
          <a:bodyPr/>
          <a:lstStyle/>
          <a:p>
            <a:fld id="{71B1AA27-3892-4360-B986-D6B124C223BF}" type="slidenum">
              <a:rPr lang="en-US" smtClean="0"/>
              <a:t>14</a:t>
            </a:fld>
            <a:endParaRPr lang="en-US"/>
          </a:p>
        </p:txBody>
      </p:sp>
    </p:spTree>
    <p:extLst>
      <p:ext uri="{BB962C8B-B14F-4D97-AF65-F5344CB8AC3E}">
        <p14:creationId xmlns:p14="http://schemas.microsoft.com/office/powerpoint/2010/main" val="3790517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9.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9.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ev Days - Intro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BC4B5F-4801-1049-98FD-CF515D36993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8287"/>
          <a:stretch/>
        </p:blipFill>
        <p:spPr>
          <a:xfrm>
            <a:off x="2778553" y="9940"/>
            <a:ext cx="9413448" cy="6846513"/>
          </a:xfrm>
          <a:prstGeom prst="rect">
            <a:avLst/>
          </a:prstGeom>
        </p:spPr>
      </p:pic>
      <p:sp>
        <p:nvSpPr>
          <p:cNvPr id="4" name="Rectangle 3">
            <a:extLst>
              <a:ext uri="{FF2B5EF4-FFF2-40B4-BE49-F238E27FC236}">
                <a16:creationId xmlns:a16="http://schemas.microsoft.com/office/drawing/2014/main" id="{0A0D225F-4753-B44A-8AF4-63AE627A2F49}"/>
              </a:ext>
            </a:extLst>
          </p:cNvPr>
          <p:cNvSpPr/>
          <p:nvPr userDrawn="1"/>
        </p:nvSpPr>
        <p:spPr>
          <a:xfrm>
            <a:off x="0" y="9940"/>
            <a:ext cx="11608904" cy="6858000"/>
          </a:xfrm>
          <a:prstGeom prst="rect">
            <a:avLst/>
          </a:prstGeom>
          <a:gradFill>
            <a:gsLst>
              <a:gs pos="75000">
                <a:srgbClr val="F9F9F9">
                  <a:alpha val="50000"/>
                </a:srgbClr>
              </a:gs>
              <a:gs pos="33000">
                <a:schemeClr val="bg1"/>
              </a:gs>
              <a:gs pos="100000">
                <a:schemeClr val="bg1">
                  <a:lumMod val="9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    </a:t>
            </a:r>
          </a:p>
        </p:txBody>
      </p:sp>
      <p:pic>
        <p:nvPicPr>
          <p:cNvPr id="6" name="Picture 5">
            <a:extLst>
              <a:ext uri="{FF2B5EF4-FFF2-40B4-BE49-F238E27FC236}">
                <a16:creationId xmlns:a16="http://schemas.microsoft.com/office/drawing/2014/main" id="{E3562FAE-D3E7-4AF2-9F04-7B5F288F013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8186" t="19533" r="8101" b="19620"/>
          <a:stretch/>
        </p:blipFill>
        <p:spPr>
          <a:xfrm>
            <a:off x="495300" y="6063065"/>
            <a:ext cx="1310805" cy="400317"/>
          </a:xfrm>
          <a:prstGeom prst="rect">
            <a:avLst/>
          </a:prstGeom>
        </p:spPr>
      </p:pic>
      <p:pic>
        <p:nvPicPr>
          <p:cNvPr id="5" name="Picture 4">
            <a:extLst>
              <a:ext uri="{FF2B5EF4-FFF2-40B4-BE49-F238E27FC236}">
                <a16:creationId xmlns:a16="http://schemas.microsoft.com/office/drawing/2014/main" id="{4CE143B5-0A6F-F246-854A-AA32DB5C34B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03861" y="1299210"/>
            <a:ext cx="3017518" cy="862148"/>
          </a:xfrm>
          <a:prstGeom prst="rect">
            <a:avLst/>
          </a:prstGeom>
        </p:spPr>
      </p:pic>
      <p:sp>
        <p:nvSpPr>
          <p:cNvPr id="2" name="Title 1"/>
          <p:cNvSpPr>
            <a:spLocks noGrp="1"/>
          </p:cNvSpPr>
          <p:nvPr userDrawn="1">
            <p:ph type="ctrTitle" hasCustomPrompt="1"/>
          </p:nvPr>
        </p:nvSpPr>
        <p:spPr bwMode="gray">
          <a:xfrm>
            <a:off x="495301" y="2171700"/>
            <a:ext cx="7440386" cy="2037635"/>
          </a:xfrm>
        </p:spPr>
        <p:txBody>
          <a:bodyPr anchor="b"/>
          <a:lstStyle>
            <a:lvl1pPr algn="l">
              <a:defRPr sz="4800"/>
            </a:lvl1pPr>
          </a:lstStyle>
          <a:p>
            <a:r>
              <a:rPr lang="en-US" dirty="0"/>
              <a:t>Insightful presentation title in sentence case</a:t>
            </a:r>
          </a:p>
        </p:txBody>
      </p:sp>
      <p:sp>
        <p:nvSpPr>
          <p:cNvPr id="3" name="Subtitle 2"/>
          <p:cNvSpPr>
            <a:spLocks noGrp="1"/>
          </p:cNvSpPr>
          <p:nvPr userDrawn="1">
            <p:ph type="subTitle" idx="1" hasCustomPrompt="1"/>
          </p:nvPr>
        </p:nvSpPr>
        <p:spPr bwMode="gray">
          <a:xfrm>
            <a:off x="495301" y="4292897"/>
            <a:ext cx="7440386" cy="661876"/>
          </a:xfrm>
        </p:spPr>
        <p:txBody>
          <a:bodyPr/>
          <a:lstStyle>
            <a:lvl1pPr marL="0" indent="0" algn="l">
              <a:buNone/>
              <a:defRPr sz="2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Event City or Speaker Name</a:t>
            </a:r>
          </a:p>
        </p:txBody>
      </p:sp>
      <p:sp>
        <p:nvSpPr>
          <p:cNvPr id="11" name="Text Placeholder 10"/>
          <p:cNvSpPr>
            <a:spLocks noGrp="1"/>
          </p:cNvSpPr>
          <p:nvPr userDrawn="1">
            <p:ph type="body" sz="quarter" idx="13" hasCustomPrompt="1"/>
          </p:nvPr>
        </p:nvSpPr>
        <p:spPr bwMode="gray">
          <a:xfrm>
            <a:off x="495300" y="5033179"/>
            <a:ext cx="7440011" cy="432200"/>
          </a:xfrm>
        </p:spPr>
        <p:txBody>
          <a:bodyPr/>
          <a:lstStyle>
            <a:lvl1pPr>
              <a:defRPr>
                <a:solidFill>
                  <a:schemeClr val="tx1"/>
                </a:solidFill>
              </a:defRPr>
            </a:lvl1pPr>
          </a:lstStyle>
          <a:p>
            <a:pPr lvl="0"/>
            <a:r>
              <a:rPr lang="en-US" dirty="0"/>
              <a:t>Month DD, YYYY</a:t>
            </a:r>
          </a:p>
        </p:txBody>
      </p:sp>
    </p:spTree>
    <p:extLst>
      <p:ext uri="{BB962C8B-B14F-4D97-AF65-F5344CB8AC3E}">
        <p14:creationId xmlns:p14="http://schemas.microsoft.com/office/powerpoint/2010/main" val="1309202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3 Column | Type insightful headline</a:t>
            </a:r>
          </a:p>
        </p:txBody>
      </p:sp>
      <p:sp>
        <p:nvSpPr>
          <p:cNvPr id="3" name="Date Placeholder 2"/>
          <p:cNvSpPr>
            <a:spLocks noGrp="1"/>
          </p:cNvSpPr>
          <p:nvPr>
            <p:ph type="dt" sz="half" idx="10"/>
          </p:nvPr>
        </p:nvSpPr>
        <p:spPr>
          <a:xfrm>
            <a:off x="381000" y="7386865"/>
            <a:ext cx="2743200" cy="365125"/>
          </a:xfrm>
          <a:prstGeom prst="rect">
            <a:avLst/>
          </a:prstGeom>
        </p:spPr>
        <p:txBody>
          <a:bodyPr/>
          <a:lstStyle/>
          <a:p>
            <a:fld id="{BC942B76-AB4F-F14C-83C8-F25C5E51E2AB}" type="datetime1">
              <a:rPr lang="en-US" smtClean="0"/>
              <a:t>6/10/2019</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0" y="1118282"/>
            <a:ext cx="8144608" cy="492125"/>
          </a:xfrm>
        </p:spPr>
        <p:txBody>
          <a:bodyPr/>
          <a:lstStyle>
            <a:lvl1pPr>
              <a:defRPr sz="2600">
                <a:solidFill>
                  <a:schemeClr val="accent4"/>
                </a:solidFill>
              </a:defRPr>
            </a:lvl1pPr>
          </a:lstStyle>
          <a:p>
            <a:pPr lvl="0"/>
            <a:r>
              <a:rPr lang="en-US" dirty="0"/>
              <a:t>Use this space for one line subhead if needed</a:t>
            </a:r>
          </a:p>
        </p:txBody>
      </p:sp>
      <p:sp>
        <p:nvSpPr>
          <p:cNvPr id="8" name="Text Placeholder 7"/>
          <p:cNvSpPr>
            <a:spLocks noGrp="1"/>
          </p:cNvSpPr>
          <p:nvPr>
            <p:ph type="body" sz="quarter" idx="14" hasCustomPrompt="1"/>
          </p:nvPr>
        </p:nvSpPr>
        <p:spPr>
          <a:xfrm>
            <a:off x="495300" y="1828797"/>
            <a:ext cx="3657600" cy="663575"/>
          </a:xfrm>
          <a:solidFill>
            <a:schemeClr val="tx2"/>
          </a:solidFill>
        </p:spPr>
        <p:txBody>
          <a:bodyPr lIns="137160" anchor="ctr"/>
          <a:lstStyle>
            <a:lvl1pPr algn="l">
              <a:lnSpc>
                <a:spcPct val="90000"/>
              </a:lnSpc>
              <a:spcBef>
                <a:spcPts val="0"/>
              </a:spcBef>
              <a:spcAft>
                <a:spcPts val="0"/>
              </a:spcAft>
              <a:defRPr sz="1800">
                <a:solidFill>
                  <a:schemeClr val="bg1"/>
                </a:solidFill>
              </a:defRPr>
            </a:lvl1pPr>
          </a:lstStyle>
          <a:p>
            <a:pPr lvl="0"/>
            <a:r>
              <a:rPr lang="en-US" dirty="0"/>
              <a:t>Header</a:t>
            </a:r>
          </a:p>
        </p:txBody>
      </p:sp>
      <p:sp>
        <p:nvSpPr>
          <p:cNvPr id="27" name="Text Placeholder 7"/>
          <p:cNvSpPr>
            <a:spLocks noGrp="1"/>
          </p:cNvSpPr>
          <p:nvPr>
            <p:ph type="body" sz="quarter" idx="15" hasCustomPrompt="1"/>
          </p:nvPr>
        </p:nvSpPr>
        <p:spPr>
          <a:xfrm>
            <a:off x="4336293" y="1828797"/>
            <a:ext cx="3657600" cy="663575"/>
          </a:xfrm>
          <a:solidFill>
            <a:schemeClr val="accent2"/>
          </a:solidFill>
        </p:spPr>
        <p:txBody>
          <a:bodyPr lIns="137160" anchor="ctr"/>
          <a:lstStyle>
            <a:lvl1pPr>
              <a:lnSpc>
                <a:spcPct val="90000"/>
              </a:lnSpc>
              <a:spcBef>
                <a:spcPts val="0"/>
              </a:spcBef>
              <a:spcAft>
                <a:spcPts val="0"/>
              </a:spcAft>
              <a:defRPr sz="1800">
                <a:solidFill>
                  <a:schemeClr val="bg1"/>
                </a:solidFill>
              </a:defRPr>
            </a:lvl1pPr>
          </a:lstStyle>
          <a:p>
            <a:pPr lvl="0"/>
            <a:r>
              <a:rPr lang="en-US" dirty="0"/>
              <a:t>Header</a:t>
            </a:r>
          </a:p>
        </p:txBody>
      </p:sp>
      <p:sp>
        <p:nvSpPr>
          <p:cNvPr id="28" name="Text Placeholder 7"/>
          <p:cNvSpPr>
            <a:spLocks noGrp="1"/>
          </p:cNvSpPr>
          <p:nvPr>
            <p:ph type="body" sz="quarter" idx="16" hasCustomPrompt="1"/>
          </p:nvPr>
        </p:nvSpPr>
        <p:spPr>
          <a:xfrm>
            <a:off x="8177285" y="1828797"/>
            <a:ext cx="3657600" cy="663575"/>
          </a:xfrm>
          <a:solidFill>
            <a:schemeClr val="accent4"/>
          </a:solidFill>
        </p:spPr>
        <p:txBody>
          <a:bodyPr lIns="137160" anchor="ctr"/>
          <a:lstStyle>
            <a:lvl1pPr>
              <a:lnSpc>
                <a:spcPct val="90000"/>
              </a:lnSpc>
              <a:spcBef>
                <a:spcPts val="0"/>
              </a:spcBef>
              <a:spcAft>
                <a:spcPts val="0"/>
              </a:spcAft>
              <a:defRPr sz="1800">
                <a:solidFill>
                  <a:schemeClr val="bg1"/>
                </a:solidFill>
              </a:defRPr>
            </a:lvl1pPr>
          </a:lstStyle>
          <a:p>
            <a:pPr lvl="0"/>
            <a:r>
              <a:rPr lang="en-US" dirty="0"/>
              <a:t>Header</a:t>
            </a:r>
          </a:p>
        </p:txBody>
      </p:sp>
      <p:sp>
        <p:nvSpPr>
          <p:cNvPr id="31" name="Text Placeholder 7"/>
          <p:cNvSpPr>
            <a:spLocks noGrp="1"/>
          </p:cNvSpPr>
          <p:nvPr>
            <p:ph type="body" sz="quarter" idx="19" hasCustomPrompt="1"/>
          </p:nvPr>
        </p:nvSpPr>
        <p:spPr>
          <a:xfrm>
            <a:off x="495300" y="2492372"/>
            <a:ext cx="3657600" cy="3413128"/>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1800">
                <a:solidFill>
                  <a:schemeClr val="tx1"/>
                </a:solidFill>
              </a:defRPr>
            </a:lvl1pPr>
          </a:lstStyle>
          <a:p>
            <a:pPr lvl="0"/>
            <a:r>
              <a:rPr lang="en-US" dirty="0"/>
              <a:t>Text – add bullet if needed</a:t>
            </a:r>
          </a:p>
        </p:txBody>
      </p:sp>
      <p:sp>
        <p:nvSpPr>
          <p:cNvPr id="32" name="Text Placeholder 7"/>
          <p:cNvSpPr>
            <a:spLocks noGrp="1"/>
          </p:cNvSpPr>
          <p:nvPr>
            <p:ph type="body" sz="quarter" idx="20" hasCustomPrompt="1"/>
          </p:nvPr>
        </p:nvSpPr>
        <p:spPr>
          <a:xfrm>
            <a:off x="4336293" y="2492372"/>
            <a:ext cx="3657600" cy="3413128"/>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1800">
                <a:solidFill>
                  <a:schemeClr val="tx1"/>
                </a:solidFill>
              </a:defRPr>
            </a:lvl1pPr>
          </a:lstStyle>
          <a:p>
            <a:pPr lvl="0"/>
            <a:r>
              <a:rPr lang="en-US" dirty="0"/>
              <a:t>Text – add bullet if needed</a:t>
            </a:r>
          </a:p>
        </p:txBody>
      </p:sp>
      <p:sp>
        <p:nvSpPr>
          <p:cNvPr id="33" name="Text Placeholder 7"/>
          <p:cNvSpPr>
            <a:spLocks noGrp="1"/>
          </p:cNvSpPr>
          <p:nvPr>
            <p:ph type="body" sz="quarter" idx="21" hasCustomPrompt="1"/>
          </p:nvPr>
        </p:nvSpPr>
        <p:spPr>
          <a:xfrm>
            <a:off x="8177285" y="2492372"/>
            <a:ext cx="3657600" cy="3413128"/>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1800">
                <a:solidFill>
                  <a:schemeClr val="tx1"/>
                </a:solidFill>
              </a:defRPr>
            </a:lvl1pPr>
          </a:lstStyle>
          <a:p>
            <a:pPr lvl="0"/>
            <a:r>
              <a:rPr lang="en-US" dirty="0"/>
              <a:t>Text – add bullet if needed</a:t>
            </a:r>
          </a:p>
        </p:txBody>
      </p:sp>
    </p:spTree>
    <p:extLst>
      <p:ext uri="{BB962C8B-B14F-4D97-AF65-F5344CB8AC3E}">
        <p14:creationId xmlns:p14="http://schemas.microsoft.com/office/powerpoint/2010/main" val="63289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2 Column | Type insightful headline</a:t>
            </a:r>
          </a:p>
        </p:txBody>
      </p:sp>
      <p:sp>
        <p:nvSpPr>
          <p:cNvPr id="3" name="Date Placeholder 2"/>
          <p:cNvSpPr>
            <a:spLocks noGrp="1"/>
          </p:cNvSpPr>
          <p:nvPr>
            <p:ph type="dt" sz="half" idx="10"/>
          </p:nvPr>
        </p:nvSpPr>
        <p:spPr>
          <a:xfrm>
            <a:off x="381000" y="7386865"/>
            <a:ext cx="2743200" cy="365125"/>
          </a:xfrm>
          <a:prstGeom prst="rect">
            <a:avLst/>
          </a:prstGeom>
        </p:spPr>
        <p:txBody>
          <a:bodyPr/>
          <a:lstStyle/>
          <a:p>
            <a:fld id="{DA0C1A62-0478-454C-A69B-F944B514978F}" type="datetime1">
              <a:rPr lang="en-US" smtClean="0"/>
              <a:t>6/10/2019</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0" y="1118282"/>
            <a:ext cx="8144608" cy="492125"/>
          </a:xfrm>
        </p:spPr>
        <p:txBody>
          <a:bodyPr/>
          <a:lstStyle>
            <a:lvl1pPr>
              <a:defRPr sz="2600">
                <a:solidFill>
                  <a:schemeClr val="accent4"/>
                </a:solidFill>
              </a:defRPr>
            </a:lvl1pPr>
          </a:lstStyle>
          <a:p>
            <a:pPr lvl="0"/>
            <a:r>
              <a:rPr lang="en-US" dirty="0"/>
              <a:t>Use this space for one line subhead if needed</a:t>
            </a:r>
          </a:p>
        </p:txBody>
      </p:sp>
      <p:sp>
        <p:nvSpPr>
          <p:cNvPr id="8" name="Text Placeholder 7"/>
          <p:cNvSpPr>
            <a:spLocks noGrp="1"/>
          </p:cNvSpPr>
          <p:nvPr>
            <p:ph type="body" sz="quarter" idx="14" hasCustomPrompt="1"/>
          </p:nvPr>
        </p:nvSpPr>
        <p:spPr>
          <a:xfrm>
            <a:off x="495299" y="1828800"/>
            <a:ext cx="5486400" cy="663575"/>
          </a:xfrm>
          <a:solidFill>
            <a:schemeClr val="tx2"/>
          </a:solidFill>
        </p:spPr>
        <p:txBody>
          <a:bodyPr lIns="137160" anchor="ctr"/>
          <a:lstStyle>
            <a:lvl1pPr algn="l">
              <a:lnSpc>
                <a:spcPct val="90000"/>
              </a:lnSpc>
              <a:spcBef>
                <a:spcPts val="0"/>
              </a:spcBef>
              <a:spcAft>
                <a:spcPts val="0"/>
              </a:spcAft>
              <a:defRPr sz="1800">
                <a:solidFill>
                  <a:schemeClr val="bg1"/>
                </a:solidFill>
              </a:defRPr>
            </a:lvl1pPr>
          </a:lstStyle>
          <a:p>
            <a:pPr lvl="0"/>
            <a:r>
              <a:rPr lang="en-US" dirty="0"/>
              <a:t>Header</a:t>
            </a:r>
          </a:p>
        </p:txBody>
      </p:sp>
      <p:sp>
        <p:nvSpPr>
          <p:cNvPr id="28" name="Text Placeholder 7"/>
          <p:cNvSpPr>
            <a:spLocks noGrp="1"/>
          </p:cNvSpPr>
          <p:nvPr>
            <p:ph type="body" sz="quarter" idx="16" hasCustomPrompt="1"/>
          </p:nvPr>
        </p:nvSpPr>
        <p:spPr>
          <a:xfrm>
            <a:off x="6313712" y="1828797"/>
            <a:ext cx="5486400" cy="663575"/>
          </a:xfrm>
          <a:solidFill>
            <a:schemeClr val="accent2"/>
          </a:solidFill>
        </p:spPr>
        <p:txBody>
          <a:bodyPr lIns="137160" anchor="ctr"/>
          <a:lstStyle>
            <a:lvl1pPr>
              <a:lnSpc>
                <a:spcPct val="90000"/>
              </a:lnSpc>
              <a:spcBef>
                <a:spcPts val="0"/>
              </a:spcBef>
              <a:spcAft>
                <a:spcPts val="0"/>
              </a:spcAft>
              <a:defRPr sz="1800">
                <a:solidFill>
                  <a:schemeClr val="bg1"/>
                </a:solidFill>
              </a:defRPr>
            </a:lvl1pPr>
          </a:lstStyle>
          <a:p>
            <a:pPr lvl="0"/>
            <a:r>
              <a:rPr lang="en-US" dirty="0"/>
              <a:t>Header</a:t>
            </a:r>
          </a:p>
        </p:txBody>
      </p:sp>
      <p:sp>
        <p:nvSpPr>
          <p:cNvPr id="31" name="Text Placeholder 7"/>
          <p:cNvSpPr>
            <a:spLocks noGrp="1"/>
          </p:cNvSpPr>
          <p:nvPr>
            <p:ph type="body" sz="quarter" idx="19" hasCustomPrompt="1"/>
          </p:nvPr>
        </p:nvSpPr>
        <p:spPr>
          <a:xfrm>
            <a:off x="495299" y="2492372"/>
            <a:ext cx="5486400" cy="3413128"/>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1800">
                <a:solidFill>
                  <a:schemeClr val="tx1"/>
                </a:solidFill>
              </a:defRPr>
            </a:lvl1pPr>
          </a:lstStyle>
          <a:p>
            <a:pPr lvl="0"/>
            <a:r>
              <a:rPr lang="en-US" dirty="0"/>
              <a:t>Text – add bullet if needed</a:t>
            </a:r>
          </a:p>
        </p:txBody>
      </p:sp>
      <p:sp>
        <p:nvSpPr>
          <p:cNvPr id="33" name="Text Placeholder 7"/>
          <p:cNvSpPr>
            <a:spLocks noGrp="1"/>
          </p:cNvSpPr>
          <p:nvPr>
            <p:ph type="body" sz="quarter" idx="21" hasCustomPrompt="1"/>
          </p:nvPr>
        </p:nvSpPr>
        <p:spPr>
          <a:xfrm>
            <a:off x="6313712" y="2492372"/>
            <a:ext cx="5486400" cy="3413128"/>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1800">
                <a:solidFill>
                  <a:schemeClr val="tx1"/>
                </a:solidFill>
              </a:defRPr>
            </a:lvl1pPr>
          </a:lstStyle>
          <a:p>
            <a:pPr lvl="0"/>
            <a:r>
              <a:rPr lang="en-US" dirty="0"/>
              <a:t>Text – add bullet if needed</a:t>
            </a:r>
          </a:p>
        </p:txBody>
      </p:sp>
    </p:spTree>
    <p:extLst>
      <p:ext uri="{BB962C8B-B14F-4D97-AF65-F5344CB8AC3E}">
        <p14:creationId xmlns:p14="http://schemas.microsoft.com/office/powerpoint/2010/main" val="415188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5 Column Ic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5 Column icon | Type insightful headline</a:t>
            </a:r>
          </a:p>
        </p:txBody>
      </p:sp>
      <p:sp>
        <p:nvSpPr>
          <p:cNvPr id="3" name="Date Placeholder 2"/>
          <p:cNvSpPr>
            <a:spLocks noGrp="1"/>
          </p:cNvSpPr>
          <p:nvPr>
            <p:ph type="dt" sz="half" idx="10"/>
          </p:nvPr>
        </p:nvSpPr>
        <p:spPr>
          <a:xfrm>
            <a:off x="381000" y="7386865"/>
            <a:ext cx="2743200" cy="365125"/>
          </a:xfrm>
          <a:prstGeom prst="rect">
            <a:avLst/>
          </a:prstGeom>
        </p:spPr>
        <p:txBody>
          <a:bodyPr/>
          <a:lstStyle/>
          <a:p>
            <a:fld id="{3730CDC2-F133-E341-8591-0235C128830C}" type="datetime1">
              <a:rPr lang="en-US" smtClean="0"/>
              <a:t>6/10/2019</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0" y="1118282"/>
            <a:ext cx="8144608" cy="492125"/>
          </a:xfrm>
        </p:spPr>
        <p:txBody>
          <a:bodyPr/>
          <a:lstStyle>
            <a:lvl1pPr>
              <a:defRPr sz="2600">
                <a:solidFill>
                  <a:schemeClr val="accent4"/>
                </a:solidFill>
              </a:defRPr>
            </a:lvl1pPr>
          </a:lstStyle>
          <a:p>
            <a:pPr lvl="0"/>
            <a:r>
              <a:rPr lang="en-US" dirty="0"/>
              <a:t>Use this space for one line subhead if needed</a:t>
            </a:r>
          </a:p>
        </p:txBody>
      </p:sp>
      <p:sp>
        <p:nvSpPr>
          <p:cNvPr id="8" name="Text Placeholder 7"/>
          <p:cNvSpPr>
            <a:spLocks noGrp="1"/>
          </p:cNvSpPr>
          <p:nvPr>
            <p:ph type="body" sz="quarter" idx="14" hasCustomPrompt="1"/>
          </p:nvPr>
        </p:nvSpPr>
        <p:spPr>
          <a:xfrm>
            <a:off x="495300" y="1828797"/>
            <a:ext cx="2194560" cy="1970316"/>
          </a:xfrm>
          <a:solidFill>
            <a:schemeClr val="tx2"/>
          </a:solidFill>
        </p:spPr>
        <p:txBody>
          <a:bodyPr lIns="137160" anchor="ctr"/>
          <a:lstStyle>
            <a:lvl1pPr algn="ctr">
              <a:lnSpc>
                <a:spcPct val="90000"/>
              </a:lnSpc>
              <a:spcBef>
                <a:spcPts val="0"/>
              </a:spcBef>
              <a:spcAft>
                <a:spcPts val="0"/>
              </a:spcAft>
              <a:defRPr sz="1200">
                <a:solidFill>
                  <a:schemeClr val="tx1">
                    <a:lumMod val="20000"/>
                    <a:lumOff val="80000"/>
                  </a:schemeClr>
                </a:solidFill>
              </a:defRPr>
            </a:lvl1pPr>
          </a:lstStyle>
          <a:p>
            <a:pPr lvl="0"/>
            <a:r>
              <a:rPr lang="en-US" dirty="0"/>
              <a:t>[Place icon here. To  remove text, place cursor then hit space bar.]</a:t>
            </a:r>
          </a:p>
        </p:txBody>
      </p:sp>
      <p:sp>
        <p:nvSpPr>
          <p:cNvPr id="27" name="Text Placeholder 7"/>
          <p:cNvSpPr>
            <a:spLocks noGrp="1"/>
          </p:cNvSpPr>
          <p:nvPr>
            <p:ph type="body" sz="quarter" idx="15" hasCustomPrompt="1"/>
          </p:nvPr>
        </p:nvSpPr>
        <p:spPr>
          <a:xfrm>
            <a:off x="2780847" y="1828798"/>
            <a:ext cx="2194560" cy="1970316"/>
          </a:xfrm>
          <a:solidFill>
            <a:schemeClr val="accent2"/>
          </a:solidFill>
        </p:spPr>
        <p:txBody>
          <a:bodyPr lIns="137160" anchor="ctr"/>
          <a:lstStyle>
            <a:lvl1pPr algn="ctr">
              <a:lnSpc>
                <a:spcPct val="90000"/>
              </a:lnSpc>
              <a:spcBef>
                <a:spcPts val="0"/>
              </a:spcBef>
              <a:spcAft>
                <a:spcPts val="0"/>
              </a:spcAft>
              <a:defRPr sz="1200">
                <a:solidFill>
                  <a:schemeClr val="tx1">
                    <a:lumMod val="20000"/>
                    <a:lumOff val="80000"/>
                  </a:schemeClr>
                </a:solidFill>
              </a:defRPr>
            </a:lvl1pPr>
          </a:lstStyle>
          <a:p>
            <a:pPr lvl="0"/>
            <a:r>
              <a:rPr lang="en-US" dirty="0"/>
              <a:t>[Place icon here. To  remove text, place cursor then hit space bar.]</a:t>
            </a:r>
          </a:p>
        </p:txBody>
      </p:sp>
      <p:sp>
        <p:nvSpPr>
          <p:cNvPr id="28" name="Text Placeholder 7"/>
          <p:cNvSpPr>
            <a:spLocks noGrp="1"/>
          </p:cNvSpPr>
          <p:nvPr>
            <p:ph type="body" sz="quarter" idx="16" hasCustomPrompt="1"/>
          </p:nvPr>
        </p:nvSpPr>
        <p:spPr>
          <a:xfrm>
            <a:off x="5066394" y="1828798"/>
            <a:ext cx="2194560" cy="1970316"/>
          </a:xfrm>
          <a:solidFill>
            <a:schemeClr val="accent4"/>
          </a:solidFill>
        </p:spPr>
        <p:txBody>
          <a:bodyPr lIns="137160" anchor="ctr"/>
          <a:lstStyle>
            <a:lvl1pPr algn="ctr">
              <a:lnSpc>
                <a:spcPct val="90000"/>
              </a:lnSpc>
              <a:spcBef>
                <a:spcPts val="0"/>
              </a:spcBef>
              <a:spcAft>
                <a:spcPts val="0"/>
              </a:spcAft>
              <a:defRPr sz="1200">
                <a:solidFill>
                  <a:schemeClr val="tx1">
                    <a:lumMod val="20000"/>
                    <a:lumOff val="80000"/>
                  </a:schemeClr>
                </a:solidFill>
              </a:defRPr>
            </a:lvl1pPr>
          </a:lstStyle>
          <a:p>
            <a:pPr lvl="0"/>
            <a:r>
              <a:rPr lang="en-US" dirty="0"/>
              <a:t>[Place icon here. To  remove text, place cursor then hit space bar.]</a:t>
            </a:r>
          </a:p>
        </p:txBody>
      </p:sp>
      <p:sp>
        <p:nvSpPr>
          <p:cNvPr id="29" name="Text Placeholder 7"/>
          <p:cNvSpPr>
            <a:spLocks noGrp="1"/>
          </p:cNvSpPr>
          <p:nvPr>
            <p:ph type="body" sz="quarter" idx="17" hasCustomPrompt="1"/>
          </p:nvPr>
        </p:nvSpPr>
        <p:spPr>
          <a:xfrm>
            <a:off x="7351941" y="1828798"/>
            <a:ext cx="2194560" cy="1970316"/>
          </a:xfrm>
          <a:solidFill>
            <a:schemeClr val="accent1"/>
          </a:solidFill>
        </p:spPr>
        <p:txBody>
          <a:bodyPr lIns="137160" anchor="ctr"/>
          <a:lstStyle>
            <a:lvl1pPr algn="ctr">
              <a:lnSpc>
                <a:spcPct val="90000"/>
              </a:lnSpc>
              <a:spcBef>
                <a:spcPts val="0"/>
              </a:spcBef>
              <a:spcAft>
                <a:spcPts val="0"/>
              </a:spcAft>
              <a:defRPr sz="1200">
                <a:solidFill>
                  <a:schemeClr val="tx1">
                    <a:lumMod val="20000"/>
                    <a:lumOff val="80000"/>
                  </a:schemeClr>
                </a:solidFill>
              </a:defRPr>
            </a:lvl1pPr>
          </a:lstStyle>
          <a:p>
            <a:pPr lvl="0"/>
            <a:r>
              <a:rPr lang="en-US" dirty="0"/>
              <a:t>[Place icon here. To  remove text, place cursor then hit space bar.]</a:t>
            </a:r>
          </a:p>
        </p:txBody>
      </p:sp>
      <p:sp>
        <p:nvSpPr>
          <p:cNvPr id="30" name="Text Placeholder 7"/>
          <p:cNvSpPr>
            <a:spLocks noGrp="1"/>
          </p:cNvSpPr>
          <p:nvPr>
            <p:ph type="body" sz="quarter" idx="18" hasCustomPrompt="1"/>
          </p:nvPr>
        </p:nvSpPr>
        <p:spPr>
          <a:xfrm>
            <a:off x="9637486" y="1828798"/>
            <a:ext cx="2194560" cy="1970316"/>
          </a:xfrm>
          <a:solidFill>
            <a:srgbClr val="A22B38"/>
          </a:solidFill>
        </p:spPr>
        <p:txBody>
          <a:bodyPr lIns="137160" anchor="ctr"/>
          <a:lstStyle>
            <a:lvl1pPr algn="ctr">
              <a:lnSpc>
                <a:spcPct val="90000"/>
              </a:lnSpc>
              <a:spcBef>
                <a:spcPts val="0"/>
              </a:spcBef>
              <a:spcAft>
                <a:spcPts val="0"/>
              </a:spcAft>
              <a:defRPr sz="1200">
                <a:solidFill>
                  <a:schemeClr val="tx1">
                    <a:lumMod val="20000"/>
                    <a:lumOff val="80000"/>
                  </a:schemeClr>
                </a:solidFill>
              </a:defRPr>
            </a:lvl1pPr>
          </a:lstStyle>
          <a:p>
            <a:pPr lvl="0"/>
            <a:r>
              <a:rPr lang="en-US" dirty="0"/>
              <a:t>[Place icon here. To  remove text, place cursor then hit space bar.]</a:t>
            </a:r>
          </a:p>
        </p:txBody>
      </p:sp>
      <p:sp>
        <p:nvSpPr>
          <p:cNvPr id="31" name="Text Placeholder 7"/>
          <p:cNvSpPr>
            <a:spLocks noGrp="1"/>
          </p:cNvSpPr>
          <p:nvPr>
            <p:ph type="body" sz="quarter" idx="19" hasCustomPrompt="1"/>
          </p:nvPr>
        </p:nvSpPr>
        <p:spPr>
          <a:xfrm>
            <a:off x="495300" y="3799114"/>
            <a:ext cx="2194560" cy="2106386"/>
          </a:xfrm>
          <a:solidFill>
            <a:schemeClr val="accent3">
              <a:lumMod val="20000"/>
              <a:lumOff val="80000"/>
            </a:schemeClr>
          </a:solidFill>
        </p:spPr>
        <p:txBody>
          <a:bodyPr lIns="137160" tIns="137160" anchor="t"/>
          <a:lstStyle>
            <a:lvl1pPr marL="0" indent="0" algn="l">
              <a:lnSpc>
                <a:spcPct val="90000"/>
              </a:lnSpc>
              <a:spcBef>
                <a:spcPts val="0"/>
              </a:spcBef>
              <a:spcAft>
                <a:spcPts val="1200"/>
              </a:spcAft>
              <a:buFont typeface="Arial" panose="020B0604020202020204" pitchFamily="34" charset="0"/>
              <a:buNone/>
              <a:defRPr sz="1800">
                <a:solidFill>
                  <a:schemeClr val="tx1"/>
                </a:solidFill>
              </a:defRPr>
            </a:lvl1pPr>
            <a:lvl2pPr>
              <a:defRPr sz="1600"/>
            </a:lvl2pPr>
          </a:lstStyle>
          <a:p>
            <a:pPr lvl="0"/>
            <a:r>
              <a:rPr lang="en-US" dirty="0"/>
              <a:t>Header</a:t>
            </a:r>
          </a:p>
          <a:p>
            <a:pPr lvl="1"/>
            <a:r>
              <a:rPr lang="en-US" dirty="0"/>
              <a:t>Text – add bullet if needed</a:t>
            </a:r>
          </a:p>
        </p:txBody>
      </p:sp>
      <p:sp>
        <p:nvSpPr>
          <p:cNvPr id="17" name="Text Placeholder 7"/>
          <p:cNvSpPr>
            <a:spLocks noGrp="1"/>
          </p:cNvSpPr>
          <p:nvPr>
            <p:ph type="body" sz="quarter" idx="20" hasCustomPrompt="1"/>
          </p:nvPr>
        </p:nvSpPr>
        <p:spPr>
          <a:xfrm>
            <a:off x="2780844" y="3799114"/>
            <a:ext cx="2194563" cy="2106386"/>
          </a:xfrm>
          <a:solidFill>
            <a:schemeClr val="accent3">
              <a:lumMod val="20000"/>
              <a:lumOff val="80000"/>
            </a:schemeClr>
          </a:solidFill>
        </p:spPr>
        <p:txBody>
          <a:bodyPr lIns="137160" tIns="137160" anchor="t"/>
          <a:lstStyle>
            <a:lvl1pPr marL="0" indent="0" algn="l">
              <a:lnSpc>
                <a:spcPct val="90000"/>
              </a:lnSpc>
              <a:spcBef>
                <a:spcPts val="0"/>
              </a:spcBef>
              <a:spcAft>
                <a:spcPts val="1200"/>
              </a:spcAft>
              <a:buFont typeface="Arial" panose="020B0604020202020204" pitchFamily="34" charset="0"/>
              <a:buNone/>
              <a:defRPr sz="1800">
                <a:solidFill>
                  <a:schemeClr val="tx1"/>
                </a:solidFill>
              </a:defRPr>
            </a:lvl1pPr>
            <a:lvl2pPr>
              <a:defRPr sz="1600"/>
            </a:lvl2pPr>
          </a:lstStyle>
          <a:p>
            <a:pPr lvl="0"/>
            <a:r>
              <a:rPr lang="en-US" dirty="0"/>
              <a:t>Header</a:t>
            </a:r>
          </a:p>
          <a:p>
            <a:pPr lvl="1"/>
            <a:r>
              <a:rPr lang="en-US" dirty="0"/>
              <a:t>Text – add bullet if needed</a:t>
            </a:r>
          </a:p>
        </p:txBody>
      </p:sp>
      <p:sp>
        <p:nvSpPr>
          <p:cNvPr id="18" name="Text Placeholder 7"/>
          <p:cNvSpPr>
            <a:spLocks noGrp="1"/>
          </p:cNvSpPr>
          <p:nvPr>
            <p:ph type="body" sz="quarter" idx="21" hasCustomPrompt="1"/>
          </p:nvPr>
        </p:nvSpPr>
        <p:spPr>
          <a:xfrm>
            <a:off x="5066394" y="3799114"/>
            <a:ext cx="2194560" cy="2106386"/>
          </a:xfrm>
          <a:solidFill>
            <a:schemeClr val="accent3">
              <a:lumMod val="20000"/>
              <a:lumOff val="80000"/>
            </a:schemeClr>
          </a:solidFill>
        </p:spPr>
        <p:txBody>
          <a:bodyPr lIns="137160" tIns="137160" anchor="t"/>
          <a:lstStyle>
            <a:lvl1pPr marL="0" indent="0" algn="l">
              <a:lnSpc>
                <a:spcPct val="90000"/>
              </a:lnSpc>
              <a:spcBef>
                <a:spcPts val="0"/>
              </a:spcBef>
              <a:spcAft>
                <a:spcPts val="1200"/>
              </a:spcAft>
              <a:buFont typeface="Arial" panose="020B0604020202020204" pitchFamily="34" charset="0"/>
              <a:buNone/>
              <a:defRPr sz="1800">
                <a:solidFill>
                  <a:schemeClr val="tx1"/>
                </a:solidFill>
              </a:defRPr>
            </a:lvl1pPr>
            <a:lvl2pPr>
              <a:defRPr sz="1600"/>
            </a:lvl2pPr>
          </a:lstStyle>
          <a:p>
            <a:pPr lvl="0"/>
            <a:r>
              <a:rPr lang="en-US" dirty="0"/>
              <a:t>Header</a:t>
            </a:r>
          </a:p>
          <a:p>
            <a:pPr lvl="1"/>
            <a:r>
              <a:rPr lang="en-US" dirty="0"/>
              <a:t>Text – add bullet if needed</a:t>
            </a:r>
          </a:p>
        </p:txBody>
      </p:sp>
      <p:sp>
        <p:nvSpPr>
          <p:cNvPr id="19" name="Text Placeholder 7"/>
          <p:cNvSpPr>
            <a:spLocks noGrp="1"/>
          </p:cNvSpPr>
          <p:nvPr>
            <p:ph type="body" sz="quarter" idx="22" hasCustomPrompt="1"/>
          </p:nvPr>
        </p:nvSpPr>
        <p:spPr>
          <a:xfrm>
            <a:off x="7351941" y="3799114"/>
            <a:ext cx="2194560" cy="2106386"/>
          </a:xfrm>
          <a:solidFill>
            <a:schemeClr val="accent3">
              <a:lumMod val="20000"/>
              <a:lumOff val="80000"/>
            </a:schemeClr>
          </a:solidFill>
        </p:spPr>
        <p:txBody>
          <a:bodyPr lIns="137160" tIns="137160" anchor="t"/>
          <a:lstStyle>
            <a:lvl1pPr marL="0" indent="0" algn="l">
              <a:lnSpc>
                <a:spcPct val="90000"/>
              </a:lnSpc>
              <a:spcBef>
                <a:spcPts val="0"/>
              </a:spcBef>
              <a:spcAft>
                <a:spcPts val="1200"/>
              </a:spcAft>
              <a:buFont typeface="Arial" panose="020B0604020202020204" pitchFamily="34" charset="0"/>
              <a:buNone/>
              <a:defRPr sz="1800">
                <a:solidFill>
                  <a:schemeClr val="tx1"/>
                </a:solidFill>
              </a:defRPr>
            </a:lvl1pPr>
            <a:lvl2pPr>
              <a:defRPr sz="1600"/>
            </a:lvl2pPr>
          </a:lstStyle>
          <a:p>
            <a:pPr lvl="0"/>
            <a:r>
              <a:rPr lang="en-US" dirty="0"/>
              <a:t>Header</a:t>
            </a:r>
          </a:p>
          <a:p>
            <a:pPr lvl="1"/>
            <a:r>
              <a:rPr lang="en-US" dirty="0"/>
              <a:t>Text – add bullet if needed</a:t>
            </a:r>
          </a:p>
        </p:txBody>
      </p:sp>
      <p:sp>
        <p:nvSpPr>
          <p:cNvPr id="20" name="Text Placeholder 7"/>
          <p:cNvSpPr>
            <a:spLocks noGrp="1"/>
          </p:cNvSpPr>
          <p:nvPr>
            <p:ph type="body" sz="quarter" idx="23" hasCustomPrompt="1"/>
          </p:nvPr>
        </p:nvSpPr>
        <p:spPr>
          <a:xfrm>
            <a:off x="9637486" y="3799114"/>
            <a:ext cx="2194560" cy="2106386"/>
          </a:xfrm>
          <a:solidFill>
            <a:schemeClr val="accent3">
              <a:lumMod val="20000"/>
              <a:lumOff val="80000"/>
            </a:schemeClr>
          </a:solidFill>
        </p:spPr>
        <p:txBody>
          <a:bodyPr lIns="137160" tIns="137160" anchor="t"/>
          <a:lstStyle>
            <a:lvl1pPr marL="0" indent="0" algn="l">
              <a:lnSpc>
                <a:spcPct val="90000"/>
              </a:lnSpc>
              <a:spcBef>
                <a:spcPts val="0"/>
              </a:spcBef>
              <a:spcAft>
                <a:spcPts val="1200"/>
              </a:spcAft>
              <a:buFont typeface="Arial" panose="020B0604020202020204" pitchFamily="34" charset="0"/>
              <a:buNone/>
              <a:defRPr sz="1800">
                <a:solidFill>
                  <a:schemeClr val="tx1"/>
                </a:solidFill>
              </a:defRPr>
            </a:lvl1pPr>
            <a:lvl2pPr>
              <a:defRPr sz="1600"/>
            </a:lvl2pPr>
          </a:lstStyle>
          <a:p>
            <a:pPr lvl="0"/>
            <a:r>
              <a:rPr lang="en-US" dirty="0"/>
              <a:t>Header</a:t>
            </a:r>
          </a:p>
          <a:p>
            <a:pPr lvl="1"/>
            <a:r>
              <a:rPr lang="en-US" dirty="0"/>
              <a:t>Text – add bullet if needed</a:t>
            </a:r>
          </a:p>
        </p:txBody>
      </p:sp>
    </p:spTree>
    <p:extLst>
      <p:ext uri="{BB962C8B-B14F-4D97-AF65-F5344CB8AC3E}">
        <p14:creationId xmlns:p14="http://schemas.microsoft.com/office/powerpoint/2010/main" val="3133439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Row Ic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3 row icon | Type insightful headline</a:t>
            </a:r>
          </a:p>
        </p:txBody>
      </p:sp>
      <p:sp>
        <p:nvSpPr>
          <p:cNvPr id="3" name="Date Placeholder 2"/>
          <p:cNvSpPr>
            <a:spLocks noGrp="1"/>
          </p:cNvSpPr>
          <p:nvPr>
            <p:ph type="dt" sz="half" idx="10"/>
          </p:nvPr>
        </p:nvSpPr>
        <p:spPr>
          <a:xfrm>
            <a:off x="381000" y="7386865"/>
            <a:ext cx="2743200" cy="365125"/>
          </a:xfrm>
          <a:prstGeom prst="rect">
            <a:avLst/>
          </a:prstGeom>
        </p:spPr>
        <p:txBody>
          <a:bodyPr/>
          <a:lstStyle/>
          <a:p>
            <a:fld id="{9BD1AE46-959B-3A40-A449-10D5E9AFE6CE}" type="datetime1">
              <a:rPr lang="en-US" smtClean="0"/>
              <a:t>6/10/2019</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0" y="1118282"/>
            <a:ext cx="8144608" cy="492125"/>
          </a:xfrm>
        </p:spPr>
        <p:txBody>
          <a:bodyPr/>
          <a:lstStyle>
            <a:lvl1pPr>
              <a:defRPr sz="2600">
                <a:solidFill>
                  <a:schemeClr val="accent4"/>
                </a:solidFill>
              </a:defRPr>
            </a:lvl1pPr>
          </a:lstStyle>
          <a:p>
            <a:pPr lvl="0"/>
            <a:r>
              <a:rPr lang="en-US" dirty="0"/>
              <a:t>Use this space for one line subhead if needed</a:t>
            </a:r>
          </a:p>
        </p:txBody>
      </p:sp>
      <p:sp>
        <p:nvSpPr>
          <p:cNvPr id="8" name="Text Placeholder 7"/>
          <p:cNvSpPr>
            <a:spLocks noGrp="1"/>
          </p:cNvSpPr>
          <p:nvPr>
            <p:ph type="body" sz="quarter" idx="14" hasCustomPrompt="1"/>
          </p:nvPr>
        </p:nvSpPr>
        <p:spPr>
          <a:xfrm>
            <a:off x="495300" y="1861456"/>
            <a:ext cx="1697450" cy="1307592"/>
          </a:xfrm>
          <a:solidFill>
            <a:schemeClr val="tx2"/>
          </a:solidFill>
        </p:spPr>
        <p:txBody>
          <a:bodyPr lIns="137160" rIns="18288" anchor="ctr"/>
          <a:lstStyle>
            <a:lvl1pPr algn="l">
              <a:lnSpc>
                <a:spcPct val="90000"/>
              </a:lnSpc>
              <a:spcBef>
                <a:spcPts val="0"/>
              </a:spcBef>
              <a:spcAft>
                <a:spcPts val="0"/>
              </a:spcAft>
              <a:defRPr sz="1200">
                <a:solidFill>
                  <a:schemeClr val="tx1">
                    <a:lumMod val="20000"/>
                    <a:lumOff val="80000"/>
                  </a:schemeClr>
                </a:solidFill>
              </a:defRPr>
            </a:lvl1pPr>
          </a:lstStyle>
          <a:p>
            <a:pPr lvl="0"/>
            <a:r>
              <a:rPr lang="en-US" dirty="0"/>
              <a:t>[place icon here. To  remove text, place cursor then hit space bar]</a:t>
            </a:r>
          </a:p>
        </p:txBody>
      </p:sp>
      <p:sp>
        <p:nvSpPr>
          <p:cNvPr id="28" name="Text Placeholder 7"/>
          <p:cNvSpPr>
            <a:spLocks noGrp="1"/>
          </p:cNvSpPr>
          <p:nvPr>
            <p:ph type="body" sz="quarter" idx="16" hasCustomPrompt="1"/>
          </p:nvPr>
        </p:nvSpPr>
        <p:spPr>
          <a:xfrm>
            <a:off x="495300" y="3223758"/>
            <a:ext cx="1697450" cy="1307592"/>
          </a:xfrm>
          <a:solidFill>
            <a:schemeClr val="accent2"/>
          </a:solidFill>
        </p:spPr>
        <p:txBody>
          <a:bodyPr lIns="137160" rIns="18288" anchor="ctr"/>
          <a:lstStyle>
            <a:lvl1pPr algn="l">
              <a:lnSpc>
                <a:spcPct val="90000"/>
              </a:lnSpc>
              <a:spcBef>
                <a:spcPts val="0"/>
              </a:spcBef>
              <a:spcAft>
                <a:spcPts val="0"/>
              </a:spcAft>
              <a:defRPr sz="1200">
                <a:solidFill>
                  <a:schemeClr val="tx1">
                    <a:lumMod val="20000"/>
                    <a:lumOff val="80000"/>
                  </a:schemeClr>
                </a:solidFill>
              </a:defRPr>
            </a:lvl1pPr>
          </a:lstStyle>
          <a:p>
            <a:pPr lvl="0"/>
            <a:r>
              <a:rPr lang="en-US" dirty="0"/>
              <a:t>[place icon here. To  remove text, place cursor then hit space bar]</a:t>
            </a:r>
          </a:p>
        </p:txBody>
      </p:sp>
      <p:sp>
        <p:nvSpPr>
          <p:cNvPr id="29" name="Text Placeholder 7"/>
          <p:cNvSpPr>
            <a:spLocks noGrp="1"/>
          </p:cNvSpPr>
          <p:nvPr>
            <p:ph type="body" sz="quarter" idx="17" hasCustomPrompt="1"/>
          </p:nvPr>
        </p:nvSpPr>
        <p:spPr>
          <a:xfrm>
            <a:off x="495300" y="4586060"/>
            <a:ext cx="1697450" cy="1307592"/>
          </a:xfrm>
          <a:solidFill>
            <a:schemeClr val="accent4"/>
          </a:solidFill>
        </p:spPr>
        <p:txBody>
          <a:bodyPr lIns="137160" rIns="18288" anchor="ctr"/>
          <a:lstStyle>
            <a:lvl1pPr algn="l">
              <a:lnSpc>
                <a:spcPct val="90000"/>
              </a:lnSpc>
              <a:spcBef>
                <a:spcPts val="0"/>
              </a:spcBef>
              <a:spcAft>
                <a:spcPts val="0"/>
              </a:spcAft>
              <a:defRPr sz="1200">
                <a:solidFill>
                  <a:schemeClr val="tx1">
                    <a:lumMod val="20000"/>
                    <a:lumOff val="80000"/>
                  </a:schemeClr>
                </a:solidFill>
              </a:defRPr>
            </a:lvl1pPr>
          </a:lstStyle>
          <a:p>
            <a:pPr lvl="0"/>
            <a:r>
              <a:rPr lang="en-US" dirty="0"/>
              <a:t>[place icon here. To  remove text, place cursor then hit space bar]</a:t>
            </a:r>
          </a:p>
        </p:txBody>
      </p:sp>
      <p:sp>
        <p:nvSpPr>
          <p:cNvPr id="9" name="Text Placeholder 8"/>
          <p:cNvSpPr>
            <a:spLocks noGrp="1"/>
          </p:cNvSpPr>
          <p:nvPr>
            <p:ph type="body" sz="quarter" idx="18" hasCustomPrompt="1"/>
          </p:nvPr>
        </p:nvSpPr>
        <p:spPr>
          <a:xfrm>
            <a:off x="2318204" y="1861456"/>
            <a:ext cx="9489168" cy="1280160"/>
          </a:xfrm>
        </p:spPr>
        <p:txBody>
          <a:bodyPr/>
          <a:lstStyle>
            <a:lvl1pPr>
              <a:defRPr sz="1800"/>
            </a:lvl1pPr>
            <a:lvl2pPr>
              <a:defRPr sz="1600"/>
            </a:lvl2pPr>
          </a:lstStyle>
          <a:p>
            <a:pPr lvl="0"/>
            <a:r>
              <a:rPr lang="en-US" dirty="0"/>
              <a:t>Level 1 text is 18 pt, hit return then Tab to get to level 2 – 16 pt gray</a:t>
            </a:r>
          </a:p>
          <a:p>
            <a:pPr lvl="1"/>
            <a:r>
              <a:rPr lang="en-US" dirty="0"/>
              <a:t>Second level</a:t>
            </a:r>
          </a:p>
        </p:txBody>
      </p:sp>
      <p:sp>
        <p:nvSpPr>
          <p:cNvPr id="25" name="Text Placeholder 8"/>
          <p:cNvSpPr>
            <a:spLocks noGrp="1"/>
          </p:cNvSpPr>
          <p:nvPr>
            <p:ph type="body" sz="quarter" idx="19" hasCustomPrompt="1"/>
          </p:nvPr>
        </p:nvSpPr>
        <p:spPr>
          <a:xfrm>
            <a:off x="2318204" y="3242808"/>
            <a:ext cx="9489168" cy="1280160"/>
          </a:xfrm>
        </p:spPr>
        <p:txBody>
          <a:bodyPr/>
          <a:lstStyle>
            <a:lvl1pPr>
              <a:defRPr sz="1800"/>
            </a:lvl1pPr>
            <a:lvl2pPr>
              <a:defRPr sz="1600"/>
            </a:lvl2pPr>
          </a:lstStyle>
          <a:p>
            <a:pPr lvl="0"/>
            <a:r>
              <a:rPr lang="en-US" dirty="0"/>
              <a:t>Level 1 text is 18 pt, hit return then Tab to get to level 2 – 16 pt gray</a:t>
            </a:r>
          </a:p>
          <a:p>
            <a:pPr lvl="1"/>
            <a:r>
              <a:rPr lang="en-US" dirty="0"/>
              <a:t>Second level</a:t>
            </a:r>
          </a:p>
        </p:txBody>
      </p:sp>
      <p:sp>
        <p:nvSpPr>
          <p:cNvPr id="26" name="Text Placeholder 8"/>
          <p:cNvSpPr>
            <a:spLocks noGrp="1"/>
          </p:cNvSpPr>
          <p:nvPr>
            <p:ph type="body" sz="quarter" idx="20" hasCustomPrompt="1"/>
          </p:nvPr>
        </p:nvSpPr>
        <p:spPr>
          <a:xfrm>
            <a:off x="2318204" y="4624161"/>
            <a:ext cx="9489168" cy="1280160"/>
          </a:xfrm>
        </p:spPr>
        <p:txBody>
          <a:bodyPr/>
          <a:lstStyle>
            <a:lvl1pPr>
              <a:defRPr sz="1800"/>
            </a:lvl1pPr>
            <a:lvl2pPr>
              <a:defRPr sz="1600"/>
            </a:lvl2pPr>
          </a:lstStyle>
          <a:p>
            <a:pPr lvl="0"/>
            <a:r>
              <a:rPr lang="en-US" dirty="0"/>
              <a:t>Level 1 text is 18 pt, hit return then Tab to get to level 2 – 16 pt gray</a:t>
            </a:r>
          </a:p>
          <a:p>
            <a:pPr lvl="1"/>
            <a:r>
              <a:rPr lang="en-US" dirty="0"/>
              <a:t>Second level</a:t>
            </a:r>
          </a:p>
        </p:txBody>
      </p:sp>
    </p:spTree>
    <p:extLst>
      <p:ext uri="{BB962C8B-B14F-4D97-AF65-F5344CB8AC3E}">
        <p14:creationId xmlns:p14="http://schemas.microsoft.com/office/powerpoint/2010/main" val="1125291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 Row Ic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4 row icon | Type insightful headline</a:t>
            </a:r>
          </a:p>
        </p:txBody>
      </p:sp>
      <p:sp>
        <p:nvSpPr>
          <p:cNvPr id="3" name="Date Placeholder 2"/>
          <p:cNvSpPr>
            <a:spLocks noGrp="1"/>
          </p:cNvSpPr>
          <p:nvPr>
            <p:ph type="dt" sz="half" idx="10"/>
          </p:nvPr>
        </p:nvSpPr>
        <p:spPr>
          <a:xfrm>
            <a:off x="381000" y="7386865"/>
            <a:ext cx="2743200" cy="365125"/>
          </a:xfrm>
          <a:prstGeom prst="rect">
            <a:avLst/>
          </a:prstGeom>
        </p:spPr>
        <p:txBody>
          <a:bodyPr/>
          <a:lstStyle/>
          <a:p>
            <a:fld id="{0B76C33D-7178-A941-B245-FA9A1EA00B5F}" type="datetime1">
              <a:rPr lang="en-US" smtClean="0"/>
              <a:t>6/10/2019</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0" y="1118282"/>
            <a:ext cx="8156331" cy="492125"/>
          </a:xfrm>
        </p:spPr>
        <p:txBody>
          <a:bodyPr/>
          <a:lstStyle>
            <a:lvl1pPr>
              <a:defRPr sz="2600">
                <a:solidFill>
                  <a:schemeClr val="accent4"/>
                </a:solidFill>
              </a:defRPr>
            </a:lvl1pPr>
          </a:lstStyle>
          <a:p>
            <a:pPr lvl="0"/>
            <a:r>
              <a:rPr lang="en-US" dirty="0"/>
              <a:t>Use this space for one line subhead if needed</a:t>
            </a:r>
          </a:p>
        </p:txBody>
      </p:sp>
      <p:sp>
        <p:nvSpPr>
          <p:cNvPr id="8" name="Text Placeholder 7"/>
          <p:cNvSpPr>
            <a:spLocks noGrp="1"/>
          </p:cNvSpPr>
          <p:nvPr>
            <p:ph type="body" sz="quarter" idx="14" hasCustomPrompt="1"/>
          </p:nvPr>
        </p:nvSpPr>
        <p:spPr>
          <a:xfrm>
            <a:off x="495300" y="1861456"/>
            <a:ext cx="1700784" cy="987552"/>
          </a:xfrm>
          <a:solidFill>
            <a:schemeClr val="tx2"/>
          </a:solidFill>
        </p:spPr>
        <p:txBody>
          <a:bodyPr lIns="137160" anchor="ctr"/>
          <a:lstStyle>
            <a:lvl1pPr algn="l">
              <a:lnSpc>
                <a:spcPct val="90000"/>
              </a:lnSpc>
              <a:spcBef>
                <a:spcPts val="0"/>
              </a:spcBef>
              <a:spcAft>
                <a:spcPts val="0"/>
              </a:spcAft>
              <a:defRPr sz="1100">
                <a:solidFill>
                  <a:schemeClr val="tx1">
                    <a:lumMod val="20000"/>
                    <a:lumOff val="80000"/>
                  </a:schemeClr>
                </a:solidFill>
              </a:defRPr>
            </a:lvl1pPr>
          </a:lstStyle>
          <a:p>
            <a:pPr lvl="0"/>
            <a:r>
              <a:rPr lang="en-US" dirty="0"/>
              <a:t>[place icon here. To  remove text, place cursor then hit space bar]</a:t>
            </a:r>
          </a:p>
        </p:txBody>
      </p:sp>
      <p:sp>
        <p:nvSpPr>
          <p:cNvPr id="28" name="Text Placeholder 7"/>
          <p:cNvSpPr>
            <a:spLocks noGrp="1"/>
          </p:cNvSpPr>
          <p:nvPr>
            <p:ph type="body" sz="quarter" idx="16" hasCustomPrompt="1"/>
          </p:nvPr>
        </p:nvSpPr>
        <p:spPr>
          <a:xfrm>
            <a:off x="495300" y="2887905"/>
            <a:ext cx="1700784" cy="987552"/>
          </a:xfrm>
          <a:solidFill>
            <a:schemeClr val="accent2"/>
          </a:solidFill>
        </p:spPr>
        <p:txBody>
          <a:bodyPr lIns="137160" anchor="ctr"/>
          <a:lstStyle>
            <a:lvl1pPr algn="l">
              <a:lnSpc>
                <a:spcPct val="90000"/>
              </a:lnSpc>
              <a:spcBef>
                <a:spcPts val="0"/>
              </a:spcBef>
              <a:spcAft>
                <a:spcPts val="0"/>
              </a:spcAft>
              <a:defRPr sz="1100">
                <a:solidFill>
                  <a:schemeClr val="tx1">
                    <a:lumMod val="20000"/>
                    <a:lumOff val="80000"/>
                  </a:schemeClr>
                </a:solidFill>
              </a:defRPr>
            </a:lvl1pPr>
          </a:lstStyle>
          <a:p>
            <a:pPr lvl="0"/>
            <a:r>
              <a:rPr lang="en-US" dirty="0"/>
              <a:t>[place icon here. To  remove text, place cursor then hit space bar]</a:t>
            </a:r>
          </a:p>
        </p:txBody>
      </p:sp>
      <p:sp>
        <p:nvSpPr>
          <p:cNvPr id="29" name="Text Placeholder 7"/>
          <p:cNvSpPr>
            <a:spLocks noGrp="1"/>
          </p:cNvSpPr>
          <p:nvPr>
            <p:ph type="body" sz="quarter" idx="17" hasCustomPrompt="1"/>
          </p:nvPr>
        </p:nvSpPr>
        <p:spPr>
          <a:xfrm>
            <a:off x="495300" y="3914354"/>
            <a:ext cx="1700784" cy="987552"/>
          </a:xfrm>
          <a:solidFill>
            <a:schemeClr val="accent4"/>
          </a:solidFill>
        </p:spPr>
        <p:txBody>
          <a:bodyPr lIns="137160" anchor="ctr"/>
          <a:lstStyle>
            <a:lvl1pPr algn="l">
              <a:lnSpc>
                <a:spcPct val="90000"/>
              </a:lnSpc>
              <a:spcBef>
                <a:spcPts val="0"/>
              </a:spcBef>
              <a:spcAft>
                <a:spcPts val="0"/>
              </a:spcAft>
              <a:defRPr sz="1100">
                <a:solidFill>
                  <a:schemeClr val="tx1">
                    <a:lumMod val="20000"/>
                    <a:lumOff val="80000"/>
                  </a:schemeClr>
                </a:solidFill>
              </a:defRPr>
            </a:lvl1pPr>
          </a:lstStyle>
          <a:p>
            <a:pPr lvl="0"/>
            <a:r>
              <a:rPr lang="en-US" dirty="0"/>
              <a:t>[place icon here. To  remove text, place cursor then hit space bar]</a:t>
            </a:r>
          </a:p>
        </p:txBody>
      </p:sp>
      <p:sp>
        <p:nvSpPr>
          <p:cNvPr id="9" name="Text Placeholder 8"/>
          <p:cNvSpPr>
            <a:spLocks noGrp="1"/>
          </p:cNvSpPr>
          <p:nvPr>
            <p:ph type="body" sz="quarter" idx="18" hasCustomPrompt="1"/>
          </p:nvPr>
        </p:nvSpPr>
        <p:spPr>
          <a:xfrm>
            <a:off x="2279650" y="1861456"/>
            <a:ext cx="9527722" cy="987552"/>
          </a:xfrm>
        </p:spPr>
        <p:txBody>
          <a:bodyPr/>
          <a:lstStyle>
            <a:lvl1pPr>
              <a:defRPr sz="1800"/>
            </a:lvl1pPr>
            <a:lvl2pPr>
              <a:defRPr sz="1600"/>
            </a:lvl2pPr>
          </a:lstStyle>
          <a:p>
            <a:pPr lvl="0"/>
            <a:r>
              <a:rPr lang="en-US" dirty="0"/>
              <a:t>Level 1 text is 18 pt, hit return then Tab to get to level 2 – 16 pt gray</a:t>
            </a:r>
          </a:p>
          <a:p>
            <a:pPr lvl="1"/>
            <a:r>
              <a:rPr lang="en-US" dirty="0"/>
              <a:t>Second level</a:t>
            </a:r>
          </a:p>
        </p:txBody>
      </p:sp>
      <p:sp>
        <p:nvSpPr>
          <p:cNvPr id="25" name="Text Placeholder 8"/>
          <p:cNvSpPr>
            <a:spLocks noGrp="1"/>
          </p:cNvSpPr>
          <p:nvPr>
            <p:ph type="body" sz="quarter" idx="19" hasCustomPrompt="1"/>
          </p:nvPr>
        </p:nvSpPr>
        <p:spPr>
          <a:xfrm>
            <a:off x="2279650" y="2888302"/>
            <a:ext cx="9527722" cy="987552"/>
          </a:xfrm>
        </p:spPr>
        <p:txBody>
          <a:bodyPr/>
          <a:lstStyle>
            <a:lvl1pPr>
              <a:defRPr sz="1800"/>
            </a:lvl1pPr>
            <a:lvl2pPr>
              <a:defRPr sz="1600"/>
            </a:lvl2pPr>
          </a:lstStyle>
          <a:p>
            <a:pPr lvl="0"/>
            <a:r>
              <a:rPr lang="en-US" dirty="0"/>
              <a:t>Level 1 text is 18 pt, hit return then Tab to get to level 2 – 16 pt gray</a:t>
            </a:r>
          </a:p>
          <a:p>
            <a:pPr lvl="1"/>
            <a:r>
              <a:rPr lang="en-US" dirty="0"/>
              <a:t>Second level</a:t>
            </a:r>
          </a:p>
        </p:txBody>
      </p:sp>
      <p:sp>
        <p:nvSpPr>
          <p:cNvPr id="26" name="Text Placeholder 8"/>
          <p:cNvSpPr>
            <a:spLocks noGrp="1"/>
          </p:cNvSpPr>
          <p:nvPr>
            <p:ph type="body" sz="quarter" idx="20" hasCustomPrompt="1"/>
          </p:nvPr>
        </p:nvSpPr>
        <p:spPr>
          <a:xfrm>
            <a:off x="2283278" y="3914354"/>
            <a:ext cx="9527722" cy="987552"/>
          </a:xfrm>
        </p:spPr>
        <p:txBody>
          <a:bodyPr/>
          <a:lstStyle>
            <a:lvl1pPr>
              <a:defRPr sz="1800"/>
            </a:lvl1pPr>
            <a:lvl2pPr>
              <a:defRPr sz="1600"/>
            </a:lvl2pPr>
          </a:lstStyle>
          <a:p>
            <a:pPr lvl="0"/>
            <a:r>
              <a:rPr lang="en-US" dirty="0"/>
              <a:t>Level 1 text is 18 pt, hit return then Tab to get to level 2 – 16 pt gray</a:t>
            </a:r>
          </a:p>
          <a:p>
            <a:pPr lvl="1"/>
            <a:r>
              <a:rPr lang="en-US" dirty="0"/>
              <a:t>Second level</a:t>
            </a:r>
          </a:p>
        </p:txBody>
      </p:sp>
      <p:sp>
        <p:nvSpPr>
          <p:cNvPr id="13" name="Text Placeholder 7"/>
          <p:cNvSpPr>
            <a:spLocks noGrp="1"/>
          </p:cNvSpPr>
          <p:nvPr>
            <p:ph type="body" sz="quarter" idx="21" hasCustomPrompt="1"/>
          </p:nvPr>
        </p:nvSpPr>
        <p:spPr>
          <a:xfrm>
            <a:off x="495300" y="4940802"/>
            <a:ext cx="1700784" cy="987552"/>
          </a:xfrm>
          <a:solidFill>
            <a:schemeClr val="accent1"/>
          </a:solidFill>
        </p:spPr>
        <p:txBody>
          <a:bodyPr lIns="137160" anchor="ctr"/>
          <a:lstStyle>
            <a:lvl1pPr algn="l">
              <a:lnSpc>
                <a:spcPct val="90000"/>
              </a:lnSpc>
              <a:spcBef>
                <a:spcPts val="0"/>
              </a:spcBef>
              <a:spcAft>
                <a:spcPts val="0"/>
              </a:spcAft>
              <a:defRPr sz="1100">
                <a:solidFill>
                  <a:schemeClr val="tx1">
                    <a:lumMod val="20000"/>
                    <a:lumOff val="80000"/>
                  </a:schemeClr>
                </a:solidFill>
              </a:defRPr>
            </a:lvl1pPr>
          </a:lstStyle>
          <a:p>
            <a:pPr lvl="0"/>
            <a:r>
              <a:rPr lang="en-US" dirty="0"/>
              <a:t>[place icon here. To  remove text, place cursor then hit space bar]</a:t>
            </a:r>
          </a:p>
        </p:txBody>
      </p:sp>
      <p:sp>
        <p:nvSpPr>
          <p:cNvPr id="14" name="Text Placeholder 8"/>
          <p:cNvSpPr>
            <a:spLocks noGrp="1"/>
          </p:cNvSpPr>
          <p:nvPr>
            <p:ph type="body" sz="quarter" idx="22" hasCustomPrompt="1"/>
          </p:nvPr>
        </p:nvSpPr>
        <p:spPr>
          <a:xfrm>
            <a:off x="2283278" y="4940406"/>
            <a:ext cx="9527722" cy="987552"/>
          </a:xfrm>
        </p:spPr>
        <p:txBody>
          <a:bodyPr/>
          <a:lstStyle>
            <a:lvl1pPr>
              <a:defRPr sz="1800"/>
            </a:lvl1pPr>
            <a:lvl2pPr>
              <a:defRPr sz="1600"/>
            </a:lvl2pPr>
          </a:lstStyle>
          <a:p>
            <a:pPr lvl="0"/>
            <a:r>
              <a:rPr lang="en-US" dirty="0"/>
              <a:t>Level 1 text is 18 pt, hit return then Tab to get to level 2 – 16 pt gray</a:t>
            </a:r>
          </a:p>
          <a:p>
            <a:pPr lvl="1"/>
            <a:r>
              <a:rPr lang="en-US" dirty="0"/>
              <a:t>Second level</a:t>
            </a:r>
          </a:p>
        </p:txBody>
      </p:sp>
    </p:spTree>
    <p:extLst>
      <p:ext uri="{BB962C8B-B14F-4D97-AF65-F5344CB8AC3E}">
        <p14:creationId xmlns:p14="http://schemas.microsoft.com/office/powerpoint/2010/main" val="388134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5 Row Ic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5 row icon | Type insightful headline</a:t>
            </a:r>
          </a:p>
        </p:txBody>
      </p:sp>
      <p:sp>
        <p:nvSpPr>
          <p:cNvPr id="3" name="Date Placeholder 2"/>
          <p:cNvSpPr>
            <a:spLocks noGrp="1"/>
          </p:cNvSpPr>
          <p:nvPr>
            <p:ph type="dt" sz="half" idx="10"/>
          </p:nvPr>
        </p:nvSpPr>
        <p:spPr>
          <a:xfrm>
            <a:off x="381000" y="7386865"/>
            <a:ext cx="2743200" cy="365125"/>
          </a:xfrm>
          <a:prstGeom prst="rect">
            <a:avLst/>
          </a:prstGeom>
        </p:spPr>
        <p:txBody>
          <a:bodyPr/>
          <a:lstStyle/>
          <a:p>
            <a:fld id="{CF2C9496-67E8-814E-8D7E-5030D6468F6C}" type="datetime1">
              <a:rPr lang="en-US" smtClean="0"/>
              <a:t>6/10/2019</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0" y="1118282"/>
            <a:ext cx="8156331" cy="492125"/>
          </a:xfrm>
        </p:spPr>
        <p:txBody>
          <a:bodyPr/>
          <a:lstStyle>
            <a:lvl1pPr>
              <a:defRPr sz="2600">
                <a:solidFill>
                  <a:schemeClr val="accent4"/>
                </a:solidFill>
              </a:defRPr>
            </a:lvl1pPr>
          </a:lstStyle>
          <a:p>
            <a:pPr lvl="0"/>
            <a:r>
              <a:rPr lang="en-US" dirty="0"/>
              <a:t>Use this space for one line subhead if needed</a:t>
            </a:r>
          </a:p>
        </p:txBody>
      </p:sp>
      <p:sp>
        <p:nvSpPr>
          <p:cNvPr id="8" name="Text Placeholder 7"/>
          <p:cNvSpPr>
            <a:spLocks noGrp="1"/>
          </p:cNvSpPr>
          <p:nvPr>
            <p:ph type="body" sz="quarter" idx="14" hasCustomPrompt="1"/>
          </p:nvPr>
        </p:nvSpPr>
        <p:spPr>
          <a:xfrm>
            <a:off x="495300" y="1861456"/>
            <a:ext cx="1050471" cy="768096"/>
          </a:xfrm>
          <a:solidFill>
            <a:schemeClr val="tx2"/>
          </a:solidFill>
        </p:spPr>
        <p:txBody>
          <a:bodyPr lIns="45720" rIns="18288" anchor="ctr"/>
          <a:lstStyle>
            <a:lvl1pPr algn="l">
              <a:lnSpc>
                <a:spcPct val="90000"/>
              </a:lnSpc>
              <a:spcBef>
                <a:spcPts val="0"/>
              </a:spcBef>
              <a:spcAft>
                <a:spcPts val="0"/>
              </a:spcAft>
              <a:defRPr sz="900">
                <a:solidFill>
                  <a:schemeClr val="tx1">
                    <a:lumMod val="20000"/>
                    <a:lumOff val="80000"/>
                  </a:schemeClr>
                </a:solidFill>
              </a:defRPr>
            </a:lvl1pPr>
          </a:lstStyle>
          <a:p>
            <a:pPr lvl="0"/>
            <a:r>
              <a:rPr lang="en-US" dirty="0"/>
              <a:t>[place icon here. To  remove text, place cursor then hit space bar]</a:t>
            </a:r>
          </a:p>
        </p:txBody>
      </p:sp>
      <p:sp>
        <p:nvSpPr>
          <p:cNvPr id="28" name="Text Placeholder 7"/>
          <p:cNvSpPr>
            <a:spLocks noGrp="1"/>
          </p:cNvSpPr>
          <p:nvPr>
            <p:ph type="body" sz="quarter" idx="16" hasCustomPrompt="1"/>
          </p:nvPr>
        </p:nvSpPr>
        <p:spPr>
          <a:xfrm>
            <a:off x="495300" y="2681880"/>
            <a:ext cx="1050471" cy="768096"/>
          </a:xfrm>
          <a:solidFill>
            <a:schemeClr val="accent2"/>
          </a:solidFill>
        </p:spPr>
        <p:txBody>
          <a:bodyPr lIns="45720" rIns="18288" anchor="ctr"/>
          <a:lstStyle>
            <a:lvl1pPr algn="l">
              <a:lnSpc>
                <a:spcPct val="90000"/>
              </a:lnSpc>
              <a:spcBef>
                <a:spcPts val="0"/>
              </a:spcBef>
              <a:spcAft>
                <a:spcPts val="0"/>
              </a:spcAft>
              <a:defRPr sz="900">
                <a:solidFill>
                  <a:schemeClr val="tx1">
                    <a:lumMod val="20000"/>
                    <a:lumOff val="80000"/>
                  </a:schemeClr>
                </a:solidFill>
              </a:defRPr>
            </a:lvl1pPr>
          </a:lstStyle>
          <a:p>
            <a:pPr lvl="0"/>
            <a:r>
              <a:rPr lang="en-US" dirty="0"/>
              <a:t>[place icon here. To  remove text, place cursor then hit space bar]</a:t>
            </a:r>
          </a:p>
        </p:txBody>
      </p:sp>
      <p:sp>
        <p:nvSpPr>
          <p:cNvPr id="29" name="Text Placeholder 7"/>
          <p:cNvSpPr>
            <a:spLocks noGrp="1"/>
          </p:cNvSpPr>
          <p:nvPr>
            <p:ph type="body" sz="quarter" idx="17" hasCustomPrompt="1"/>
          </p:nvPr>
        </p:nvSpPr>
        <p:spPr>
          <a:xfrm>
            <a:off x="495300" y="3502304"/>
            <a:ext cx="1050471" cy="768096"/>
          </a:xfrm>
          <a:solidFill>
            <a:schemeClr val="accent4"/>
          </a:solidFill>
        </p:spPr>
        <p:txBody>
          <a:bodyPr lIns="45720" rIns="18288" anchor="ctr"/>
          <a:lstStyle>
            <a:lvl1pPr algn="l">
              <a:lnSpc>
                <a:spcPct val="90000"/>
              </a:lnSpc>
              <a:spcBef>
                <a:spcPts val="0"/>
              </a:spcBef>
              <a:spcAft>
                <a:spcPts val="0"/>
              </a:spcAft>
              <a:defRPr sz="900">
                <a:solidFill>
                  <a:schemeClr val="tx1">
                    <a:lumMod val="20000"/>
                    <a:lumOff val="80000"/>
                  </a:schemeClr>
                </a:solidFill>
              </a:defRPr>
            </a:lvl1pPr>
          </a:lstStyle>
          <a:p>
            <a:pPr lvl="0"/>
            <a:r>
              <a:rPr lang="en-US" dirty="0"/>
              <a:t>[place icon here. To  remove text, place cursor then hit space bar]</a:t>
            </a:r>
          </a:p>
        </p:txBody>
      </p:sp>
      <p:sp>
        <p:nvSpPr>
          <p:cNvPr id="9" name="Text Placeholder 8"/>
          <p:cNvSpPr>
            <a:spLocks noGrp="1"/>
          </p:cNvSpPr>
          <p:nvPr>
            <p:ph type="body" sz="quarter" idx="18" hasCustomPrompt="1"/>
          </p:nvPr>
        </p:nvSpPr>
        <p:spPr>
          <a:xfrm>
            <a:off x="1629229" y="1861456"/>
            <a:ext cx="10178143" cy="768096"/>
          </a:xfrm>
        </p:spPr>
        <p:txBody>
          <a:bodyPr/>
          <a:lstStyle>
            <a:lvl1pPr>
              <a:defRPr sz="1800"/>
            </a:lvl1pPr>
            <a:lvl2pPr>
              <a:defRPr sz="1600"/>
            </a:lvl2pPr>
          </a:lstStyle>
          <a:p>
            <a:pPr lvl="0"/>
            <a:r>
              <a:rPr lang="en-US" dirty="0"/>
              <a:t>Level 1 text is 18 pt, hit return then Tab to get to level 2 – 16 pt gray</a:t>
            </a:r>
          </a:p>
          <a:p>
            <a:pPr lvl="1"/>
            <a:r>
              <a:rPr lang="en-US" dirty="0"/>
              <a:t>Second level</a:t>
            </a:r>
          </a:p>
        </p:txBody>
      </p:sp>
      <p:sp>
        <p:nvSpPr>
          <p:cNvPr id="25" name="Text Placeholder 8"/>
          <p:cNvSpPr>
            <a:spLocks noGrp="1"/>
          </p:cNvSpPr>
          <p:nvPr>
            <p:ph type="body" sz="quarter" idx="19" hasCustomPrompt="1"/>
          </p:nvPr>
        </p:nvSpPr>
        <p:spPr>
          <a:xfrm>
            <a:off x="1632857" y="2679568"/>
            <a:ext cx="10178143" cy="768096"/>
          </a:xfrm>
        </p:spPr>
        <p:txBody>
          <a:bodyPr/>
          <a:lstStyle>
            <a:lvl1pPr>
              <a:defRPr sz="1800"/>
            </a:lvl1pPr>
            <a:lvl2pPr>
              <a:defRPr sz="1600"/>
            </a:lvl2pPr>
          </a:lstStyle>
          <a:p>
            <a:pPr lvl="0"/>
            <a:r>
              <a:rPr lang="en-US" dirty="0"/>
              <a:t>Level 1 text is 18 pt, hit return then Tab to get to level 2 – 16 pt gray</a:t>
            </a:r>
          </a:p>
          <a:p>
            <a:pPr lvl="1"/>
            <a:r>
              <a:rPr lang="en-US" dirty="0"/>
              <a:t>Second level</a:t>
            </a:r>
          </a:p>
        </p:txBody>
      </p:sp>
      <p:sp>
        <p:nvSpPr>
          <p:cNvPr id="26" name="Text Placeholder 8"/>
          <p:cNvSpPr>
            <a:spLocks noGrp="1"/>
          </p:cNvSpPr>
          <p:nvPr>
            <p:ph type="body" sz="quarter" idx="20" hasCustomPrompt="1"/>
          </p:nvPr>
        </p:nvSpPr>
        <p:spPr>
          <a:xfrm>
            <a:off x="1632857" y="3497680"/>
            <a:ext cx="10178143" cy="768096"/>
          </a:xfrm>
        </p:spPr>
        <p:txBody>
          <a:bodyPr/>
          <a:lstStyle>
            <a:lvl1pPr>
              <a:defRPr sz="1800"/>
            </a:lvl1pPr>
            <a:lvl2pPr>
              <a:defRPr sz="1600"/>
            </a:lvl2pPr>
          </a:lstStyle>
          <a:p>
            <a:pPr lvl="0"/>
            <a:r>
              <a:rPr lang="en-US" dirty="0"/>
              <a:t>Level 1 text is 18 pt, hit return then Tab to get to level 2 – 16 pt gray</a:t>
            </a:r>
          </a:p>
          <a:p>
            <a:pPr lvl="1"/>
            <a:r>
              <a:rPr lang="en-US" dirty="0"/>
              <a:t>Second level</a:t>
            </a:r>
          </a:p>
        </p:txBody>
      </p:sp>
      <p:sp>
        <p:nvSpPr>
          <p:cNvPr id="13" name="Text Placeholder 7"/>
          <p:cNvSpPr>
            <a:spLocks noGrp="1"/>
          </p:cNvSpPr>
          <p:nvPr>
            <p:ph type="body" sz="quarter" idx="21" hasCustomPrompt="1"/>
          </p:nvPr>
        </p:nvSpPr>
        <p:spPr>
          <a:xfrm>
            <a:off x="495300" y="4322728"/>
            <a:ext cx="1050471" cy="768096"/>
          </a:xfrm>
          <a:solidFill>
            <a:schemeClr val="accent1"/>
          </a:solidFill>
        </p:spPr>
        <p:txBody>
          <a:bodyPr lIns="45720" rIns="18288" anchor="ctr"/>
          <a:lstStyle>
            <a:lvl1pPr algn="l">
              <a:lnSpc>
                <a:spcPct val="90000"/>
              </a:lnSpc>
              <a:spcBef>
                <a:spcPts val="0"/>
              </a:spcBef>
              <a:spcAft>
                <a:spcPts val="0"/>
              </a:spcAft>
              <a:defRPr sz="900">
                <a:solidFill>
                  <a:schemeClr val="tx1">
                    <a:lumMod val="20000"/>
                    <a:lumOff val="80000"/>
                  </a:schemeClr>
                </a:solidFill>
              </a:defRPr>
            </a:lvl1pPr>
          </a:lstStyle>
          <a:p>
            <a:pPr lvl="0"/>
            <a:r>
              <a:rPr lang="en-US" dirty="0"/>
              <a:t>[place icon here. To  remove text, place cursor then hit space bar]</a:t>
            </a:r>
          </a:p>
        </p:txBody>
      </p:sp>
      <p:sp>
        <p:nvSpPr>
          <p:cNvPr id="14" name="Text Placeholder 8"/>
          <p:cNvSpPr>
            <a:spLocks noGrp="1"/>
          </p:cNvSpPr>
          <p:nvPr>
            <p:ph type="body" sz="quarter" idx="22" hasCustomPrompt="1"/>
          </p:nvPr>
        </p:nvSpPr>
        <p:spPr>
          <a:xfrm>
            <a:off x="1629229" y="4315792"/>
            <a:ext cx="10178143" cy="768096"/>
          </a:xfrm>
        </p:spPr>
        <p:txBody>
          <a:bodyPr/>
          <a:lstStyle>
            <a:lvl1pPr>
              <a:defRPr sz="1800"/>
            </a:lvl1pPr>
            <a:lvl2pPr>
              <a:defRPr sz="1600"/>
            </a:lvl2pPr>
          </a:lstStyle>
          <a:p>
            <a:pPr lvl="0"/>
            <a:r>
              <a:rPr lang="en-US" dirty="0"/>
              <a:t>Level 1 text is 18 pt, hit return then Tab to get to level 2 – 16 pt gray</a:t>
            </a:r>
          </a:p>
          <a:p>
            <a:pPr lvl="1"/>
            <a:r>
              <a:rPr lang="en-US" dirty="0"/>
              <a:t>Second level</a:t>
            </a:r>
          </a:p>
        </p:txBody>
      </p:sp>
      <p:sp>
        <p:nvSpPr>
          <p:cNvPr id="15" name="Text Placeholder 7"/>
          <p:cNvSpPr>
            <a:spLocks noGrp="1"/>
          </p:cNvSpPr>
          <p:nvPr>
            <p:ph type="body" sz="quarter" idx="23" hasCustomPrompt="1"/>
          </p:nvPr>
        </p:nvSpPr>
        <p:spPr>
          <a:xfrm>
            <a:off x="495300" y="5143150"/>
            <a:ext cx="1050471" cy="768096"/>
          </a:xfrm>
          <a:solidFill>
            <a:srgbClr val="A22B38"/>
          </a:solidFill>
        </p:spPr>
        <p:txBody>
          <a:bodyPr lIns="45720" rIns="18288" anchor="ctr"/>
          <a:lstStyle>
            <a:lvl1pPr algn="l">
              <a:lnSpc>
                <a:spcPct val="90000"/>
              </a:lnSpc>
              <a:spcBef>
                <a:spcPts val="0"/>
              </a:spcBef>
              <a:spcAft>
                <a:spcPts val="0"/>
              </a:spcAft>
              <a:defRPr sz="900">
                <a:solidFill>
                  <a:schemeClr val="tx1">
                    <a:lumMod val="20000"/>
                    <a:lumOff val="80000"/>
                  </a:schemeClr>
                </a:solidFill>
              </a:defRPr>
            </a:lvl1pPr>
          </a:lstStyle>
          <a:p>
            <a:pPr lvl="0"/>
            <a:r>
              <a:rPr lang="en-US" dirty="0"/>
              <a:t>[place icon here. To  remove text, place cursor then hit space bar]</a:t>
            </a:r>
          </a:p>
        </p:txBody>
      </p:sp>
      <p:sp>
        <p:nvSpPr>
          <p:cNvPr id="16" name="Text Placeholder 8"/>
          <p:cNvSpPr>
            <a:spLocks noGrp="1"/>
          </p:cNvSpPr>
          <p:nvPr>
            <p:ph type="body" sz="quarter" idx="24" hasCustomPrompt="1"/>
          </p:nvPr>
        </p:nvSpPr>
        <p:spPr>
          <a:xfrm>
            <a:off x="1632857" y="5133905"/>
            <a:ext cx="10178143" cy="768096"/>
          </a:xfrm>
        </p:spPr>
        <p:txBody>
          <a:bodyPr/>
          <a:lstStyle>
            <a:lvl1pPr>
              <a:defRPr sz="1800"/>
            </a:lvl1pPr>
            <a:lvl2pPr>
              <a:defRPr sz="1600"/>
            </a:lvl2pPr>
          </a:lstStyle>
          <a:p>
            <a:pPr lvl="0"/>
            <a:r>
              <a:rPr lang="en-US" dirty="0"/>
              <a:t>Level 1 text is 18 pt, hit return then Tab to get to level 2 – 16 pt gray</a:t>
            </a:r>
          </a:p>
          <a:p>
            <a:pPr lvl="1"/>
            <a:r>
              <a:rPr lang="en-US" dirty="0"/>
              <a:t>Second level</a:t>
            </a:r>
          </a:p>
        </p:txBody>
      </p:sp>
    </p:spTree>
    <p:extLst>
      <p:ext uri="{BB962C8B-B14F-4D97-AF65-F5344CB8AC3E}">
        <p14:creationId xmlns:p14="http://schemas.microsoft.com/office/powerpoint/2010/main" val="566646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Row Phot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3 row w/photo | Type insightful headline</a:t>
            </a:r>
          </a:p>
        </p:txBody>
      </p:sp>
      <p:sp>
        <p:nvSpPr>
          <p:cNvPr id="3" name="Date Placeholder 2"/>
          <p:cNvSpPr>
            <a:spLocks noGrp="1"/>
          </p:cNvSpPr>
          <p:nvPr>
            <p:ph type="dt" sz="half" idx="10"/>
          </p:nvPr>
        </p:nvSpPr>
        <p:spPr>
          <a:xfrm>
            <a:off x="381000" y="7386865"/>
            <a:ext cx="2743200" cy="365125"/>
          </a:xfrm>
          <a:prstGeom prst="rect">
            <a:avLst/>
          </a:prstGeom>
        </p:spPr>
        <p:txBody>
          <a:bodyPr/>
          <a:lstStyle/>
          <a:p>
            <a:fld id="{FFD86AB2-76A9-E34E-A446-267C7AE5F892}" type="datetime1">
              <a:rPr lang="en-US" smtClean="0"/>
              <a:t>6/10/2019</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0" y="1118282"/>
            <a:ext cx="8144608" cy="492125"/>
          </a:xfrm>
        </p:spPr>
        <p:txBody>
          <a:bodyPr/>
          <a:lstStyle>
            <a:lvl1pPr>
              <a:defRPr sz="2600">
                <a:solidFill>
                  <a:schemeClr val="accent4"/>
                </a:solidFill>
              </a:defRPr>
            </a:lvl1pPr>
          </a:lstStyle>
          <a:p>
            <a:pPr lvl="0"/>
            <a:r>
              <a:rPr lang="en-US" dirty="0"/>
              <a:t>Use this space for one line subhead if needed</a:t>
            </a:r>
          </a:p>
        </p:txBody>
      </p:sp>
      <p:sp>
        <p:nvSpPr>
          <p:cNvPr id="9" name="Text Placeholder 8"/>
          <p:cNvSpPr>
            <a:spLocks noGrp="1"/>
          </p:cNvSpPr>
          <p:nvPr>
            <p:ph type="body" sz="quarter" idx="18" hasCustomPrompt="1"/>
          </p:nvPr>
        </p:nvSpPr>
        <p:spPr>
          <a:xfrm>
            <a:off x="495299" y="1861456"/>
            <a:ext cx="7429501" cy="1280160"/>
          </a:xfrm>
          <a:solidFill>
            <a:schemeClr val="accent5">
              <a:lumMod val="40000"/>
              <a:lumOff val="60000"/>
            </a:schemeClr>
          </a:solidFill>
        </p:spPr>
        <p:txBody>
          <a:bodyPr lIns="91440" tIns="91440"/>
          <a:lstStyle>
            <a:lvl1pPr>
              <a:defRPr sz="1800">
                <a:solidFill>
                  <a:schemeClr val="tx1"/>
                </a:solidFill>
              </a:defRPr>
            </a:lvl1pPr>
            <a:lvl2pPr>
              <a:defRPr sz="1600">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25" name="Text Placeholder 8"/>
          <p:cNvSpPr>
            <a:spLocks noGrp="1"/>
          </p:cNvSpPr>
          <p:nvPr>
            <p:ph type="body" sz="quarter" idx="19" hasCustomPrompt="1"/>
          </p:nvPr>
        </p:nvSpPr>
        <p:spPr>
          <a:xfrm>
            <a:off x="495299" y="3242808"/>
            <a:ext cx="7429501" cy="1280160"/>
          </a:xfrm>
          <a:solidFill>
            <a:schemeClr val="accent5">
              <a:lumMod val="40000"/>
              <a:lumOff val="60000"/>
            </a:schemeClr>
          </a:solidFill>
        </p:spPr>
        <p:txBody>
          <a:bodyPr lIns="91440" tIns="91440"/>
          <a:lstStyle>
            <a:lvl1pPr>
              <a:defRPr sz="1800">
                <a:solidFill>
                  <a:schemeClr val="tx1"/>
                </a:solidFill>
              </a:defRPr>
            </a:lvl1pPr>
            <a:lvl2pPr>
              <a:defRPr sz="1600">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26" name="Text Placeholder 8"/>
          <p:cNvSpPr>
            <a:spLocks noGrp="1"/>
          </p:cNvSpPr>
          <p:nvPr>
            <p:ph type="body" sz="quarter" idx="20" hasCustomPrompt="1"/>
          </p:nvPr>
        </p:nvSpPr>
        <p:spPr>
          <a:xfrm>
            <a:off x="495299" y="4624161"/>
            <a:ext cx="7429501" cy="1280160"/>
          </a:xfrm>
          <a:solidFill>
            <a:schemeClr val="accent5">
              <a:lumMod val="40000"/>
              <a:lumOff val="60000"/>
            </a:schemeClr>
          </a:solidFill>
        </p:spPr>
        <p:txBody>
          <a:bodyPr lIns="91440" tIns="91440"/>
          <a:lstStyle>
            <a:lvl1pPr>
              <a:defRPr sz="1800">
                <a:solidFill>
                  <a:schemeClr val="tx1"/>
                </a:solidFill>
              </a:defRPr>
            </a:lvl1pPr>
            <a:lvl2pPr>
              <a:defRPr sz="1600">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11" name="Picture Placeholder 7">
            <a:extLst>
              <a:ext uri="{FF2B5EF4-FFF2-40B4-BE49-F238E27FC236}">
                <a16:creationId xmlns:a16="http://schemas.microsoft.com/office/drawing/2014/main" id="{197EC4EA-E5E8-44D0-9F07-91A93F17A783}"/>
              </a:ext>
            </a:extLst>
          </p:cNvPr>
          <p:cNvSpPr>
            <a:spLocks noGrp="1"/>
          </p:cNvSpPr>
          <p:nvPr>
            <p:ph type="pic" sz="quarter" idx="21" hasCustomPrompt="1"/>
          </p:nvPr>
        </p:nvSpPr>
        <p:spPr>
          <a:xfrm>
            <a:off x="8012113" y="1862138"/>
            <a:ext cx="3795712" cy="4041775"/>
          </a:xfrm>
          <a:blipFill>
            <a:blip r:embed="rId2"/>
            <a:stretch>
              <a:fillRect l="-425" t="-6228" r="636" b="-1156"/>
            </a:stretch>
          </a:blipFill>
        </p:spPr>
        <p:txBody>
          <a:bodyPr tIns="457200"/>
          <a:lstStyle>
            <a:lvl1pPr algn="ctr">
              <a:defRPr>
                <a:solidFill>
                  <a:schemeClr val="accent2"/>
                </a:solidFill>
              </a:defRPr>
            </a:lvl1pPr>
          </a:lstStyle>
          <a:p>
            <a:r>
              <a:rPr lang="en-US" dirty="0"/>
              <a:t> </a:t>
            </a:r>
          </a:p>
        </p:txBody>
      </p:sp>
    </p:spTree>
    <p:extLst>
      <p:ext uri="{BB962C8B-B14F-4D97-AF65-F5344CB8AC3E}">
        <p14:creationId xmlns:p14="http://schemas.microsoft.com/office/powerpoint/2010/main" val="3185353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Row Phot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4 row w/photo | Type insightful headline</a:t>
            </a:r>
          </a:p>
        </p:txBody>
      </p:sp>
      <p:sp>
        <p:nvSpPr>
          <p:cNvPr id="3" name="Date Placeholder 2"/>
          <p:cNvSpPr>
            <a:spLocks noGrp="1"/>
          </p:cNvSpPr>
          <p:nvPr>
            <p:ph type="dt" sz="half" idx="10"/>
          </p:nvPr>
        </p:nvSpPr>
        <p:spPr>
          <a:xfrm>
            <a:off x="381000" y="7386865"/>
            <a:ext cx="2743200" cy="365125"/>
          </a:xfrm>
          <a:prstGeom prst="rect">
            <a:avLst/>
          </a:prstGeom>
        </p:spPr>
        <p:txBody>
          <a:bodyPr/>
          <a:lstStyle/>
          <a:p>
            <a:fld id="{33459302-CCAA-534E-8783-C6B48FB3FB03}" type="datetime1">
              <a:rPr lang="en-US" smtClean="0"/>
              <a:t>6/10/2019</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0" y="1118282"/>
            <a:ext cx="8144608" cy="492125"/>
          </a:xfrm>
        </p:spPr>
        <p:txBody>
          <a:bodyPr/>
          <a:lstStyle>
            <a:lvl1pPr>
              <a:defRPr sz="2600">
                <a:solidFill>
                  <a:schemeClr val="accent4"/>
                </a:solidFill>
              </a:defRPr>
            </a:lvl1pPr>
          </a:lstStyle>
          <a:p>
            <a:pPr lvl="0"/>
            <a:r>
              <a:rPr lang="en-US" dirty="0"/>
              <a:t>Use this space for one line subhead if needed</a:t>
            </a:r>
          </a:p>
        </p:txBody>
      </p:sp>
      <p:sp>
        <p:nvSpPr>
          <p:cNvPr id="9" name="Text Placeholder 8"/>
          <p:cNvSpPr>
            <a:spLocks noGrp="1"/>
          </p:cNvSpPr>
          <p:nvPr>
            <p:ph type="body" sz="quarter" idx="18" hasCustomPrompt="1"/>
          </p:nvPr>
        </p:nvSpPr>
        <p:spPr>
          <a:xfrm>
            <a:off x="495300" y="1861457"/>
            <a:ext cx="7429500" cy="960120"/>
          </a:xfrm>
          <a:solidFill>
            <a:schemeClr val="accent5">
              <a:lumMod val="40000"/>
              <a:lumOff val="60000"/>
            </a:schemeClr>
          </a:solidFill>
        </p:spPr>
        <p:txBody>
          <a:bodyPr lIns="91440" tIns="91440"/>
          <a:lstStyle>
            <a:lvl1pPr>
              <a:defRPr sz="1800">
                <a:solidFill>
                  <a:schemeClr val="tx1"/>
                </a:solidFill>
              </a:defRPr>
            </a:lvl1pPr>
            <a:lvl2pPr>
              <a:defRPr sz="1600">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25" name="Text Placeholder 8"/>
          <p:cNvSpPr>
            <a:spLocks noGrp="1"/>
          </p:cNvSpPr>
          <p:nvPr>
            <p:ph type="body" sz="quarter" idx="19" hasCustomPrompt="1"/>
          </p:nvPr>
        </p:nvSpPr>
        <p:spPr>
          <a:xfrm>
            <a:off x="495300" y="2889431"/>
            <a:ext cx="7429500" cy="960120"/>
          </a:xfrm>
          <a:solidFill>
            <a:schemeClr val="accent5">
              <a:lumMod val="40000"/>
              <a:lumOff val="60000"/>
            </a:schemeClr>
          </a:solidFill>
        </p:spPr>
        <p:txBody>
          <a:bodyPr lIns="91440" tIns="91440"/>
          <a:lstStyle>
            <a:lvl1pPr>
              <a:defRPr sz="1800">
                <a:solidFill>
                  <a:schemeClr val="tx1"/>
                </a:solidFill>
              </a:defRPr>
            </a:lvl1pPr>
            <a:lvl2pPr>
              <a:defRPr sz="1600">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26" name="Text Placeholder 8"/>
          <p:cNvSpPr>
            <a:spLocks noGrp="1"/>
          </p:cNvSpPr>
          <p:nvPr>
            <p:ph type="body" sz="quarter" idx="20" hasCustomPrompt="1"/>
          </p:nvPr>
        </p:nvSpPr>
        <p:spPr>
          <a:xfrm>
            <a:off x="495300" y="3917405"/>
            <a:ext cx="7429500" cy="960120"/>
          </a:xfrm>
          <a:solidFill>
            <a:schemeClr val="accent5">
              <a:lumMod val="40000"/>
              <a:lumOff val="60000"/>
            </a:schemeClr>
          </a:solidFill>
        </p:spPr>
        <p:txBody>
          <a:bodyPr lIns="91440" tIns="91440"/>
          <a:lstStyle>
            <a:lvl1pPr>
              <a:defRPr sz="1800">
                <a:solidFill>
                  <a:schemeClr val="tx1"/>
                </a:solidFill>
              </a:defRPr>
            </a:lvl1pPr>
            <a:lvl2pPr>
              <a:defRPr sz="1600">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11" name="Text Placeholder 8"/>
          <p:cNvSpPr>
            <a:spLocks noGrp="1"/>
          </p:cNvSpPr>
          <p:nvPr>
            <p:ph type="body" sz="quarter" idx="22" hasCustomPrompt="1"/>
          </p:nvPr>
        </p:nvSpPr>
        <p:spPr>
          <a:xfrm>
            <a:off x="495300" y="4945380"/>
            <a:ext cx="7429500" cy="960120"/>
          </a:xfrm>
          <a:solidFill>
            <a:schemeClr val="accent5">
              <a:lumMod val="40000"/>
              <a:lumOff val="60000"/>
            </a:schemeClr>
          </a:solidFill>
        </p:spPr>
        <p:txBody>
          <a:bodyPr lIns="91440" tIns="91440"/>
          <a:lstStyle>
            <a:lvl1pPr>
              <a:defRPr sz="1800">
                <a:solidFill>
                  <a:schemeClr val="tx1"/>
                </a:solidFill>
              </a:defRPr>
            </a:lvl1pPr>
            <a:lvl2pPr>
              <a:defRPr sz="1600">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12" name="Picture Placeholder 7">
            <a:extLst>
              <a:ext uri="{FF2B5EF4-FFF2-40B4-BE49-F238E27FC236}">
                <a16:creationId xmlns:a16="http://schemas.microsoft.com/office/drawing/2014/main" id="{9FCAFCC1-B988-40D7-A97B-9C6A91DB0F19}"/>
              </a:ext>
            </a:extLst>
          </p:cNvPr>
          <p:cNvSpPr>
            <a:spLocks noGrp="1"/>
          </p:cNvSpPr>
          <p:nvPr>
            <p:ph type="pic" sz="quarter" idx="21" hasCustomPrompt="1"/>
          </p:nvPr>
        </p:nvSpPr>
        <p:spPr>
          <a:xfrm>
            <a:off x="8012113" y="1862138"/>
            <a:ext cx="3795712" cy="4041775"/>
          </a:xfrm>
          <a:blipFill>
            <a:blip r:embed="rId2"/>
            <a:stretch>
              <a:fillRect l="-425" t="-6228" r="636" b="-1156"/>
            </a:stretch>
          </a:blipFill>
        </p:spPr>
        <p:txBody>
          <a:bodyPr tIns="457200"/>
          <a:lstStyle>
            <a:lvl1pPr algn="ctr">
              <a:defRPr>
                <a:solidFill>
                  <a:schemeClr val="accent2"/>
                </a:solidFill>
              </a:defRPr>
            </a:lvl1pPr>
          </a:lstStyle>
          <a:p>
            <a:r>
              <a:rPr lang="en-US" dirty="0"/>
              <a:t> </a:t>
            </a:r>
          </a:p>
        </p:txBody>
      </p:sp>
    </p:spTree>
    <p:extLst>
      <p:ext uri="{BB962C8B-B14F-4D97-AF65-F5344CB8AC3E}">
        <p14:creationId xmlns:p14="http://schemas.microsoft.com/office/powerpoint/2010/main" val="3767589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Row Phot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5 row w/photo | Type insightful headline</a:t>
            </a:r>
          </a:p>
        </p:txBody>
      </p:sp>
      <p:sp>
        <p:nvSpPr>
          <p:cNvPr id="3" name="Date Placeholder 2"/>
          <p:cNvSpPr>
            <a:spLocks noGrp="1"/>
          </p:cNvSpPr>
          <p:nvPr>
            <p:ph type="dt" sz="half" idx="10"/>
          </p:nvPr>
        </p:nvSpPr>
        <p:spPr>
          <a:xfrm>
            <a:off x="381000" y="7386865"/>
            <a:ext cx="2743200" cy="365125"/>
          </a:xfrm>
          <a:prstGeom prst="rect">
            <a:avLst/>
          </a:prstGeom>
        </p:spPr>
        <p:txBody>
          <a:bodyPr/>
          <a:lstStyle/>
          <a:p>
            <a:fld id="{8CE7CD94-6250-9C42-B0DE-1F79F6C18443}" type="datetime1">
              <a:rPr lang="en-US" smtClean="0"/>
              <a:t>6/10/2019</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0" y="1118282"/>
            <a:ext cx="8144608" cy="492125"/>
          </a:xfrm>
        </p:spPr>
        <p:txBody>
          <a:bodyPr/>
          <a:lstStyle>
            <a:lvl1pPr>
              <a:defRPr sz="2600">
                <a:solidFill>
                  <a:schemeClr val="accent4"/>
                </a:solidFill>
              </a:defRPr>
            </a:lvl1pPr>
          </a:lstStyle>
          <a:p>
            <a:pPr lvl="0"/>
            <a:r>
              <a:rPr lang="en-US" dirty="0"/>
              <a:t>Use this space for one line subhead if needed</a:t>
            </a:r>
          </a:p>
        </p:txBody>
      </p:sp>
      <p:sp>
        <p:nvSpPr>
          <p:cNvPr id="9" name="Text Placeholder 8"/>
          <p:cNvSpPr>
            <a:spLocks noGrp="1"/>
          </p:cNvSpPr>
          <p:nvPr>
            <p:ph type="body" sz="quarter" idx="18" hasCustomPrompt="1"/>
          </p:nvPr>
        </p:nvSpPr>
        <p:spPr>
          <a:xfrm>
            <a:off x="495300" y="1861457"/>
            <a:ext cx="7429500" cy="732245"/>
          </a:xfrm>
          <a:solidFill>
            <a:schemeClr val="accent5">
              <a:lumMod val="40000"/>
              <a:lumOff val="60000"/>
            </a:schemeClr>
          </a:solidFill>
        </p:spPr>
        <p:txBody>
          <a:bodyPr lIns="91440" tIns="91440"/>
          <a:lstStyle>
            <a:lvl1pPr>
              <a:defRPr sz="1800">
                <a:solidFill>
                  <a:schemeClr val="tx1"/>
                </a:solidFill>
              </a:defRPr>
            </a:lvl1pPr>
            <a:lvl2pPr>
              <a:defRPr sz="1600">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25" name="Text Placeholder 8"/>
          <p:cNvSpPr>
            <a:spLocks noGrp="1"/>
          </p:cNvSpPr>
          <p:nvPr>
            <p:ph type="body" sz="quarter" idx="19" hasCustomPrompt="1"/>
          </p:nvPr>
        </p:nvSpPr>
        <p:spPr>
          <a:xfrm>
            <a:off x="495300" y="2696209"/>
            <a:ext cx="7429500" cy="732245"/>
          </a:xfrm>
          <a:solidFill>
            <a:schemeClr val="accent5">
              <a:lumMod val="40000"/>
              <a:lumOff val="60000"/>
            </a:schemeClr>
          </a:solidFill>
        </p:spPr>
        <p:txBody>
          <a:bodyPr lIns="91440" tIns="91440"/>
          <a:lstStyle>
            <a:lvl1pPr>
              <a:defRPr sz="1800">
                <a:solidFill>
                  <a:schemeClr val="tx1"/>
                </a:solidFill>
              </a:defRPr>
            </a:lvl1pPr>
            <a:lvl2pPr>
              <a:defRPr sz="1600">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26" name="Text Placeholder 8"/>
          <p:cNvSpPr>
            <a:spLocks noGrp="1"/>
          </p:cNvSpPr>
          <p:nvPr>
            <p:ph type="body" sz="quarter" idx="20" hasCustomPrompt="1"/>
          </p:nvPr>
        </p:nvSpPr>
        <p:spPr>
          <a:xfrm>
            <a:off x="495300" y="3530961"/>
            <a:ext cx="7429500" cy="732245"/>
          </a:xfrm>
          <a:solidFill>
            <a:schemeClr val="accent5">
              <a:lumMod val="40000"/>
              <a:lumOff val="60000"/>
            </a:schemeClr>
          </a:solidFill>
        </p:spPr>
        <p:txBody>
          <a:bodyPr lIns="91440" tIns="91440"/>
          <a:lstStyle>
            <a:lvl1pPr>
              <a:defRPr sz="1800">
                <a:solidFill>
                  <a:schemeClr val="tx1"/>
                </a:solidFill>
              </a:defRPr>
            </a:lvl1pPr>
            <a:lvl2pPr>
              <a:defRPr sz="1600">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11" name="Text Placeholder 8"/>
          <p:cNvSpPr>
            <a:spLocks noGrp="1"/>
          </p:cNvSpPr>
          <p:nvPr>
            <p:ph type="body" sz="quarter" idx="22" hasCustomPrompt="1"/>
          </p:nvPr>
        </p:nvSpPr>
        <p:spPr>
          <a:xfrm>
            <a:off x="495300" y="4365713"/>
            <a:ext cx="7429500" cy="732245"/>
          </a:xfrm>
          <a:solidFill>
            <a:schemeClr val="accent5">
              <a:lumMod val="40000"/>
              <a:lumOff val="60000"/>
            </a:schemeClr>
          </a:solidFill>
        </p:spPr>
        <p:txBody>
          <a:bodyPr lIns="91440" tIns="91440"/>
          <a:lstStyle>
            <a:lvl1pPr>
              <a:defRPr sz="1800">
                <a:solidFill>
                  <a:schemeClr val="tx1"/>
                </a:solidFill>
              </a:defRPr>
            </a:lvl1pPr>
            <a:lvl2pPr>
              <a:defRPr sz="1600">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13" name="Text Placeholder 8"/>
          <p:cNvSpPr>
            <a:spLocks noGrp="1"/>
          </p:cNvSpPr>
          <p:nvPr>
            <p:ph type="body" sz="quarter" idx="23" hasCustomPrompt="1"/>
          </p:nvPr>
        </p:nvSpPr>
        <p:spPr>
          <a:xfrm>
            <a:off x="495300" y="5200467"/>
            <a:ext cx="7429500" cy="732245"/>
          </a:xfrm>
          <a:solidFill>
            <a:schemeClr val="accent5">
              <a:lumMod val="40000"/>
              <a:lumOff val="60000"/>
            </a:schemeClr>
          </a:solidFill>
        </p:spPr>
        <p:txBody>
          <a:bodyPr lIns="91440" tIns="91440"/>
          <a:lstStyle>
            <a:lvl1pPr>
              <a:defRPr sz="1800">
                <a:solidFill>
                  <a:schemeClr val="tx1"/>
                </a:solidFill>
              </a:defRPr>
            </a:lvl1pPr>
            <a:lvl2pPr>
              <a:defRPr sz="1600">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15" name="Picture Placeholder 7">
            <a:extLst>
              <a:ext uri="{FF2B5EF4-FFF2-40B4-BE49-F238E27FC236}">
                <a16:creationId xmlns:a16="http://schemas.microsoft.com/office/drawing/2014/main" id="{C54D5A4F-E02F-439F-9BD1-83F4D6C5E4B2}"/>
              </a:ext>
            </a:extLst>
          </p:cNvPr>
          <p:cNvSpPr>
            <a:spLocks noGrp="1"/>
          </p:cNvSpPr>
          <p:nvPr>
            <p:ph type="pic" sz="quarter" idx="21" hasCustomPrompt="1"/>
          </p:nvPr>
        </p:nvSpPr>
        <p:spPr>
          <a:xfrm>
            <a:off x="8012113" y="1862138"/>
            <a:ext cx="3795712" cy="4041775"/>
          </a:xfrm>
          <a:blipFill>
            <a:blip r:embed="rId2"/>
            <a:stretch>
              <a:fillRect l="-425" t="-6228" r="636" b="-1156"/>
            </a:stretch>
          </a:blipFill>
        </p:spPr>
        <p:txBody>
          <a:bodyPr tIns="457200"/>
          <a:lstStyle>
            <a:lvl1pPr algn="ctr">
              <a:defRPr>
                <a:solidFill>
                  <a:schemeClr val="accent2"/>
                </a:solidFill>
              </a:defRPr>
            </a:lvl1pPr>
          </a:lstStyle>
          <a:p>
            <a:r>
              <a:rPr lang="en-US" dirty="0"/>
              <a:t> </a:t>
            </a:r>
          </a:p>
        </p:txBody>
      </p:sp>
    </p:spTree>
    <p:extLst>
      <p:ext uri="{BB962C8B-B14F-4D97-AF65-F5344CB8AC3E}">
        <p14:creationId xmlns:p14="http://schemas.microsoft.com/office/powerpoint/2010/main" val="34198817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4" name="Slide Number Placeholder 3"/>
          <p:cNvSpPr>
            <a:spLocks noGrp="1"/>
          </p:cNvSpPr>
          <p:nvPr>
            <p:ph type="sldNum" sz="quarter" idx="12"/>
          </p:nvPr>
        </p:nvSpPr>
        <p:spPr bwMode="gray"/>
        <p:txBody>
          <a:bodyPr/>
          <a:lstStyle/>
          <a:p>
            <a:fld id="{3310D8EA-3107-4873-B9AB-DD7D3E79053A}" type="slidenum">
              <a:rPr lang="en-US" smtClean="0"/>
              <a:t>‹#›</a:t>
            </a:fld>
            <a:endParaRPr lang="en-US"/>
          </a:p>
        </p:txBody>
      </p:sp>
      <p:sp>
        <p:nvSpPr>
          <p:cNvPr id="7" name="Text Placeholder 6"/>
          <p:cNvSpPr>
            <a:spLocks noGrp="1"/>
          </p:cNvSpPr>
          <p:nvPr>
            <p:ph type="body" sz="quarter" idx="13" hasCustomPrompt="1"/>
          </p:nvPr>
        </p:nvSpPr>
        <p:spPr bwMode="gray">
          <a:xfrm>
            <a:off x="4513262" y="2975655"/>
            <a:ext cx="3165475" cy="609373"/>
          </a:xfrm>
        </p:spPr>
        <p:txBody>
          <a:bodyPr anchor="ctr"/>
          <a:lstStyle>
            <a:lvl1pPr algn="ctr">
              <a:defRPr>
                <a:solidFill>
                  <a:schemeClr val="accent4"/>
                </a:solidFill>
              </a:defRPr>
            </a:lvl1pPr>
          </a:lstStyle>
          <a:p>
            <a:pPr lvl="0"/>
            <a:r>
              <a:rPr lang="en-US" dirty="0"/>
              <a:t>[blank]</a:t>
            </a:r>
          </a:p>
        </p:txBody>
      </p:sp>
      <p:pic>
        <p:nvPicPr>
          <p:cNvPr id="9" name="Picture 8">
            <a:extLst>
              <a:ext uri="{FF2B5EF4-FFF2-40B4-BE49-F238E27FC236}">
                <a16:creationId xmlns:a16="http://schemas.microsoft.com/office/drawing/2014/main" id="{7CA2E36E-0880-4ED1-941C-15199A0FA8E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7994" t="18631" r="7973" b="19012"/>
          <a:stretch/>
        </p:blipFill>
        <p:spPr>
          <a:xfrm>
            <a:off x="392613" y="6263366"/>
            <a:ext cx="1425757" cy="444533"/>
          </a:xfrm>
          <a:prstGeom prst="rect">
            <a:avLst/>
          </a:prstGeom>
        </p:spPr>
      </p:pic>
    </p:spTree>
    <p:extLst>
      <p:ext uri="{BB962C8B-B14F-4D97-AF65-F5344CB8AC3E}">
        <p14:creationId xmlns:p14="http://schemas.microsoft.com/office/powerpoint/2010/main" val="1832818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Type insightful headline in sentence case</a:t>
            </a:r>
          </a:p>
        </p:txBody>
      </p:sp>
      <p:sp>
        <p:nvSpPr>
          <p:cNvPr id="3" name="Content Placeholder 2"/>
          <p:cNvSpPr>
            <a:spLocks noGrp="1"/>
          </p:cNvSpPr>
          <p:nvPr>
            <p:ph idx="1" hasCustomPrompt="1"/>
          </p:nvPr>
        </p:nvSpPr>
        <p:spPr/>
        <p:txBody>
          <a:bodyPr/>
          <a:lstStyle>
            <a:lvl1pPr>
              <a:defRPr/>
            </a:lvl1pPr>
          </a:lstStyle>
          <a:p>
            <a:pPr lvl="0"/>
            <a:r>
              <a:rPr lang="en-US" dirty="0"/>
              <a:t>Click to type text. To change text formatting (approved color, size, bullets),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81000" y="7386865"/>
            <a:ext cx="2743200" cy="365125"/>
          </a:xfrm>
          <a:prstGeom prst="rect">
            <a:avLst/>
          </a:prstGeom>
        </p:spPr>
        <p:txBody>
          <a:bodyPr/>
          <a:lstStyle/>
          <a:p>
            <a:fld id="{59B9B12D-92C4-3B43-B1D8-9965D43BF638}" type="datetime1">
              <a:rPr lang="en-US" smtClean="0"/>
              <a:t>6/10/2019</a:t>
            </a:fld>
            <a:endParaRPr lang="en-US"/>
          </a:p>
        </p:txBody>
      </p:sp>
      <p:sp>
        <p:nvSpPr>
          <p:cNvPr id="5" name="Footer Placeholder 4"/>
          <p:cNvSpPr>
            <a:spLocks noGrp="1"/>
          </p:cNvSpPr>
          <p:nvPr>
            <p:ph type="ftr" sz="quarter" idx="11"/>
          </p:nvPr>
        </p:nvSpPr>
        <p:spPr/>
        <p:txBody>
          <a:bodyPr/>
          <a:lstStyle/>
          <a:p>
            <a:r>
              <a:rPr lang="en-US"/>
              <a:t>Confidential property of Optum. Do not distribute or reproduce without express permission from Optum.</a:t>
            </a:r>
          </a:p>
        </p:txBody>
      </p:sp>
      <p:sp>
        <p:nvSpPr>
          <p:cNvPr id="6" name="Slide Number Placeholder 5"/>
          <p:cNvSpPr>
            <a:spLocks noGrp="1"/>
          </p:cNvSpPr>
          <p:nvPr>
            <p:ph type="sldNum" sz="quarter" idx="12"/>
          </p:nvPr>
        </p:nvSpPr>
        <p:spPr/>
        <p:txBody>
          <a:bodyPr/>
          <a:lstStyle/>
          <a:p>
            <a:fld id="{3310D8EA-3107-4873-B9AB-DD7D3E79053A}" type="slidenum">
              <a:rPr lang="en-US" smtClean="0"/>
              <a:t>‹#›</a:t>
            </a:fld>
            <a:endParaRPr lang="en-US"/>
          </a:p>
        </p:txBody>
      </p:sp>
      <p:sp>
        <p:nvSpPr>
          <p:cNvPr id="8" name="Text Placeholder 7"/>
          <p:cNvSpPr>
            <a:spLocks noGrp="1"/>
          </p:cNvSpPr>
          <p:nvPr>
            <p:ph type="body" sz="quarter" idx="13" hasCustomPrompt="1"/>
          </p:nvPr>
        </p:nvSpPr>
        <p:spPr>
          <a:xfrm>
            <a:off x="495300" y="1118282"/>
            <a:ext cx="8144608" cy="492125"/>
          </a:xfrm>
        </p:spPr>
        <p:txBody>
          <a:bodyPr/>
          <a:lstStyle>
            <a:lvl1pPr>
              <a:defRPr sz="2600">
                <a:solidFill>
                  <a:schemeClr val="accent4"/>
                </a:solidFill>
              </a:defRPr>
            </a:lvl1pPr>
          </a:lstStyle>
          <a:p>
            <a:pPr lvl="0"/>
            <a:r>
              <a:rPr lang="en-US" dirty="0"/>
              <a:t>Use this space for one line subhead if needed</a:t>
            </a:r>
          </a:p>
        </p:txBody>
      </p:sp>
    </p:spTree>
    <p:extLst>
      <p:ext uri="{BB962C8B-B14F-4D97-AF65-F5344CB8AC3E}">
        <p14:creationId xmlns:p14="http://schemas.microsoft.com/office/powerpoint/2010/main" val="31627288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ev Days - Section Break">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5DFDEAF4-8957-784B-B325-D33476FB691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13763"/>
          <a:stretch/>
        </p:blipFill>
        <p:spPr>
          <a:xfrm>
            <a:off x="2236771" y="9940"/>
            <a:ext cx="9955229" cy="6848059"/>
          </a:xfrm>
          <a:prstGeom prst="rect">
            <a:avLst/>
          </a:prstGeom>
        </p:spPr>
      </p:pic>
      <p:sp>
        <p:nvSpPr>
          <p:cNvPr id="21" name="Rectangle 20">
            <a:extLst>
              <a:ext uri="{FF2B5EF4-FFF2-40B4-BE49-F238E27FC236}">
                <a16:creationId xmlns:a16="http://schemas.microsoft.com/office/drawing/2014/main" id="{B2004E28-9CD8-8440-9DAA-A66491927719}"/>
              </a:ext>
            </a:extLst>
          </p:cNvPr>
          <p:cNvSpPr/>
          <p:nvPr userDrawn="1"/>
        </p:nvSpPr>
        <p:spPr>
          <a:xfrm>
            <a:off x="0" y="9940"/>
            <a:ext cx="11608904" cy="6858000"/>
          </a:xfrm>
          <a:prstGeom prst="rect">
            <a:avLst/>
          </a:prstGeom>
          <a:gradFill>
            <a:gsLst>
              <a:gs pos="75000">
                <a:srgbClr val="F9F9F9">
                  <a:alpha val="50000"/>
                </a:srgbClr>
              </a:gs>
              <a:gs pos="33000">
                <a:schemeClr val="bg1"/>
              </a:gs>
              <a:gs pos="100000">
                <a:schemeClr val="bg1">
                  <a:lumMod val="9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    </a:t>
            </a:r>
          </a:p>
        </p:txBody>
      </p:sp>
      <p:pic>
        <p:nvPicPr>
          <p:cNvPr id="7" name="Picture 6">
            <a:extLst>
              <a:ext uri="{FF2B5EF4-FFF2-40B4-BE49-F238E27FC236}">
                <a16:creationId xmlns:a16="http://schemas.microsoft.com/office/drawing/2014/main" id="{463490F0-33E6-40B1-9A45-00D99AF7321C}"/>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7994" t="18631" r="7973" b="19012"/>
          <a:stretch/>
        </p:blipFill>
        <p:spPr>
          <a:xfrm>
            <a:off x="392613" y="6263366"/>
            <a:ext cx="1425757" cy="444533"/>
          </a:xfrm>
          <a:prstGeom prst="rect">
            <a:avLst/>
          </a:prstGeom>
        </p:spPr>
      </p:pic>
      <p:sp>
        <p:nvSpPr>
          <p:cNvPr id="18" name="Title 1">
            <a:extLst>
              <a:ext uri="{FF2B5EF4-FFF2-40B4-BE49-F238E27FC236}">
                <a16:creationId xmlns:a16="http://schemas.microsoft.com/office/drawing/2014/main" id="{F9AB787C-50D7-D04C-9FED-E7BD276D6BF3}"/>
              </a:ext>
            </a:extLst>
          </p:cNvPr>
          <p:cNvSpPr>
            <a:spLocks noGrp="1"/>
          </p:cNvSpPr>
          <p:nvPr>
            <p:ph type="title" hasCustomPrompt="1"/>
          </p:nvPr>
        </p:nvSpPr>
        <p:spPr bwMode="gray">
          <a:xfrm>
            <a:off x="514350" y="1828800"/>
            <a:ext cx="5133416" cy="2128837"/>
          </a:xfrm>
        </p:spPr>
        <p:txBody>
          <a:bodyPr anchor="b"/>
          <a:lstStyle>
            <a:lvl1pPr>
              <a:defRPr sz="4800"/>
            </a:lvl1pPr>
          </a:lstStyle>
          <a:p>
            <a:r>
              <a:rPr lang="en-US" dirty="0"/>
              <a:t>Section title in sentence case </a:t>
            </a:r>
          </a:p>
        </p:txBody>
      </p:sp>
      <p:sp>
        <p:nvSpPr>
          <p:cNvPr id="19" name="Text Placeholder 2">
            <a:extLst>
              <a:ext uri="{FF2B5EF4-FFF2-40B4-BE49-F238E27FC236}">
                <a16:creationId xmlns:a16="http://schemas.microsoft.com/office/drawing/2014/main" id="{F6C97C89-3D33-E648-80C4-619665C3B5AD}"/>
              </a:ext>
            </a:extLst>
          </p:cNvPr>
          <p:cNvSpPr>
            <a:spLocks noGrp="1"/>
          </p:cNvSpPr>
          <p:nvPr>
            <p:ph type="body" idx="1" hasCustomPrompt="1"/>
          </p:nvPr>
        </p:nvSpPr>
        <p:spPr bwMode="gray">
          <a:xfrm>
            <a:off x="514350" y="4122057"/>
            <a:ext cx="5133416" cy="1783443"/>
          </a:xfrm>
        </p:spPr>
        <p:txBody>
          <a:bodyPr/>
          <a:lstStyle>
            <a:lvl1pPr marL="0" indent="0">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 if needed or speaker name </a:t>
            </a:r>
          </a:p>
        </p:txBody>
      </p:sp>
      <p:pic>
        <p:nvPicPr>
          <p:cNvPr id="8" name="Picture 7">
            <a:extLst>
              <a:ext uri="{FF2B5EF4-FFF2-40B4-BE49-F238E27FC236}">
                <a16:creationId xmlns:a16="http://schemas.microsoft.com/office/drawing/2014/main" id="{7D34A865-C388-EA4D-982F-2D7B6302E8F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03861" y="1299210"/>
            <a:ext cx="3017518" cy="862148"/>
          </a:xfrm>
          <a:prstGeom prst="rect">
            <a:avLst/>
          </a:prstGeom>
        </p:spPr>
      </p:pic>
    </p:spTree>
    <p:extLst>
      <p:ext uri="{BB962C8B-B14F-4D97-AF65-F5344CB8AC3E}">
        <p14:creationId xmlns:p14="http://schemas.microsoft.com/office/powerpoint/2010/main" val="36416342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A4DE6-CBB7-404F-9537-50B68124667B}"/>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C6BED32B-24BC-6947-87DD-6E5C33D7E31E}"/>
              </a:ext>
            </a:extLst>
          </p:cNvPr>
          <p:cNvSpPr>
            <a:spLocks noGrp="1"/>
          </p:cNvSpPr>
          <p:nvPr>
            <p:ph type="ftr" sz="quarter" idx="10"/>
          </p:nvPr>
        </p:nvSpPr>
        <p:spPr/>
        <p:txBody>
          <a:bodyPr/>
          <a:lstStyle/>
          <a:p>
            <a:r>
              <a:rPr lang="en-US"/>
              <a:t>Confidential property of Optum. Do not distribute or reproduce without express permission from Optum.</a:t>
            </a:r>
            <a:endParaRPr lang="en-US" dirty="0"/>
          </a:p>
        </p:txBody>
      </p:sp>
      <p:sp>
        <p:nvSpPr>
          <p:cNvPr id="4" name="Slide Number Placeholder 3">
            <a:extLst>
              <a:ext uri="{FF2B5EF4-FFF2-40B4-BE49-F238E27FC236}">
                <a16:creationId xmlns:a16="http://schemas.microsoft.com/office/drawing/2014/main" id="{52E91AFD-C880-9D44-A3AB-615872EC7927}"/>
              </a:ext>
            </a:extLst>
          </p:cNvPr>
          <p:cNvSpPr>
            <a:spLocks noGrp="1"/>
          </p:cNvSpPr>
          <p:nvPr>
            <p:ph type="sldNum" sz="quarter" idx="11"/>
          </p:nvPr>
        </p:nvSpPr>
        <p:spPr/>
        <p:txBody>
          <a:bodyPr/>
          <a:lstStyle/>
          <a:p>
            <a:fld id="{3310D8EA-3107-4873-B9AB-DD7D3E79053A}" type="slidenum">
              <a:rPr lang="en-US" smtClean="0"/>
              <a:t>‹#›</a:t>
            </a:fld>
            <a:endParaRPr lang="en-US" dirty="0"/>
          </a:p>
        </p:txBody>
      </p:sp>
    </p:spTree>
    <p:extLst>
      <p:ext uri="{BB962C8B-B14F-4D97-AF65-F5344CB8AC3E}">
        <p14:creationId xmlns:p14="http://schemas.microsoft.com/office/powerpoint/2010/main" val="35053127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secHead" preserve="1">
  <p:cSld name="Title or Section Header - Orange">
    <p:spTree>
      <p:nvGrpSpPr>
        <p:cNvPr id="1" name=""/>
        <p:cNvGrpSpPr/>
        <p:nvPr/>
      </p:nvGrpSpPr>
      <p:grpSpPr>
        <a:xfrm>
          <a:off x="0" y="0"/>
          <a:ext cx="0" cy="0"/>
          <a:chOff x="0" y="0"/>
          <a:chExt cx="0" cy="0"/>
        </a:xfrm>
      </p:grpSpPr>
      <p:sp>
        <p:nvSpPr>
          <p:cNvPr id="7" name="Rectangle 6"/>
          <p:cNvSpPr/>
          <p:nvPr/>
        </p:nvSpPr>
        <p:spPr bwMode="gray">
          <a:xfrm>
            <a:off x="8001000" y="0"/>
            <a:ext cx="4191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96"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 name="Title 1"/>
          <p:cNvSpPr>
            <a:spLocks noGrp="1"/>
          </p:cNvSpPr>
          <p:nvPr>
            <p:ph type="title" hasCustomPrompt="1"/>
          </p:nvPr>
        </p:nvSpPr>
        <p:spPr bwMode="gray">
          <a:xfrm>
            <a:off x="514349" y="1828800"/>
            <a:ext cx="7178221" cy="2128837"/>
          </a:xfrm>
        </p:spPr>
        <p:txBody>
          <a:bodyPr anchor="b"/>
          <a:lstStyle>
            <a:lvl1pPr>
              <a:defRPr sz="4800"/>
            </a:lvl1pPr>
          </a:lstStyle>
          <a:p>
            <a:r>
              <a:rPr lang="en-US" dirty="0"/>
              <a:t>Section title in sentence case </a:t>
            </a:r>
          </a:p>
        </p:txBody>
      </p:sp>
      <p:sp>
        <p:nvSpPr>
          <p:cNvPr id="3" name="Text Placeholder 2"/>
          <p:cNvSpPr>
            <a:spLocks noGrp="1"/>
          </p:cNvSpPr>
          <p:nvPr>
            <p:ph type="body" idx="1" hasCustomPrompt="1"/>
          </p:nvPr>
        </p:nvSpPr>
        <p:spPr bwMode="gray">
          <a:xfrm>
            <a:off x="514349" y="4122057"/>
            <a:ext cx="7178221" cy="1783443"/>
          </a:xfrm>
        </p:spPr>
        <p:txBody>
          <a:bodyPr/>
          <a:lstStyle>
            <a:lvl1pPr marL="0" indent="0">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 if needed or speaker name </a:t>
            </a:r>
          </a:p>
        </p:txBody>
      </p:sp>
      <p:pic>
        <p:nvPicPr>
          <p:cNvPr id="8" name="Picture 7">
            <a:extLst>
              <a:ext uri="{FF2B5EF4-FFF2-40B4-BE49-F238E27FC236}">
                <a16:creationId xmlns:a16="http://schemas.microsoft.com/office/drawing/2014/main" id="{2474B351-B70F-40D4-9AE2-195CAECD3DE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7994" t="18631" r="7973" b="19012"/>
          <a:stretch/>
        </p:blipFill>
        <p:spPr>
          <a:xfrm>
            <a:off x="392613" y="6263366"/>
            <a:ext cx="1425757" cy="444533"/>
          </a:xfrm>
          <a:prstGeom prst="rect">
            <a:avLst/>
          </a:prstGeom>
        </p:spPr>
      </p:pic>
    </p:spTree>
    <p:extLst>
      <p:ext uri="{BB962C8B-B14F-4D97-AF65-F5344CB8AC3E}">
        <p14:creationId xmlns:p14="http://schemas.microsoft.com/office/powerpoint/2010/main" val="8646021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secHead" preserve="1">
  <p:cSld name="Title or Section Header - Yellow">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514349" y="1828800"/>
            <a:ext cx="7178221" cy="2128837"/>
          </a:xfrm>
        </p:spPr>
        <p:txBody>
          <a:bodyPr anchor="b"/>
          <a:lstStyle>
            <a:lvl1pPr>
              <a:defRPr sz="4800"/>
            </a:lvl1pPr>
          </a:lstStyle>
          <a:p>
            <a:r>
              <a:rPr lang="en-US" dirty="0"/>
              <a:t>Section title in sentence case </a:t>
            </a:r>
          </a:p>
        </p:txBody>
      </p:sp>
      <p:sp>
        <p:nvSpPr>
          <p:cNvPr id="3" name="Text Placeholder 2"/>
          <p:cNvSpPr>
            <a:spLocks noGrp="1"/>
          </p:cNvSpPr>
          <p:nvPr>
            <p:ph type="body" idx="1" hasCustomPrompt="1"/>
          </p:nvPr>
        </p:nvSpPr>
        <p:spPr bwMode="gray">
          <a:xfrm>
            <a:off x="514349" y="4122057"/>
            <a:ext cx="7178221" cy="1783443"/>
          </a:xfrm>
        </p:spPr>
        <p:txBody>
          <a:bodyPr/>
          <a:lstStyle>
            <a:lvl1pPr marL="0" indent="0">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 if needed or speaker name </a:t>
            </a:r>
          </a:p>
        </p:txBody>
      </p:sp>
      <p:sp>
        <p:nvSpPr>
          <p:cNvPr id="11" name="Rectangle 10">
            <a:extLst>
              <a:ext uri="{FF2B5EF4-FFF2-40B4-BE49-F238E27FC236}">
                <a16:creationId xmlns:a16="http://schemas.microsoft.com/office/drawing/2014/main" id="{CA5DB066-2C57-4BDC-B3C4-D5AA4E54C31C}"/>
              </a:ext>
            </a:extLst>
          </p:cNvPr>
          <p:cNvSpPr/>
          <p:nvPr/>
        </p:nvSpPr>
        <p:spPr bwMode="gray">
          <a:xfrm>
            <a:off x="8001000" y="0"/>
            <a:ext cx="41910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96"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 name="Rectangle 6">
            <a:extLst>
              <a:ext uri="{FF2B5EF4-FFF2-40B4-BE49-F238E27FC236}">
                <a16:creationId xmlns:a16="http://schemas.microsoft.com/office/drawing/2014/main" id="{7FC9A3B4-1B40-4F34-AA17-D0A2CDDEFB09}"/>
              </a:ext>
            </a:extLst>
          </p:cNvPr>
          <p:cNvSpPr/>
          <p:nvPr userDrawn="1"/>
        </p:nvSpPr>
        <p:spPr bwMode="gray">
          <a:xfrm>
            <a:off x="8001000" y="0"/>
            <a:ext cx="41910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96"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pic>
        <p:nvPicPr>
          <p:cNvPr id="8" name="Picture 7">
            <a:extLst>
              <a:ext uri="{FF2B5EF4-FFF2-40B4-BE49-F238E27FC236}">
                <a16:creationId xmlns:a16="http://schemas.microsoft.com/office/drawing/2014/main" id="{6323795B-315D-40E0-8657-DA4CE38547C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7994" t="18631" r="7973" b="19012"/>
          <a:stretch/>
        </p:blipFill>
        <p:spPr>
          <a:xfrm>
            <a:off x="392613" y="6263366"/>
            <a:ext cx="1425757" cy="444533"/>
          </a:xfrm>
          <a:prstGeom prst="rect">
            <a:avLst/>
          </a:prstGeom>
        </p:spPr>
      </p:pic>
    </p:spTree>
    <p:extLst>
      <p:ext uri="{BB962C8B-B14F-4D97-AF65-F5344CB8AC3E}">
        <p14:creationId xmlns:p14="http://schemas.microsoft.com/office/powerpoint/2010/main" val="34660299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secHead" preserve="1">
  <p:cSld name="Title or Section Header - Dk Gra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514349" y="1828800"/>
            <a:ext cx="7178221" cy="2128837"/>
          </a:xfrm>
        </p:spPr>
        <p:txBody>
          <a:bodyPr anchor="b"/>
          <a:lstStyle>
            <a:lvl1pPr>
              <a:defRPr sz="4800"/>
            </a:lvl1pPr>
          </a:lstStyle>
          <a:p>
            <a:r>
              <a:rPr lang="en-US" dirty="0"/>
              <a:t>Section title in sentence case </a:t>
            </a:r>
          </a:p>
        </p:txBody>
      </p:sp>
      <p:sp>
        <p:nvSpPr>
          <p:cNvPr id="3" name="Text Placeholder 2"/>
          <p:cNvSpPr>
            <a:spLocks noGrp="1"/>
          </p:cNvSpPr>
          <p:nvPr>
            <p:ph type="body" idx="1" hasCustomPrompt="1"/>
          </p:nvPr>
        </p:nvSpPr>
        <p:spPr bwMode="gray">
          <a:xfrm>
            <a:off x="514349" y="4122057"/>
            <a:ext cx="7178221" cy="1783443"/>
          </a:xfrm>
        </p:spPr>
        <p:txBody>
          <a:bodyPr/>
          <a:lstStyle>
            <a:lvl1pPr marL="0" indent="0">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 if needed or speaker name </a:t>
            </a:r>
          </a:p>
        </p:txBody>
      </p:sp>
      <p:sp>
        <p:nvSpPr>
          <p:cNvPr id="12" name="Rectangle 11">
            <a:extLst>
              <a:ext uri="{FF2B5EF4-FFF2-40B4-BE49-F238E27FC236}">
                <a16:creationId xmlns:a16="http://schemas.microsoft.com/office/drawing/2014/main" id="{D9B94BD7-F6CB-4633-B827-DCC8BE5FE864}"/>
              </a:ext>
            </a:extLst>
          </p:cNvPr>
          <p:cNvSpPr/>
          <p:nvPr/>
        </p:nvSpPr>
        <p:spPr bwMode="gray">
          <a:xfrm>
            <a:off x="8001000" y="0"/>
            <a:ext cx="4191000" cy="68580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96"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 name="Rectangle 6">
            <a:extLst>
              <a:ext uri="{FF2B5EF4-FFF2-40B4-BE49-F238E27FC236}">
                <a16:creationId xmlns:a16="http://schemas.microsoft.com/office/drawing/2014/main" id="{B70C7A8F-AE53-4820-A109-E17355C4C028}"/>
              </a:ext>
            </a:extLst>
          </p:cNvPr>
          <p:cNvSpPr/>
          <p:nvPr userDrawn="1"/>
        </p:nvSpPr>
        <p:spPr bwMode="gray">
          <a:xfrm>
            <a:off x="8001000" y="0"/>
            <a:ext cx="4191000" cy="68580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96"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pic>
        <p:nvPicPr>
          <p:cNvPr id="8" name="Picture 7">
            <a:extLst>
              <a:ext uri="{FF2B5EF4-FFF2-40B4-BE49-F238E27FC236}">
                <a16:creationId xmlns:a16="http://schemas.microsoft.com/office/drawing/2014/main" id="{C240E585-40DF-4776-A7CC-4AAC028AA20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7994" t="18631" r="7973" b="19012"/>
          <a:stretch/>
        </p:blipFill>
        <p:spPr>
          <a:xfrm>
            <a:off x="392613" y="6263366"/>
            <a:ext cx="1425757" cy="444533"/>
          </a:xfrm>
          <a:prstGeom prst="rect">
            <a:avLst/>
          </a:prstGeom>
        </p:spPr>
      </p:pic>
    </p:spTree>
    <p:extLst>
      <p:ext uri="{BB962C8B-B14F-4D97-AF65-F5344CB8AC3E}">
        <p14:creationId xmlns:p14="http://schemas.microsoft.com/office/powerpoint/2010/main" val="18349397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Title or Section Header - Med Gra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514349" y="1828800"/>
            <a:ext cx="7178221" cy="2128837"/>
          </a:xfrm>
        </p:spPr>
        <p:txBody>
          <a:bodyPr anchor="b"/>
          <a:lstStyle>
            <a:lvl1pPr>
              <a:defRPr sz="4800"/>
            </a:lvl1pPr>
          </a:lstStyle>
          <a:p>
            <a:r>
              <a:rPr lang="en-US" dirty="0"/>
              <a:t>Section title in sentence case </a:t>
            </a:r>
          </a:p>
        </p:txBody>
      </p:sp>
      <p:sp>
        <p:nvSpPr>
          <p:cNvPr id="3" name="Text Placeholder 2"/>
          <p:cNvSpPr>
            <a:spLocks noGrp="1"/>
          </p:cNvSpPr>
          <p:nvPr>
            <p:ph type="body" idx="1" hasCustomPrompt="1"/>
          </p:nvPr>
        </p:nvSpPr>
        <p:spPr bwMode="gray">
          <a:xfrm>
            <a:off x="514349" y="4122057"/>
            <a:ext cx="7178221" cy="1783443"/>
          </a:xfrm>
        </p:spPr>
        <p:txBody>
          <a:bodyPr/>
          <a:lstStyle>
            <a:lvl1pPr marL="0" indent="0">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 if needed or speaker name </a:t>
            </a:r>
          </a:p>
        </p:txBody>
      </p:sp>
      <p:sp>
        <p:nvSpPr>
          <p:cNvPr id="11" name="Rectangle 10">
            <a:extLst>
              <a:ext uri="{FF2B5EF4-FFF2-40B4-BE49-F238E27FC236}">
                <a16:creationId xmlns:a16="http://schemas.microsoft.com/office/drawing/2014/main" id="{23B694CC-B592-44F3-8181-C62CCD2755B7}"/>
              </a:ext>
            </a:extLst>
          </p:cNvPr>
          <p:cNvSpPr/>
          <p:nvPr/>
        </p:nvSpPr>
        <p:spPr bwMode="gray">
          <a:xfrm>
            <a:off x="8001000" y="0"/>
            <a:ext cx="4191000" cy="68580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96"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 name="Rectangle 6">
            <a:extLst>
              <a:ext uri="{FF2B5EF4-FFF2-40B4-BE49-F238E27FC236}">
                <a16:creationId xmlns:a16="http://schemas.microsoft.com/office/drawing/2014/main" id="{61BC29CE-FDE1-4EE7-87CF-02422434B872}"/>
              </a:ext>
            </a:extLst>
          </p:cNvPr>
          <p:cNvSpPr/>
          <p:nvPr userDrawn="1"/>
        </p:nvSpPr>
        <p:spPr bwMode="gray">
          <a:xfrm>
            <a:off x="8001000" y="0"/>
            <a:ext cx="4191000" cy="68580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96"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pic>
        <p:nvPicPr>
          <p:cNvPr id="8" name="Picture 7">
            <a:extLst>
              <a:ext uri="{FF2B5EF4-FFF2-40B4-BE49-F238E27FC236}">
                <a16:creationId xmlns:a16="http://schemas.microsoft.com/office/drawing/2014/main" id="{839E92DE-FB09-4887-9870-C8EA7C39077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7994" t="18631" r="7973" b="19012"/>
          <a:stretch/>
        </p:blipFill>
        <p:spPr>
          <a:xfrm>
            <a:off x="392613" y="6263366"/>
            <a:ext cx="1425757" cy="444533"/>
          </a:xfrm>
          <a:prstGeom prst="rect">
            <a:avLst/>
          </a:prstGeom>
        </p:spPr>
      </p:pic>
    </p:spTree>
    <p:extLst>
      <p:ext uri="{BB962C8B-B14F-4D97-AF65-F5344CB8AC3E}">
        <p14:creationId xmlns:p14="http://schemas.microsoft.com/office/powerpoint/2010/main" val="9729712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384CC8E-C163-4D27-8E8B-087072A6A50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75655" y="2285998"/>
            <a:ext cx="5440691" cy="2286005"/>
          </a:xfrm>
          <a:prstGeom prst="rect">
            <a:avLst/>
          </a:prstGeom>
        </p:spPr>
      </p:pic>
    </p:spTree>
    <p:extLst>
      <p:ext uri="{BB962C8B-B14F-4D97-AF65-F5344CB8AC3E}">
        <p14:creationId xmlns:p14="http://schemas.microsoft.com/office/powerpoint/2010/main" val="38406382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secHead" preserve="1">
  <p:cSld name="Closing / 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514349" y="3904343"/>
            <a:ext cx="7178221" cy="482887"/>
          </a:xfrm>
        </p:spPr>
        <p:txBody>
          <a:bodyPr anchor="ctr"/>
          <a:lstStyle>
            <a:lvl1pPr>
              <a:defRPr sz="2400">
                <a:solidFill>
                  <a:schemeClr val="accent1"/>
                </a:solidFill>
              </a:defRPr>
            </a:lvl1pPr>
          </a:lstStyle>
          <a:p>
            <a:r>
              <a:rPr lang="en-US" dirty="0"/>
              <a:t>First Name Last Name</a:t>
            </a:r>
          </a:p>
        </p:txBody>
      </p:sp>
      <p:sp>
        <p:nvSpPr>
          <p:cNvPr id="3" name="Text Placeholder 2"/>
          <p:cNvSpPr>
            <a:spLocks noGrp="1"/>
          </p:cNvSpPr>
          <p:nvPr>
            <p:ph type="body" idx="1" hasCustomPrompt="1"/>
          </p:nvPr>
        </p:nvSpPr>
        <p:spPr bwMode="gray">
          <a:xfrm>
            <a:off x="514349" y="4452943"/>
            <a:ext cx="7178221" cy="484632"/>
          </a:xfrm>
        </p:spPr>
        <p:txBody>
          <a:bodyPr anchor="ct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4" name="TextBox 3"/>
          <p:cNvSpPr txBox="1"/>
          <p:nvPr/>
        </p:nvSpPr>
        <p:spPr bwMode="gray">
          <a:xfrm>
            <a:off x="495299" y="2535053"/>
            <a:ext cx="3050515" cy="738664"/>
          </a:xfrm>
          <a:prstGeom prst="rect">
            <a:avLst/>
          </a:prstGeom>
          <a:noFill/>
        </p:spPr>
        <p:txBody>
          <a:bodyPr wrap="none" lIns="0" tIns="0" rIns="0" bIns="0" rtlCol="0">
            <a:spAutoFit/>
          </a:bodyPr>
          <a:lstStyle/>
          <a:p>
            <a:r>
              <a:rPr lang="en-US" sz="4800" dirty="0"/>
              <a:t>Thank you.</a:t>
            </a:r>
          </a:p>
        </p:txBody>
      </p:sp>
      <p:sp>
        <p:nvSpPr>
          <p:cNvPr id="8" name="TextBox 7"/>
          <p:cNvSpPr txBox="1"/>
          <p:nvPr/>
        </p:nvSpPr>
        <p:spPr bwMode="gray">
          <a:xfrm>
            <a:off x="495299" y="3448894"/>
            <a:ext cx="3218830" cy="430887"/>
          </a:xfrm>
          <a:prstGeom prst="rect">
            <a:avLst/>
          </a:prstGeom>
          <a:noFill/>
        </p:spPr>
        <p:txBody>
          <a:bodyPr wrap="none" lIns="0" tIns="0" rIns="0" bIns="0" rtlCol="0">
            <a:spAutoFit/>
          </a:bodyPr>
          <a:lstStyle/>
          <a:p>
            <a:r>
              <a:rPr lang="en-US" sz="2800" dirty="0"/>
              <a:t>Contact information:</a:t>
            </a:r>
          </a:p>
        </p:txBody>
      </p:sp>
      <p:sp>
        <p:nvSpPr>
          <p:cNvPr id="9" name="Text Placeholder 2"/>
          <p:cNvSpPr>
            <a:spLocks noGrp="1"/>
          </p:cNvSpPr>
          <p:nvPr>
            <p:ph type="body" idx="10" hasCustomPrompt="1"/>
          </p:nvPr>
        </p:nvSpPr>
        <p:spPr bwMode="gray">
          <a:xfrm>
            <a:off x="514348" y="5003288"/>
            <a:ext cx="7178221" cy="484632"/>
          </a:xfrm>
        </p:spPr>
        <p:txBody>
          <a:bodyPr anchor="ct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Tel</a:t>
            </a:r>
            <a:r>
              <a:rPr lang="en-US"/>
              <a:t>: 123-456-7890</a:t>
            </a:r>
            <a:endParaRPr lang="en-US" dirty="0"/>
          </a:p>
        </p:txBody>
      </p:sp>
      <p:sp>
        <p:nvSpPr>
          <p:cNvPr id="13" name="TextBox 12"/>
          <p:cNvSpPr txBox="1"/>
          <p:nvPr/>
        </p:nvSpPr>
        <p:spPr bwMode="gray">
          <a:xfrm>
            <a:off x="495299" y="2535053"/>
            <a:ext cx="3050515" cy="738664"/>
          </a:xfrm>
          <a:prstGeom prst="rect">
            <a:avLst/>
          </a:prstGeom>
          <a:noFill/>
        </p:spPr>
        <p:txBody>
          <a:bodyPr wrap="none" lIns="0" tIns="0" rIns="0" bIns="0" rtlCol="0">
            <a:spAutoFit/>
          </a:bodyPr>
          <a:lstStyle/>
          <a:p>
            <a:r>
              <a:rPr lang="en-US" sz="4800" dirty="0"/>
              <a:t>Thank you.</a:t>
            </a:r>
          </a:p>
        </p:txBody>
      </p:sp>
      <p:sp>
        <p:nvSpPr>
          <p:cNvPr id="14" name="TextBox 13"/>
          <p:cNvSpPr txBox="1"/>
          <p:nvPr/>
        </p:nvSpPr>
        <p:spPr bwMode="gray">
          <a:xfrm>
            <a:off x="495299" y="3448894"/>
            <a:ext cx="3218830" cy="430887"/>
          </a:xfrm>
          <a:prstGeom prst="rect">
            <a:avLst/>
          </a:prstGeom>
          <a:noFill/>
        </p:spPr>
        <p:txBody>
          <a:bodyPr wrap="none" lIns="0" tIns="0" rIns="0" bIns="0" rtlCol="0">
            <a:spAutoFit/>
          </a:bodyPr>
          <a:lstStyle/>
          <a:p>
            <a:r>
              <a:rPr lang="en-US" sz="2800" dirty="0"/>
              <a:t>Contact information:</a:t>
            </a:r>
          </a:p>
        </p:txBody>
      </p:sp>
      <p:sp>
        <p:nvSpPr>
          <p:cNvPr id="15" name="TextBox 14"/>
          <p:cNvSpPr txBox="1"/>
          <p:nvPr/>
        </p:nvSpPr>
        <p:spPr bwMode="gray">
          <a:xfrm>
            <a:off x="495299" y="2535053"/>
            <a:ext cx="3050515" cy="738664"/>
          </a:xfrm>
          <a:prstGeom prst="rect">
            <a:avLst/>
          </a:prstGeom>
          <a:noFill/>
        </p:spPr>
        <p:txBody>
          <a:bodyPr wrap="none" lIns="0" tIns="0" rIns="0" bIns="0" rtlCol="0">
            <a:spAutoFit/>
          </a:bodyPr>
          <a:lstStyle/>
          <a:p>
            <a:r>
              <a:rPr lang="en-US" sz="4800" dirty="0"/>
              <a:t>Thank you.</a:t>
            </a:r>
          </a:p>
        </p:txBody>
      </p:sp>
      <p:sp>
        <p:nvSpPr>
          <p:cNvPr id="16" name="TextBox 15"/>
          <p:cNvSpPr txBox="1"/>
          <p:nvPr/>
        </p:nvSpPr>
        <p:spPr bwMode="gray">
          <a:xfrm>
            <a:off x="495299" y="3448894"/>
            <a:ext cx="3218830" cy="430887"/>
          </a:xfrm>
          <a:prstGeom prst="rect">
            <a:avLst/>
          </a:prstGeom>
          <a:noFill/>
        </p:spPr>
        <p:txBody>
          <a:bodyPr wrap="none" lIns="0" tIns="0" rIns="0" bIns="0" rtlCol="0">
            <a:spAutoFit/>
          </a:bodyPr>
          <a:lstStyle/>
          <a:p>
            <a:r>
              <a:rPr lang="en-US" sz="2800" dirty="0"/>
              <a:t>Contact information:</a:t>
            </a:r>
          </a:p>
        </p:txBody>
      </p:sp>
      <p:sp>
        <p:nvSpPr>
          <p:cNvPr id="18" name="TextBox 17">
            <a:extLst>
              <a:ext uri="{FF2B5EF4-FFF2-40B4-BE49-F238E27FC236}">
                <a16:creationId xmlns:a16="http://schemas.microsoft.com/office/drawing/2014/main" id="{3697C69B-4D50-4474-802F-EE8A4106F084}"/>
              </a:ext>
            </a:extLst>
          </p:cNvPr>
          <p:cNvSpPr txBox="1"/>
          <p:nvPr/>
        </p:nvSpPr>
        <p:spPr bwMode="gray">
          <a:xfrm>
            <a:off x="495299" y="2535053"/>
            <a:ext cx="3050515" cy="738664"/>
          </a:xfrm>
          <a:prstGeom prst="rect">
            <a:avLst/>
          </a:prstGeom>
          <a:noFill/>
        </p:spPr>
        <p:txBody>
          <a:bodyPr wrap="none" lIns="0" tIns="0" rIns="0" bIns="0" rtlCol="0">
            <a:spAutoFit/>
          </a:bodyPr>
          <a:lstStyle/>
          <a:p>
            <a:r>
              <a:rPr lang="en-US" sz="4800" dirty="0"/>
              <a:t>Thank you.</a:t>
            </a:r>
          </a:p>
        </p:txBody>
      </p:sp>
      <p:sp>
        <p:nvSpPr>
          <p:cNvPr id="19" name="TextBox 18">
            <a:extLst>
              <a:ext uri="{FF2B5EF4-FFF2-40B4-BE49-F238E27FC236}">
                <a16:creationId xmlns:a16="http://schemas.microsoft.com/office/drawing/2014/main" id="{F8DBCD9B-C393-41E3-B75C-B8AA746A67C6}"/>
              </a:ext>
            </a:extLst>
          </p:cNvPr>
          <p:cNvSpPr txBox="1"/>
          <p:nvPr/>
        </p:nvSpPr>
        <p:spPr bwMode="gray">
          <a:xfrm>
            <a:off x="495299" y="3448894"/>
            <a:ext cx="3218830" cy="430887"/>
          </a:xfrm>
          <a:prstGeom prst="rect">
            <a:avLst/>
          </a:prstGeom>
          <a:noFill/>
        </p:spPr>
        <p:txBody>
          <a:bodyPr wrap="none" lIns="0" tIns="0" rIns="0" bIns="0" rtlCol="0">
            <a:spAutoFit/>
          </a:bodyPr>
          <a:lstStyle/>
          <a:p>
            <a:r>
              <a:rPr lang="en-US" sz="2800" dirty="0"/>
              <a:t>Contact information:</a:t>
            </a:r>
          </a:p>
        </p:txBody>
      </p:sp>
      <p:sp>
        <p:nvSpPr>
          <p:cNvPr id="21" name="TextBox 20">
            <a:extLst>
              <a:ext uri="{FF2B5EF4-FFF2-40B4-BE49-F238E27FC236}">
                <a16:creationId xmlns:a16="http://schemas.microsoft.com/office/drawing/2014/main" id="{467D2FEC-DAF3-4875-94E0-8EBF2A513F69}"/>
              </a:ext>
            </a:extLst>
          </p:cNvPr>
          <p:cNvSpPr txBox="1"/>
          <p:nvPr/>
        </p:nvSpPr>
        <p:spPr bwMode="gray">
          <a:xfrm>
            <a:off x="495299" y="2535053"/>
            <a:ext cx="3050515" cy="738664"/>
          </a:xfrm>
          <a:prstGeom prst="rect">
            <a:avLst/>
          </a:prstGeom>
          <a:noFill/>
        </p:spPr>
        <p:txBody>
          <a:bodyPr wrap="none" lIns="0" tIns="0" rIns="0" bIns="0" rtlCol="0">
            <a:spAutoFit/>
          </a:bodyPr>
          <a:lstStyle/>
          <a:p>
            <a:r>
              <a:rPr lang="en-US" sz="4800" dirty="0"/>
              <a:t>Thank you.</a:t>
            </a:r>
          </a:p>
        </p:txBody>
      </p:sp>
      <p:sp>
        <p:nvSpPr>
          <p:cNvPr id="22" name="TextBox 21">
            <a:extLst>
              <a:ext uri="{FF2B5EF4-FFF2-40B4-BE49-F238E27FC236}">
                <a16:creationId xmlns:a16="http://schemas.microsoft.com/office/drawing/2014/main" id="{8FD6F8B7-CA47-4CE4-A386-3119AE35CA2B}"/>
              </a:ext>
            </a:extLst>
          </p:cNvPr>
          <p:cNvSpPr txBox="1"/>
          <p:nvPr/>
        </p:nvSpPr>
        <p:spPr bwMode="gray">
          <a:xfrm>
            <a:off x="495299" y="3448894"/>
            <a:ext cx="3218830" cy="430887"/>
          </a:xfrm>
          <a:prstGeom prst="rect">
            <a:avLst/>
          </a:prstGeom>
          <a:noFill/>
        </p:spPr>
        <p:txBody>
          <a:bodyPr wrap="none" lIns="0" tIns="0" rIns="0" bIns="0" rtlCol="0">
            <a:spAutoFit/>
          </a:bodyPr>
          <a:lstStyle/>
          <a:p>
            <a:r>
              <a:rPr lang="en-US" sz="2800" dirty="0"/>
              <a:t>Contact information:</a:t>
            </a:r>
          </a:p>
        </p:txBody>
      </p:sp>
      <p:sp>
        <p:nvSpPr>
          <p:cNvPr id="23" name="Rectangle 22">
            <a:extLst>
              <a:ext uri="{FF2B5EF4-FFF2-40B4-BE49-F238E27FC236}">
                <a16:creationId xmlns:a16="http://schemas.microsoft.com/office/drawing/2014/main" id="{ECF35A84-66E1-4F72-848D-DB6EF4825F09}"/>
              </a:ext>
            </a:extLst>
          </p:cNvPr>
          <p:cNvSpPr/>
          <p:nvPr/>
        </p:nvSpPr>
        <p:spPr bwMode="gray">
          <a:xfrm>
            <a:off x="8001000" y="0"/>
            <a:ext cx="4191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96"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0" name="TextBox 19">
            <a:extLst>
              <a:ext uri="{FF2B5EF4-FFF2-40B4-BE49-F238E27FC236}">
                <a16:creationId xmlns:a16="http://schemas.microsoft.com/office/drawing/2014/main" id="{9B5C631F-7697-4F1B-8714-C0FB92455C90}"/>
              </a:ext>
            </a:extLst>
          </p:cNvPr>
          <p:cNvSpPr txBox="1"/>
          <p:nvPr userDrawn="1"/>
        </p:nvSpPr>
        <p:spPr bwMode="gray">
          <a:xfrm>
            <a:off x="495299" y="2535053"/>
            <a:ext cx="3050515" cy="738664"/>
          </a:xfrm>
          <a:prstGeom prst="rect">
            <a:avLst/>
          </a:prstGeom>
          <a:noFill/>
        </p:spPr>
        <p:txBody>
          <a:bodyPr wrap="none" lIns="0" tIns="0" rIns="0" bIns="0" rtlCol="0">
            <a:spAutoFit/>
          </a:bodyPr>
          <a:lstStyle/>
          <a:p>
            <a:r>
              <a:rPr lang="en-US" sz="4800" dirty="0"/>
              <a:t>Thank you.</a:t>
            </a:r>
          </a:p>
        </p:txBody>
      </p:sp>
      <p:sp>
        <p:nvSpPr>
          <p:cNvPr id="24" name="TextBox 23">
            <a:extLst>
              <a:ext uri="{FF2B5EF4-FFF2-40B4-BE49-F238E27FC236}">
                <a16:creationId xmlns:a16="http://schemas.microsoft.com/office/drawing/2014/main" id="{27064FA5-4491-4A03-9A51-22D3BD408E7B}"/>
              </a:ext>
            </a:extLst>
          </p:cNvPr>
          <p:cNvSpPr txBox="1"/>
          <p:nvPr userDrawn="1"/>
        </p:nvSpPr>
        <p:spPr bwMode="gray">
          <a:xfrm>
            <a:off x="495299" y="3448894"/>
            <a:ext cx="3218830" cy="430887"/>
          </a:xfrm>
          <a:prstGeom prst="rect">
            <a:avLst/>
          </a:prstGeom>
          <a:noFill/>
        </p:spPr>
        <p:txBody>
          <a:bodyPr wrap="none" lIns="0" tIns="0" rIns="0" bIns="0" rtlCol="0">
            <a:spAutoFit/>
          </a:bodyPr>
          <a:lstStyle/>
          <a:p>
            <a:r>
              <a:rPr lang="en-US" sz="2800" dirty="0"/>
              <a:t>Contact information:</a:t>
            </a:r>
          </a:p>
        </p:txBody>
      </p:sp>
      <p:sp>
        <p:nvSpPr>
          <p:cNvPr id="25" name="Rectangle 24">
            <a:extLst>
              <a:ext uri="{FF2B5EF4-FFF2-40B4-BE49-F238E27FC236}">
                <a16:creationId xmlns:a16="http://schemas.microsoft.com/office/drawing/2014/main" id="{C3AAB011-BE67-4CF8-9EF1-35D61D12B95A}"/>
              </a:ext>
            </a:extLst>
          </p:cNvPr>
          <p:cNvSpPr/>
          <p:nvPr userDrawn="1"/>
        </p:nvSpPr>
        <p:spPr bwMode="gray">
          <a:xfrm>
            <a:off x="8001000" y="0"/>
            <a:ext cx="4191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96"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pic>
        <p:nvPicPr>
          <p:cNvPr id="26" name="Picture 25">
            <a:extLst>
              <a:ext uri="{FF2B5EF4-FFF2-40B4-BE49-F238E27FC236}">
                <a16:creationId xmlns:a16="http://schemas.microsoft.com/office/drawing/2014/main" id="{575566DA-C2EA-4020-A279-586AEBF51D5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7994" t="18631" r="7973" b="19012"/>
          <a:stretch/>
        </p:blipFill>
        <p:spPr>
          <a:xfrm>
            <a:off x="392613" y="6263366"/>
            <a:ext cx="1425757" cy="444533"/>
          </a:xfrm>
          <a:prstGeom prst="rect">
            <a:avLst/>
          </a:prstGeom>
        </p:spPr>
      </p:pic>
    </p:spTree>
    <p:extLst>
      <p:ext uri="{BB962C8B-B14F-4D97-AF65-F5344CB8AC3E}">
        <p14:creationId xmlns:p14="http://schemas.microsoft.com/office/powerpoint/2010/main" val="18028948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F18F5FCC-583C-47C6-9953-2F6AD74D46AE}" type="slidenum">
              <a:rPr lang="en-US" smtClean="0">
                <a:solidFill>
                  <a:srgbClr val="55565A">
                    <a:tint val="75000"/>
                  </a:srgbClr>
                </a:solidFill>
              </a:rPr>
              <a:pPr/>
              <a:t>‹#›</a:t>
            </a:fld>
            <a:endParaRPr lang="en-US" dirty="0">
              <a:solidFill>
                <a:srgbClr val="55565A">
                  <a:tint val="75000"/>
                </a:srgbClr>
              </a:solidFill>
            </a:endParaRPr>
          </a:p>
        </p:txBody>
      </p:sp>
      <p:sp>
        <p:nvSpPr>
          <p:cNvPr id="5" name="Text Placeholder 4"/>
          <p:cNvSpPr>
            <a:spLocks noGrp="1"/>
          </p:cNvSpPr>
          <p:nvPr>
            <p:ph type="body" sz="quarter" idx="11"/>
          </p:nvPr>
        </p:nvSpPr>
        <p:spPr>
          <a:xfrm>
            <a:off x="609601" y="1354156"/>
            <a:ext cx="11201400" cy="4792663"/>
          </a:xfrm>
        </p:spPr>
        <p:txBody>
          <a:bodyPr/>
          <a:lstStyle>
            <a:lvl2pPr marL="228370" indent="-228370">
              <a:defRPr/>
            </a:lvl2pPr>
            <a:lvl3pPr marL="537081" indent="-219909">
              <a:defRPr/>
            </a:lvl3pPr>
            <a:lvl4pPr marL="837350" indent="-228370">
              <a:defRPr/>
            </a:lvl4pPr>
            <a:lvl5pPr marL="1217952" indent="-3023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p:cNvCxnSpPr/>
          <p:nvPr userDrawn="1"/>
        </p:nvCxnSpPr>
        <p:spPr>
          <a:xfrm>
            <a:off x="609601" y="1162755"/>
            <a:ext cx="112014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7286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1_Dev Days - Section Break">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5DFDEAF4-8957-784B-B325-D33476FB691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13763"/>
          <a:stretch/>
        </p:blipFill>
        <p:spPr>
          <a:xfrm>
            <a:off x="2236771" y="9940"/>
            <a:ext cx="9955229" cy="6848059"/>
          </a:xfrm>
          <a:prstGeom prst="rect">
            <a:avLst/>
          </a:prstGeom>
        </p:spPr>
      </p:pic>
      <p:sp>
        <p:nvSpPr>
          <p:cNvPr id="21" name="Rectangle 20">
            <a:extLst>
              <a:ext uri="{FF2B5EF4-FFF2-40B4-BE49-F238E27FC236}">
                <a16:creationId xmlns:a16="http://schemas.microsoft.com/office/drawing/2014/main" id="{B2004E28-9CD8-8440-9DAA-A66491927719}"/>
              </a:ext>
            </a:extLst>
          </p:cNvPr>
          <p:cNvSpPr/>
          <p:nvPr userDrawn="1"/>
        </p:nvSpPr>
        <p:spPr>
          <a:xfrm>
            <a:off x="0" y="9940"/>
            <a:ext cx="11608904" cy="6858000"/>
          </a:xfrm>
          <a:prstGeom prst="rect">
            <a:avLst/>
          </a:prstGeom>
          <a:gradFill>
            <a:gsLst>
              <a:gs pos="75000">
                <a:srgbClr val="F9F9F9">
                  <a:alpha val="50000"/>
                </a:srgbClr>
              </a:gs>
              <a:gs pos="33000">
                <a:schemeClr val="bg1"/>
              </a:gs>
              <a:gs pos="100000">
                <a:schemeClr val="bg1">
                  <a:lumMod val="9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    </a:t>
            </a:r>
          </a:p>
        </p:txBody>
      </p:sp>
      <p:pic>
        <p:nvPicPr>
          <p:cNvPr id="7" name="Picture 6">
            <a:extLst>
              <a:ext uri="{FF2B5EF4-FFF2-40B4-BE49-F238E27FC236}">
                <a16:creationId xmlns:a16="http://schemas.microsoft.com/office/drawing/2014/main" id="{463490F0-33E6-40B1-9A45-00D99AF7321C}"/>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7994" t="18631" r="7973" b="19012"/>
          <a:stretch/>
        </p:blipFill>
        <p:spPr>
          <a:xfrm>
            <a:off x="392613" y="6263366"/>
            <a:ext cx="1425757" cy="444533"/>
          </a:xfrm>
          <a:prstGeom prst="rect">
            <a:avLst/>
          </a:prstGeom>
        </p:spPr>
      </p:pic>
      <p:sp>
        <p:nvSpPr>
          <p:cNvPr id="18" name="Title 1">
            <a:extLst>
              <a:ext uri="{FF2B5EF4-FFF2-40B4-BE49-F238E27FC236}">
                <a16:creationId xmlns:a16="http://schemas.microsoft.com/office/drawing/2014/main" id="{F9AB787C-50D7-D04C-9FED-E7BD276D6BF3}"/>
              </a:ext>
            </a:extLst>
          </p:cNvPr>
          <p:cNvSpPr>
            <a:spLocks noGrp="1"/>
          </p:cNvSpPr>
          <p:nvPr>
            <p:ph type="title" hasCustomPrompt="1"/>
          </p:nvPr>
        </p:nvSpPr>
        <p:spPr bwMode="gray">
          <a:xfrm>
            <a:off x="514350" y="1828800"/>
            <a:ext cx="5133416" cy="2128837"/>
          </a:xfrm>
        </p:spPr>
        <p:txBody>
          <a:bodyPr anchor="b"/>
          <a:lstStyle>
            <a:lvl1pPr>
              <a:defRPr sz="4800"/>
            </a:lvl1pPr>
          </a:lstStyle>
          <a:p>
            <a:r>
              <a:rPr lang="en-US" dirty="0"/>
              <a:t>Section title in sentence case </a:t>
            </a:r>
          </a:p>
        </p:txBody>
      </p:sp>
      <p:sp>
        <p:nvSpPr>
          <p:cNvPr id="19" name="Text Placeholder 2">
            <a:extLst>
              <a:ext uri="{FF2B5EF4-FFF2-40B4-BE49-F238E27FC236}">
                <a16:creationId xmlns:a16="http://schemas.microsoft.com/office/drawing/2014/main" id="{F6C97C89-3D33-E648-80C4-619665C3B5AD}"/>
              </a:ext>
            </a:extLst>
          </p:cNvPr>
          <p:cNvSpPr>
            <a:spLocks noGrp="1"/>
          </p:cNvSpPr>
          <p:nvPr>
            <p:ph type="body" idx="1" hasCustomPrompt="1"/>
          </p:nvPr>
        </p:nvSpPr>
        <p:spPr bwMode="gray">
          <a:xfrm>
            <a:off x="514350" y="4122057"/>
            <a:ext cx="5133416" cy="1783443"/>
          </a:xfrm>
        </p:spPr>
        <p:txBody>
          <a:bodyPr/>
          <a:lstStyle>
            <a:lvl1pPr marL="0" indent="0">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 if needed or speaker name </a:t>
            </a:r>
          </a:p>
        </p:txBody>
      </p:sp>
      <p:pic>
        <p:nvPicPr>
          <p:cNvPr id="8" name="Picture 7">
            <a:extLst>
              <a:ext uri="{FF2B5EF4-FFF2-40B4-BE49-F238E27FC236}">
                <a16:creationId xmlns:a16="http://schemas.microsoft.com/office/drawing/2014/main" id="{7D34A865-C388-EA4D-982F-2D7B6302E8F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03861" y="1299210"/>
            <a:ext cx="3017518" cy="862148"/>
          </a:xfrm>
          <a:prstGeom prst="rect">
            <a:avLst/>
          </a:prstGeom>
        </p:spPr>
      </p:pic>
    </p:spTree>
    <p:extLst>
      <p:ext uri="{BB962C8B-B14F-4D97-AF65-F5344CB8AC3E}">
        <p14:creationId xmlns:p14="http://schemas.microsoft.com/office/powerpoint/2010/main" val="2501745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1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Type insightful headline in sentence case</a:t>
            </a:r>
          </a:p>
        </p:txBody>
      </p:sp>
      <p:sp>
        <p:nvSpPr>
          <p:cNvPr id="3" name="Content Placeholder 2"/>
          <p:cNvSpPr>
            <a:spLocks noGrp="1"/>
          </p:cNvSpPr>
          <p:nvPr>
            <p:ph sz="half" idx="1" hasCustomPrompt="1"/>
          </p:nvPr>
        </p:nvSpPr>
        <p:spPr>
          <a:xfrm>
            <a:off x="495300" y="1825625"/>
            <a:ext cx="5524500" cy="4079875"/>
          </a:xfrm>
        </p:spPr>
        <p:txBody>
          <a:bodyPr/>
          <a:lstStyle>
            <a:lvl1pPr>
              <a:defRPr/>
            </a:lvl1pPr>
          </a:lstStyle>
          <a:p>
            <a:pPr lvl="0"/>
            <a:r>
              <a:rPr lang="en-US" dirty="0"/>
              <a:t>Click to type text. To change text formatting (approved color, size, bullets),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172200" y="1825625"/>
            <a:ext cx="5660572" cy="4079875"/>
          </a:xfrm>
        </p:spPr>
        <p:txBody>
          <a:bodyPr/>
          <a:lstStyle>
            <a:lvl1pPr>
              <a:defRPr/>
            </a:lvl1pPr>
          </a:lstStyle>
          <a:p>
            <a:pPr lvl="0"/>
            <a:r>
              <a:rPr lang="en-US" dirty="0"/>
              <a:t>Click to type text. To change text formatting (approved color, size, bullets),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381000" y="7386865"/>
            <a:ext cx="2743200" cy="365125"/>
          </a:xfrm>
          <a:prstGeom prst="rect">
            <a:avLst/>
          </a:prstGeom>
        </p:spPr>
        <p:txBody>
          <a:bodyPr/>
          <a:lstStyle/>
          <a:p>
            <a:fld id="{A43B22B7-E70D-5C40-876F-2AAFEE548D55}" type="datetime1">
              <a:rPr lang="en-US" smtClean="0"/>
              <a:t>6/10/2019</a:t>
            </a:fld>
            <a:endParaRPr lang="en-US"/>
          </a:p>
        </p:txBody>
      </p:sp>
      <p:sp>
        <p:nvSpPr>
          <p:cNvPr id="6" name="Footer Placeholder 5"/>
          <p:cNvSpPr>
            <a:spLocks noGrp="1"/>
          </p:cNvSpPr>
          <p:nvPr>
            <p:ph type="ftr" sz="quarter" idx="11"/>
          </p:nvPr>
        </p:nvSpPr>
        <p:spPr/>
        <p:txBody>
          <a:bodyPr/>
          <a:lstStyle/>
          <a:p>
            <a:r>
              <a:rPr lang="en-US"/>
              <a:t>Confidential property of Optum. Do not distribute or reproduce without express permission from Optum.</a:t>
            </a:r>
          </a:p>
        </p:txBody>
      </p:sp>
      <p:sp>
        <p:nvSpPr>
          <p:cNvPr id="7" name="Slide Number Placeholder 6"/>
          <p:cNvSpPr>
            <a:spLocks noGrp="1"/>
          </p:cNvSpPr>
          <p:nvPr>
            <p:ph type="sldNum" sz="quarter" idx="12"/>
          </p:nvPr>
        </p:nvSpPr>
        <p:spPr/>
        <p:txBody>
          <a:bodyPr/>
          <a:lstStyle/>
          <a:p>
            <a:fld id="{3310D8EA-3107-4873-B9AB-DD7D3E79053A}" type="slidenum">
              <a:rPr lang="en-US" smtClean="0"/>
              <a:t>‹#›</a:t>
            </a:fld>
            <a:endParaRPr lang="en-US"/>
          </a:p>
        </p:txBody>
      </p:sp>
      <p:sp>
        <p:nvSpPr>
          <p:cNvPr id="8" name="Text Placeholder 7"/>
          <p:cNvSpPr>
            <a:spLocks noGrp="1"/>
          </p:cNvSpPr>
          <p:nvPr>
            <p:ph type="body" sz="quarter" idx="13" hasCustomPrompt="1"/>
          </p:nvPr>
        </p:nvSpPr>
        <p:spPr>
          <a:xfrm>
            <a:off x="495300" y="1118282"/>
            <a:ext cx="8132885" cy="492125"/>
          </a:xfrm>
        </p:spPr>
        <p:txBody>
          <a:bodyPr/>
          <a:lstStyle>
            <a:lvl1pPr>
              <a:defRPr sz="2600">
                <a:solidFill>
                  <a:schemeClr val="accent4"/>
                </a:solidFill>
              </a:defRPr>
            </a:lvl1pPr>
          </a:lstStyle>
          <a:p>
            <a:pPr lvl="0"/>
            <a:r>
              <a:rPr lang="en-US" dirty="0"/>
              <a:t>Use this space for one line subhead if needed</a:t>
            </a:r>
          </a:p>
        </p:txBody>
      </p:sp>
    </p:spTree>
    <p:extLst>
      <p:ext uri="{BB962C8B-B14F-4D97-AF65-F5344CB8AC3E}">
        <p14:creationId xmlns:p14="http://schemas.microsoft.com/office/powerpoint/2010/main" val="39353600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and 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F18F5FCC-583C-47C6-9953-2F6AD74D46AE}" type="slidenum">
              <a:rPr lang="en-US" smtClean="0">
                <a:solidFill>
                  <a:srgbClr val="55565A">
                    <a:tint val="75000"/>
                  </a:srgbClr>
                </a:solidFill>
              </a:rPr>
              <a:pPr/>
              <a:t>‹#›</a:t>
            </a:fld>
            <a:endParaRPr lang="en-US" dirty="0">
              <a:solidFill>
                <a:srgbClr val="55565A">
                  <a:tint val="75000"/>
                </a:srgbClr>
              </a:solidFill>
            </a:endParaRPr>
          </a:p>
        </p:txBody>
      </p:sp>
      <p:sp>
        <p:nvSpPr>
          <p:cNvPr id="5" name="Text Placeholder 4"/>
          <p:cNvSpPr>
            <a:spLocks noGrp="1"/>
          </p:cNvSpPr>
          <p:nvPr>
            <p:ph type="body" sz="quarter" idx="11"/>
          </p:nvPr>
        </p:nvSpPr>
        <p:spPr>
          <a:xfrm>
            <a:off x="609601" y="1354156"/>
            <a:ext cx="11201400" cy="4792663"/>
          </a:xfrm>
        </p:spPr>
        <p:txBody>
          <a:bodyPr/>
          <a:lstStyle>
            <a:lvl2pPr marL="228370" indent="-228370">
              <a:defRPr/>
            </a:lvl2pPr>
            <a:lvl3pPr marL="537081" indent="-219909">
              <a:defRPr/>
            </a:lvl3pPr>
            <a:lvl4pPr marL="837350" indent="-228370">
              <a:defRPr/>
            </a:lvl4pPr>
            <a:lvl5pPr marL="1217952" indent="-3023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p:cNvCxnSpPr/>
          <p:nvPr userDrawn="1"/>
        </p:nvCxnSpPr>
        <p:spPr>
          <a:xfrm>
            <a:off x="609601" y="1162755"/>
            <a:ext cx="112014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67885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Slide w/o arrow">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8" name="Straight Connector 7"/>
          <p:cNvCxnSpPr/>
          <p:nvPr userDrawn="1"/>
        </p:nvCxnSpPr>
        <p:spPr>
          <a:xfrm>
            <a:off x="0" y="1092200"/>
            <a:ext cx="9956800" cy="0"/>
          </a:xfrm>
          <a:prstGeom prst="line">
            <a:avLst/>
          </a:prstGeom>
          <a:ln w="19050">
            <a:solidFill>
              <a:srgbClr val="727376"/>
            </a:solidFill>
          </a:ln>
        </p:spPr>
        <p:style>
          <a:lnRef idx="1">
            <a:schemeClr val="accent1"/>
          </a:lnRef>
          <a:fillRef idx="0">
            <a:schemeClr val="accent1"/>
          </a:fillRef>
          <a:effectRef idx="0">
            <a:schemeClr val="accent1"/>
          </a:effectRef>
          <a:fontRef idx="minor">
            <a:schemeClr val="tx1"/>
          </a:fontRef>
        </p:style>
      </p:cxnSp>
      <p:sp>
        <p:nvSpPr>
          <p:cNvPr id="9" name="Oval 8"/>
          <p:cNvSpPr/>
          <p:nvPr userDrawn="1"/>
        </p:nvSpPr>
        <p:spPr>
          <a:xfrm>
            <a:off x="9956800" y="943357"/>
            <a:ext cx="304800" cy="304800"/>
          </a:xfrm>
          <a:prstGeom prst="ellipse">
            <a:avLst/>
          </a:prstGeom>
          <a:noFill/>
          <a:ln w="19050">
            <a:solidFill>
              <a:srgbClr val="EF75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Content Placeholder 2"/>
          <p:cNvSpPr>
            <a:spLocks noGrp="1"/>
          </p:cNvSpPr>
          <p:nvPr>
            <p:ph idx="1"/>
          </p:nvPr>
        </p:nvSpPr>
        <p:spPr>
          <a:xfrm>
            <a:off x="609600" y="1600201"/>
            <a:ext cx="10972800" cy="4525433"/>
          </a:xfrm>
          <a:prstGeom prst="rect">
            <a:avLst/>
          </a:prstGeom>
        </p:spPr>
        <p:txBody>
          <a:bodyPr/>
          <a:lstStyle>
            <a:lvl1pPr marL="0" indent="0">
              <a:buNone/>
              <a:defRPr sz="2400">
                <a:solidFill>
                  <a:srgbClr val="727376"/>
                </a:solidFill>
                <a:latin typeface="Century Gothic" panose="020B0502020202020204" pitchFamily="34" charset="0"/>
              </a:defRPr>
            </a:lvl1pPr>
          </a:lstStyle>
          <a:p>
            <a:pPr lvl="0"/>
            <a:r>
              <a:rPr lang="en-US" dirty="0"/>
              <a:t>Click to edit Master text styles</a:t>
            </a:r>
          </a:p>
        </p:txBody>
      </p:sp>
      <p:sp>
        <p:nvSpPr>
          <p:cNvPr id="12" name="Text Placeholder 13"/>
          <p:cNvSpPr>
            <a:spLocks noGrp="1"/>
          </p:cNvSpPr>
          <p:nvPr>
            <p:ph type="body" sz="quarter" idx="10"/>
          </p:nvPr>
        </p:nvSpPr>
        <p:spPr>
          <a:xfrm>
            <a:off x="14818" y="55034"/>
            <a:ext cx="9840383" cy="1037167"/>
          </a:xfrm>
          <a:prstGeom prst="rect">
            <a:avLst/>
          </a:prstGeom>
        </p:spPr>
        <p:txBody>
          <a:bodyPr anchor="b"/>
          <a:lstStyle>
            <a:lvl1pPr marL="0" indent="0">
              <a:spcBef>
                <a:spcPts val="0"/>
              </a:spcBef>
              <a:buNone/>
              <a:defRPr sz="3200">
                <a:solidFill>
                  <a:srgbClr val="EF7521"/>
                </a:solidFill>
                <a:latin typeface="Century Gothic" panose="020B0502020202020204" pitchFamily="34" charset="0"/>
              </a:defRPr>
            </a:lvl1pPr>
            <a:lvl2pPr marL="609585" indent="0">
              <a:buNone/>
              <a:defRPr sz="3200">
                <a:solidFill>
                  <a:srgbClr val="EF7521"/>
                </a:solidFill>
                <a:latin typeface="Century Gothic" panose="020B0502020202020204" pitchFamily="34" charset="0"/>
              </a:defRPr>
            </a:lvl2pPr>
            <a:lvl3pPr marL="1219170" indent="0">
              <a:buNone/>
              <a:defRPr sz="3200">
                <a:solidFill>
                  <a:srgbClr val="EF7521"/>
                </a:solidFill>
                <a:latin typeface="Century Gothic" panose="020B0502020202020204" pitchFamily="34" charset="0"/>
              </a:defRPr>
            </a:lvl3pPr>
            <a:lvl4pPr marL="1828754" indent="0">
              <a:buNone/>
              <a:defRPr sz="3200">
                <a:solidFill>
                  <a:srgbClr val="EF7521"/>
                </a:solidFill>
                <a:latin typeface="Century Gothic" panose="020B0502020202020204" pitchFamily="34" charset="0"/>
              </a:defRPr>
            </a:lvl4pPr>
            <a:lvl5pPr marL="2438339" indent="0">
              <a:buNone/>
              <a:defRPr sz="3200">
                <a:solidFill>
                  <a:srgbClr val="EF7521"/>
                </a:solidFill>
                <a:latin typeface="Century Gothic" panose="020B0502020202020204" pitchFamily="34" charset="0"/>
              </a:defRPr>
            </a:lvl5pPr>
          </a:lstStyle>
          <a:p>
            <a:pPr lvl="0"/>
            <a:endParaRPr lang="en-US" dirty="0"/>
          </a:p>
          <a:p>
            <a:pPr lvl="0"/>
            <a:r>
              <a:rPr lang="en-US" dirty="0"/>
              <a:t>Click to edit Master title</a:t>
            </a:r>
          </a:p>
        </p:txBody>
      </p:sp>
      <p:pic>
        <p:nvPicPr>
          <p:cNvPr id="7" name="Picture 3"/>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11498"/>
          <a:stretch/>
        </p:blipFill>
        <p:spPr bwMode="auto">
          <a:xfrm>
            <a:off x="10483566" y="0"/>
            <a:ext cx="1708433" cy="1196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7658423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2_Dev Days - Section Break">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5DFDEAF4-8957-784B-B325-D33476FB691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13763"/>
          <a:stretch/>
        </p:blipFill>
        <p:spPr>
          <a:xfrm>
            <a:off x="2236771" y="9940"/>
            <a:ext cx="9955229" cy="6848059"/>
          </a:xfrm>
          <a:prstGeom prst="rect">
            <a:avLst/>
          </a:prstGeom>
        </p:spPr>
      </p:pic>
      <p:sp>
        <p:nvSpPr>
          <p:cNvPr id="21" name="Rectangle 20">
            <a:extLst>
              <a:ext uri="{FF2B5EF4-FFF2-40B4-BE49-F238E27FC236}">
                <a16:creationId xmlns:a16="http://schemas.microsoft.com/office/drawing/2014/main" id="{B2004E28-9CD8-8440-9DAA-A66491927719}"/>
              </a:ext>
            </a:extLst>
          </p:cNvPr>
          <p:cNvSpPr/>
          <p:nvPr userDrawn="1"/>
        </p:nvSpPr>
        <p:spPr>
          <a:xfrm>
            <a:off x="0" y="9940"/>
            <a:ext cx="11608904" cy="6858000"/>
          </a:xfrm>
          <a:prstGeom prst="rect">
            <a:avLst/>
          </a:prstGeom>
          <a:gradFill>
            <a:gsLst>
              <a:gs pos="75000">
                <a:srgbClr val="F9F9F9">
                  <a:alpha val="50000"/>
                </a:srgbClr>
              </a:gs>
              <a:gs pos="33000">
                <a:schemeClr val="bg1"/>
              </a:gs>
              <a:gs pos="100000">
                <a:schemeClr val="bg1">
                  <a:lumMod val="9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    </a:t>
            </a:r>
          </a:p>
        </p:txBody>
      </p:sp>
      <p:pic>
        <p:nvPicPr>
          <p:cNvPr id="7" name="Picture 6">
            <a:extLst>
              <a:ext uri="{FF2B5EF4-FFF2-40B4-BE49-F238E27FC236}">
                <a16:creationId xmlns:a16="http://schemas.microsoft.com/office/drawing/2014/main" id="{463490F0-33E6-40B1-9A45-00D99AF7321C}"/>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7994" t="18631" r="7973" b="19012"/>
          <a:stretch/>
        </p:blipFill>
        <p:spPr>
          <a:xfrm>
            <a:off x="392613" y="6263366"/>
            <a:ext cx="1425757" cy="444533"/>
          </a:xfrm>
          <a:prstGeom prst="rect">
            <a:avLst/>
          </a:prstGeom>
        </p:spPr>
      </p:pic>
      <p:sp>
        <p:nvSpPr>
          <p:cNvPr id="18" name="Title 1">
            <a:extLst>
              <a:ext uri="{FF2B5EF4-FFF2-40B4-BE49-F238E27FC236}">
                <a16:creationId xmlns:a16="http://schemas.microsoft.com/office/drawing/2014/main" id="{F9AB787C-50D7-D04C-9FED-E7BD276D6BF3}"/>
              </a:ext>
            </a:extLst>
          </p:cNvPr>
          <p:cNvSpPr>
            <a:spLocks noGrp="1"/>
          </p:cNvSpPr>
          <p:nvPr>
            <p:ph type="title" hasCustomPrompt="1"/>
          </p:nvPr>
        </p:nvSpPr>
        <p:spPr bwMode="gray">
          <a:xfrm>
            <a:off x="514350" y="1828800"/>
            <a:ext cx="5133416" cy="2128837"/>
          </a:xfrm>
        </p:spPr>
        <p:txBody>
          <a:bodyPr anchor="b"/>
          <a:lstStyle>
            <a:lvl1pPr>
              <a:defRPr sz="4800"/>
            </a:lvl1pPr>
          </a:lstStyle>
          <a:p>
            <a:r>
              <a:rPr lang="en-US" dirty="0"/>
              <a:t>Section title in sentence case </a:t>
            </a:r>
          </a:p>
        </p:txBody>
      </p:sp>
      <p:sp>
        <p:nvSpPr>
          <p:cNvPr id="19" name="Text Placeholder 2">
            <a:extLst>
              <a:ext uri="{FF2B5EF4-FFF2-40B4-BE49-F238E27FC236}">
                <a16:creationId xmlns:a16="http://schemas.microsoft.com/office/drawing/2014/main" id="{F6C97C89-3D33-E648-80C4-619665C3B5AD}"/>
              </a:ext>
            </a:extLst>
          </p:cNvPr>
          <p:cNvSpPr>
            <a:spLocks noGrp="1"/>
          </p:cNvSpPr>
          <p:nvPr>
            <p:ph type="body" idx="1" hasCustomPrompt="1"/>
          </p:nvPr>
        </p:nvSpPr>
        <p:spPr bwMode="gray">
          <a:xfrm>
            <a:off x="514350" y="4122057"/>
            <a:ext cx="5133416" cy="1783443"/>
          </a:xfrm>
        </p:spPr>
        <p:txBody>
          <a:bodyPr/>
          <a:lstStyle>
            <a:lvl1pPr marL="0" indent="0">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 if needed or speaker name </a:t>
            </a:r>
          </a:p>
        </p:txBody>
      </p:sp>
      <p:pic>
        <p:nvPicPr>
          <p:cNvPr id="8" name="Picture 7">
            <a:extLst>
              <a:ext uri="{FF2B5EF4-FFF2-40B4-BE49-F238E27FC236}">
                <a16:creationId xmlns:a16="http://schemas.microsoft.com/office/drawing/2014/main" id="{7D34A865-C388-EA4D-982F-2D7B6302E8F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03861" y="1299210"/>
            <a:ext cx="3017518" cy="862148"/>
          </a:xfrm>
          <a:prstGeom prst="rect">
            <a:avLst/>
          </a:prstGeom>
        </p:spPr>
      </p:pic>
    </p:spTree>
    <p:extLst>
      <p:ext uri="{BB962C8B-B14F-4D97-AF65-F5344CB8AC3E}">
        <p14:creationId xmlns:p14="http://schemas.microsoft.com/office/powerpoint/2010/main" val="20350803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and 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F18F5FCC-583C-47C6-9953-2F6AD74D46AE}" type="slidenum">
              <a:rPr lang="en-US" smtClean="0">
                <a:solidFill>
                  <a:srgbClr val="55565A">
                    <a:tint val="75000"/>
                  </a:srgbClr>
                </a:solidFill>
              </a:rPr>
              <a:pPr/>
              <a:t>‹#›</a:t>
            </a:fld>
            <a:endParaRPr lang="en-US" dirty="0">
              <a:solidFill>
                <a:srgbClr val="55565A">
                  <a:tint val="75000"/>
                </a:srgbClr>
              </a:solidFill>
            </a:endParaRPr>
          </a:p>
        </p:txBody>
      </p:sp>
      <p:sp>
        <p:nvSpPr>
          <p:cNvPr id="5" name="Text Placeholder 4"/>
          <p:cNvSpPr>
            <a:spLocks noGrp="1"/>
          </p:cNvSpPr>
          <p:nvPr>
            <p:ph type="body" sz="quarter" idx="11"/>
          </p:nvPr>
        </p:nvSpPr>
        <p:spPr>
          <a:xfrm>
            <a:off x="609601" y="1354156"/>
            <a:ext cx="11201400" cy="4792663"/>
          </a:xfrm>
        </p:spPr>
        <p:txBody>
          <a:bodyPr/>
          <a:lstStyle>
            <a:lvl2pPr marL="228370" indent="-228370">
              <a:defRPr/>
            </a:lvl2pPr>
            <a:lvl3pPr marL="537081" indent="-219909">
              <a:defRPr/>
            </a:lvl3pPr>
            <a:lvl4pPr marL="837350" indent="-228370">
              <a:defRPr/>
            </a:lvl4pPr>
            <a:lvl5pPr marL="1217952" indent="-3023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p:cNvCxnSpPr/>
          <p:nvPr userDrawn="1"/>
        </p:nvCxnSpPr>
        <p:spPr>
          <a:xfrm>
            <a:off x="609601" y="1162755"/>
            <a:ext cx="112014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6400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Slide w/o arrow">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8" name="Straight Connector 7"/>
          <p:cNvCxnSpPr/>
          <p:nvPr userDrawn="1"/>
        </p:nvCxnSpPr>
        <p:spPr>
          <a:xfrm>
            <a:off x="0" y="1092200"/>
            <a:ext cx="9956800" cy="0"/>
          </a:xfrm>
          <a:prstGeom prst="line">
            <a:avLst/>
          </a:prstGeom>
          <a:ln w="19050">
            <a:solidFill>
              <a:srgbClr val="727376"/>
            </a:solidFill>
          </a:ln>
        </p:spPr>
        <p:style>
          <a:lnRef idx="1">
            <a:schemeClr val="accent1"/>
          </a:lnRef>
          <a:fillRef idx="0">
            <a:schemeClr val="accent1"/>
          </a:fillRef>
          <a:effectRef idx="0">
            <a:schemeClr val="accent1"/>
          </a:effectRef>
          <a:fontRef idx="minor">
            <a:schemeClr val="tx1"/>
          </a:fontRef>
        </p:style>
      </p:cxnSp>
      <p:sp>
        <p:nvSpPr>
          <p:cNvPr id="9" name="Oval 8"/>
          <p:cNvSpPr/>
          <p:nvPr userDrawn="1"/>
        </p:nvSpPr>
        <p:spPr>
          <a:xfrm>
            <a:off x="9956800" y="943357"/>
            <a:ext cx="304800" cy="304800"/>
          </a:xfrm>
          <a:prstGeom prst="ellipse">
            <a:avLst/>
          </a:prstGeom>
          <a:noFill/>
          <a:ln w="19050">
            <a:solidFill>
              <a:srgbClr val="EF75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Content Placeholder 2"/>
          <p:cNvSpPr>
            <a:spLocks noGrp="1"/>
          </p:cNvSpPr>
          <p:nvPr>
            <p:ph idx="1"/>
          </p:nvPr>
        </p:nvSpPr>
        <p:spPr>
          <a:xfrm>
            <a:off x="609600" y="1600201"/>
            <a:ext cx="10972800" cy="4525433"/>
          </a:xfrm>
          <a:prstGeom prst="rect">
            <a:avLst/>
          </a:prstGeom>
        </p:spPr>
        <p:txBody>
          <a:bodyPr/>
          <a:lstStyle>
            <a:lvl1pPr marL="0" indent="0">
              <a:buNone/>
              <a:defRPr sz="2400">
                <a:solidFill>
                  <a:srgbClr val="727376"/>
                </a:solidFill>
                <a:latin typeface="Century Gothic" panose="020B0502020202020204" pitchFamily="34" charset="0"/>
              </a:defRPr>
            </a:lvl1pPr>
          </a:lstStyle>
          <a:p>
            <a:pPr lvl="0"/>
            <a:r>
              <a:rPr lang="en-US" dirty="0"/>
              <a:t>Click to edit Master text styles</a:t>
            </a:r>
          </a:p>
        </p:txBody>
      </p:sp>
      <p:sp>
        <p:nvSpPr>
          <p:cNvPr id="12" name="Text Placeholder 13"/>
          <p:cNvSpPr>
            <a:spLocks noGrp="1"/>
          </p:cNvSpPr>
          <p:nvPr>
            <p:ph type="body" sz="quarter" idx="10"/>
          </p:nvPr>
        </p:nvSpPr>
        <p:spPr>
          <a:xfrm>
            <a:off x="14818" y="55034"/>
            <a:ext cx="9840383" cy="1037167"/>
          </a:xfrm>
          <a:prstGeom prst="rect">
            <a:avLst/>
          </a:prstGeom>
        </p:spPr>
        <p:txBody>
          <a:bodyPr anchor="b"/>
          <a:lstStyle>
            <a:lvl1pPr marL="0" indent="0">
              <a:spcBef>
                <a:spcPts val="0"/>
              </a:spcBef>
              <a:buNone/>
              <a:defRPr sz="3200">
                <a:solidFill>
                  <a:srgbClr val="EF7521"/>
                </a:solidFill>
                <a:latin typeface="Century Gothic" panose="020B0502020202020204" pitchFamily="34" charset="0"/>
              </a:defRPr>
            </a:lvl1pPr>
            <a:lvl2pPr marL="609585" indent="0">
              <a:buNone/>
              <a:defRPr sz="3200">
                <a:solidFill>
                  <a:srgbClr val="EF7521"/>
                </a:solidFill>
                <a:latin typeface="Century Gothic" panose="020B0502020202020204" pitchFamily="34" charset="0"/>
              </a:defRPr>
            </a:lvl2pPr>
            <a:lvl3pPr marL="1219170" indent="0">
              <a:buNone/>
              <a:defRPr sz="3200">
                <a:solidFill>
                  <a:srgbClr val="EF7521"/>
                </a:solidFill>
                <a:latin typeface="Century Gothic" panose="020B0502020202020204" pitchFamily="34" charset="0"/>
              </a:defRPr>
            </a:lvl3pPr>
            <a:lvl4pPr marL="1828754" indent="0">
              <a:buNone/>
              <a:defRPr sz="3200">
                <a:solidFill>
                  <a:srgbClr val="EF7521"/>
                </a:solidFill>
                <a:latin typeface="Century Gothic" panose="020B0502020202020204" pitchFamily="34" charset="0"/>
              </a:defRPr>
            </a:lvl4pPr>
            <a:lvl5pPr marL="2438339" indent="0">
              <a:buNone/>
              <a:defRPr sz="3200">
                <a:solidFill>
                  <a:srgbClr val="EF7521"/>
                </a:solidFill>
                <a:latin typeface="Century Gothic" panose="020B0502020202020204" pitchFamily="34" charset="0"/>
              </a:defRPr>
            </a:lvl5pPr>
          </a:lstStyle>
          <a:p>
            <a:pPr lvl="0"/>
            <a:endParaRPr lang="en-US" dirty="0"/>
          </a:p>
          <a:p>
            <a:pPr lvl="0"/>
            <a:r>
              <a:rPr lang="en-US" dirty="0"/>
              <a:t>Click to edit Master title</a:t>
            </a:r>
          </a:p>
        </p:txBody>
      </p:sp>
      <p:pic>
        <p:nvPicPr>
          <p:cNvPr id="7" name="Picture 3"/>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11498"/>
          <a:stretch/>
        </p:blipFill>
        <p:spPr bwMode="auto">
          <a:xfrm>
            <a:off x="10483566" y="0"/>
            <a:ext cx="1708433" cy="1196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42165223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90D6E-9B12-41F4-939A-983EEF2F4B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EC5C9D-3129-4F88-BC08-CD3979B445C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F70CB4-69EB-4DBE-BB1E-ABA5B110AD4D}"/>
              </a:ext>
            </a:extLst>
          </p:cNvPr>
          <p:cNvSpPr>
            <a:spLocks noGrp="1"/>
          </p:cNvSpPr>
          <p:nvPr>
            <p:ph type="dt" sz="half" idx="10"/>
          </p:nvPr>
        </p:nvSpPr>
        <p:spPr/>
        <p:txBody>
          <a:bodyPr/>
          <a:lstStyle/>
          <a:p>
            <a:fld id="{0D40F16D-A512-4861-8EB3-C7857DEC9A33}" type="datetimeFigureOut">
              <a:rPr lang="en-US" smtClean="0"/>
              <a:t>6/10/2019</a:t>
            </a:fld>
            <a:endParaRPr lang="en-US"/>
          </a:p>
        </p:txBody>
      </p:sp>
      <p:sp>
        <p:nvSpPr>
          <p:cNvPr id="5" name="Footer Placeholder 4">
            <a:extLst>
              <a:ext uri="{FF2B5EF4-FFF2-40B4-BE49-F238E27FC236}">
                <a16:creationId xmlns:a16="http://schemas.microsoft.com/office/drawing/2014/main" id="{D7160614-3178-48A7-BF38-C658E01B9A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C3006D-4971-463C-A476-2A219F5AFFE3}"/>
              </a:ext>
            </a:extLst>
          </p:cNvPr>
          <p:cNvSpPr>
            <a:spLocks noGrp="1"/>
          </p:cNvSpPr>
          <p:nvPr>
            <p:ph type="sldNum" sz="quarter" idx="12"/>
          </p:nvPr>
        </p:nvSpPr>
        <p:spPr/>
        <p:txBody>
          <a:bodyPr/>
          <a:lstStyle/>
          <a:p>
            <a:fld id="{85381A4A-1D35-4411-BA0F-B8984D081129}" type="slidenum">
              <a:rPr lang="en-US" smtClean="0"/>
              <a:t>‹#›</a:t>
            </a:fld>
            <a:endParaRPr lang="en-US"/>
          </a:p>
        </p:txBody>
      </p:sp>
    </p:spTree>
    <p:extLst>
      <p:ext uri="{BB962C8B-B14F-4D97-AF65-F5344CB8AC3E}">
        <p14:creationId xmlns:p14="http://schemas.microsoft.com/office/powerpoint/2010/main" val="1534593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2 subhead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Type insightful headline in sentence case</a:t>
            </a:r>
          </a:p>
        </p:txBody>
      </p:sp>
      <p:sp>
        <p:nvSpPr>
          <p:cNvPr id="3" name="Content Placeholder 2"/>
          <p:cNvSpPr>
            <a:spLocks noGrp="1"/>
          </p:cNvSpPr>
          <p:nvPr>
            <p:ph sz="half" idx="1" hasCustomPrompt="1"/>
          </p:nvPr>
        </p:nvSpPr>
        <p:spPr>
          <a:xfrm>
            <a:off x="495300" y="1825625"/>
            <a:ext cx="5524500" cy="4079875"/>
          </a:xfrm>
        </p:spPr>
        <p:txBody>
          <a:bodyPr/>
          <a:lstStyle>
            <a:lvl1pPr>
              <a:defRPr/>
            </a:lvl1pPr>
          </a:lstStyle>
          <a:p>
            <a:pPr lvl="0"/>
            <a:r>
              <a:rPr lang="en-US" dirty="0"/>
              <a:t>Click to type text. To change text formatting (approved color, size, bullets),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172200" y="1825625"/>
            <a:ext cx="5660572" cy="4079875"/>
          </a:xfrm>
        </p:spPr>
        <p:txBody>
          <a:bodyPr/>
          <a:lstStyle>
            <a:lvl1pPr>
              <a:defRPr/>
            </a:lvl1pPr>
          </a:lstStyle>
          <a:p>
            <a:pPr lvl="0"/>
            <a:r>
              <a:rPr lang="en-US" dirty="0"/>
              <a:t>Click to type text. To change text formatting (approved color, size, bullets),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381000" y="7386865"/>
            <a:ext cx="2743200" cy="365125"/>
          </a:xfrm>
          <a:prstGeom prst="rect">
            <a:avLst/>
          </a:prstGeom>
        </p:spPr>
        <p:txBody>
          <a:bodyPr/>
          <a:lstStyle/>
          <a:p>
            <a:fld id="{27F0BFFF-AA19-A248-B278-6D3F06A4B752}" type="datetime1">
              <a:rPr lang="en-US" smtClean="0"/>
              <a:t>6/10/2019</a:t>
            </a:fld>
            <a:endParaRPr lang="en-US"/>
          </a:p>
        </p:txBody>
      </p:sp>
      <p:sp>
        <p:nvSpPr>
          <p:cNvPr id="6" name="Footer Placeholder 5"/>
          <p:cNvSpPr>
            <a:spLocks noGrp="1"/>
          </p:cNvSpPr>
          <p:nvPr>
            <p:ph type="ftr" sz="quarter" idx="11"/>
          </p:nvPr>
        </p:nvSpPr>
        <p:spPr/>
        <p:txBody>
          <a:bodyPr/>
          <a:lstStyle/>
          <a:p>
            <a:r>
              <a:rPr lang="en-US"/>
              <a:t>Confidential property of Optum. Do not distribute or reproduce without express permission from Optum.</a:t>
            </a:r>
          </a:p>
        </p:txBody>
      </p:sp>
      <p:sp>
        <p:nvSpPr>
          <p:cNvPr id="7" name="Slide Number Placeholder 6"/>
          <p:cNvSpPr>
            <a:spLocks noGrp="1"/>
          </p:cNvSpPr>
          <p:nvPr>
            <p:ph type="sldNum" sz="quarter" idx="12"/>
          </p:nvPr>
        </p:nvSpPr>
        <p:spPr/>
        <p:txBody>
          <a:bodyPr/>
          <a:lstStyle/>
          <a:p>
            <a:fld id="{3310D8EA-3107-4873-B9AB-DD7D3E79053A}" type="slidenum">
              <a:rPr lang="en-US" smtClean="0"/>
              <a:t>‹#›</a:t>
            </a:fld>
            <a:endParaRPr lang="en-US"/>
          </a:p>
        </p:txBody>
      </p:sp>
      <p:sp>
        <p:nvSpPr>
          <p:cNvPr id="9" name="Text Placeholder 2"/>
          <p:cNvSpPr>
            <a:spLocks noGrp="1"/>
          </p:cNvSpPr>
          <p:nvPr>
            <p:ph type="body" idx="13" hasCustomPrompt="1"/>
          </p:nvPr>
        </p:nvSpPr>
        <p:spPr>
          <a:xfrm>
            <a:off x="495300" y="1118282"/>
            <a:ext cx="5502275" cy="492125"/>
          </a:xfrm>
        </p:spPr>
        <p:txBody>
          <a:bodyPr anchor="t"/>
          <a:lstStyle>
            <a:lvl1pPr marL="0" indent="0">
              <a:buNone/>
              <a:defRPr sz="2600" b="0">
                <a:solidFill>
                  <a:schemeClr val="accent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Short subhead</a:t>
            </a:r>
          </a:p>
        </p:txBody>
      </p:sp>
      <p:sp>
        <p:nvSpPr>
          <p:cNvPr id="10" name="Text Placeholder 4"/>
          <p:cNvSpPr>
            <a:spLocks noGrp="1"/>
          </p:cNvSpPr>
          <p:nvPr>
            <p:ph type="body" sz="quarter" idx="3" hasCustomPrompt="1"/>
          </p:nvPr>
        </p:nvSpPr>
        <p:spPr>
          <a:xfrm>
            <a:off x="6172200" y="1118282"/>
            <a:ext cx="2467708" cy="492125"/>
          </a:xfrm>
        </p:spPr>
        <p:txBody>
          <a:bodyPr anchor="t"/>
          <a:lstStyle>
            <a:lvl1pPr marL="0" indent="0">
              <a:buNone/>
              <a:defRPr sz="2600" b="0">
                <a:solidFill>
                  <a:schemeClr val="accent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Short subhead</a:t>
            </a:r>
          </a:p>
        </p:txBody>
      </p:sp>
    </p:spTree>
    <p:extLst>
      <p:ext uri="{BB962C8B-B14F-4D97-AF65-F5344CB8AC3E}">
        <p14:creationId xmlns:p14="http://schemas.microsoft.com/office/powerpoint/2010/main" val="707462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Type insightful headline in sentence case</a:t>
            </a:r>
          </a:p>
        </p:txBody>
      </p:sp>
      <p:sp>
        <p:nvSpPr>
          <p:cNvPr id="3" name="Date Placeholder 2"/>
          <p:cNvSpPr>
            <a:spLocks noGrp="1"/>
          </p:cNvSpPr>
          <p:nvPr>
            <p:ph type="dt" sz="half" idx="10"/>
          </p:nvPr>
        </p:nvSpPr>
        <p:spPr>
          <a:xfrm>
            <a:off x="381000" y="7386865"/>
            <a:ext cx="2743200" cy="365125"/>
          </a:xfrm>
          <a:prstGeom prst="rect">
            <a:avLst/>
          </a:prstGeom>
        </p:spPr>
        <p:txBody>
          <a:bodyPr/>
          <a:lstStyle/>
          <a:p>
            <a:fld id="{66CCC73E-47F9-FC40-A96F-1496DECD9ED4}" type="datetime1">
              <a:rPr lang="en-US" smtClean="0"/>
              <a:t>6/10/2019</a:t>
            </a:fld>
            <a:endParaRPr lang="en-US"/>
          </a:p>
        </p:txBody>
      </p:sp>
      <p:sp>
        <p:nvSpPr>
          <p:cNvPr id="5" name="Slide Number Placeholder 4"/>
          <p:cNvSpPr>
            <a:spLocks noGrp="1"/>
          </p:cNvSpPr>
          <p:nvPr>
            <p:ph type="sldNum" sz="quarter" idx="12"/>
          </p:nvPr>
        </p:nvSpPr>
        <p:spPr>
          <a:xfrm>
            <a:off x="11220450" y="6486982"/>
            <a:ext cx="612322" cy="365125"/>
          </a:xfrm>
        </p:spPr>
        <p:txBody>
          <a:bodyPr/>
          <a:lstStyle/>
          <a:p>
            <a:fld id="{3310D8EA-3107-4873-B9AB-DD7D3E79053A}" type="slidenum">
              <a:rPr lang="en-US" smtClean="0"/>
              <a:t>‹#›</a:t>
            </a:fld>
            <a:endParaRPr lang="en-US"/>
          </a:p>
        </p:txBody>
      </p:sp>
      <p:sp>
        <p:nvSpPr>
          <p:cNvPr id="7" name="Footer Placeholder 4"/>
          <p:cNvSpPr>
            <a:spLocks noGrp="1"/>
          </p:cNvSpPr>
          <p:nvPr>
            <p:ph type="ftr" sz="quarter" idx="3"/>
          </p:nvPr>
        </p:nvSpPr>
        <p:spPr bwMode="gray">
          <a:xfrm>
            <a:off x="5295900" y="6486982"/>
            <a:ext cx="5924549" cy="365125"/>
          </a:xfrm>
          <a:prstGeom prst="rect">
            <a:avLst/>
          </a:prstGeom>
        </p:spPr>
        <p:txBody>
          <a:bodyPr vert="horz" lIns="0" tIns="0" rIns="0" bIns="0" rtlCol="0" anchor="ctr"/>
          <a:lstStyle>
            <a:lvl1pPr algn="ctr">
              <a:defRPr sz="900">
                <a:solidFill>
                  <a:schemeClr val="tx1">
                    <a:tint val="75000"/>
                  </a:schemeClr>
                </a:solidFill>
              </a:defRPr>
            </a:lvl1pPr>
          </a:lstStyle>
          <a:p>
            <a:r>
              <a:rPr lang="en-US" dirty="0"/>
              <a:t>Confidential property of Optum. Do not distribute or reproduce without express permission from Optum.</a:t>
            </a:r>
          </a:p>
        </p:txBody>
      </p:sp>
    </p:spTree>
    <p:extLst>
      <p:ext uri="{BB962C8B-B14F-4D97-AF65-F5344CB8AC3E}">
        <p14:creationId xmlns:p14="http://schemas.microsoft.com/office/powerpoint/2010/main" val="1903235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Type insightful headline in sentence case</a:t>
            </a:r>
          </a:p>
        </p:txBody>
      </p:sp>
      <p:sp>
        <p:nvSpPr>
          <p:cNvPr id="3" name="Date Placeholder 2"/>
          <p:cNvSpPr>
            <a:spLocks noGrp="1"/>
          </p:cNvSpPr>
          <p:nvPr>
            <p:ph type="dt" sz="half" idx="10"/>
          </p:nvPr>
        </p:nvSpPr>
        <p:spPr>
          <a:xfrm>
            <a:off x="381000" y="7386865"/>
            <a:ext cx="2743200" cy="365125"/>
          </a:xfrm>
          <a:prstGeom prst="rect">
            <a:avLst/>
          </a:prstGeom>
        </p:spPr>
        <p:txBody>
          <a:bodyPr/>
          <a:lstStyle/>
          <a:p>
            <a:fld id="{362DF9DB-8334-D945-AB69-E456494DD0B0}" type="datetime1">
              <a:rPr lang="en-US" smtClean="0"/>
              <a:t>6/10/2019</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1" y="1118282"/>
            <a:ext cx="8144608" cy="492125"/>
          </a:xfrm>
        </p:spPr>
        <p:txBody>
          <a:bodyPr/>
          <a:lstStyle>
            <a:lvl1pPr>
              <a:defRPr sz="2600">
                <a:solidFill>
                  <a:schemeClr val="accent4"/>
                </a:solidFill>
              </a:defRPr>
            </a:lvl1pPr>
          </a:lstStyle>
          <a:p>
            <a:pPr lvl="0"/>
            <a:r>
              <a:rPr lang="en-US" dirty="0"/>
              <a:t>Use this space for one line subhead if needed</a:t>
            </a:r>
          </a:p>
        </p:txBody>
      </p:sp>
    </p:spTree>
    <p:extLst>
      <p:ext uri="{BB962C8B-B14F-4D97-AF65-F5344CB8AC3E}">
        <p14:creationId xmlns:p14="http://schemas.microsoft.com/office/powerpoint/2010/main" val="1665846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ico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Type insightful headline in sentence case</a:t>
            </a:r>
          </a:p>
        </p:txBody>
      </p:sp>
      <p:sp>
        <p:nvSpPr>
          <p:cNvPr id="3" name="Date Placeholder 2"/>
          <p:cNvSpPr>
            <a:spLocks noGrp="1"/>
          </p:cNvSpPr>
          <p:nvPr>
            <p:ph type="dt" sz="half" idx="10"/>
          </p:nvPr>
        </p:nvSpPr>
        <p:spPr>
          <a:xfrm>
            <a:off x="381000" y="7386865"/>
            <a:ext cx="2743200" cy="365125"/>
          </a:xfrm>
          <a:prstGeom prst="rect">
            <a:avLst/>
          </a:prstGeom>
        </p:spPr>
        <p:txBody>
          <a:bodyPr/>
          <a:lstStyle/>
          <a:p>
            <a:fld id="{FBE6979F-CB61-594E-83EE-7A39EC78DBD5}" type="datetime1">
              <a:rPr lang="en-US" smtClean="0"/>
              <a:t>6/10/2019</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0" y="1118282"/>
            <a:ext cx="8156331" cy="492125"/>
          </a:xfrm>
        </p:spPr>
        <p:txBody>
          <a:bodyPr/>
          <a:lstStyle>
            <a:lvl1pPr>
              <a:defRPr sz="2600">
                <a:solidFill>
                  <a:schemeClr val="accent4"/>
                </a:solidFill>
              </a:defRPr>
            </a:lvl1pPr>
          </a:lstStyle>
          <a:p>
            <a:pPr lvl="0"/>
            <a:r>
              <a:rPr lang="en-US" dirty="0"/>
              <a:t>Use this space for one line subhead if needed</a:t>
            </a:r>
          </a:p>
        </p:txBody>
      </p:sp>
      <p:sp>
        <p:nvSpPr>
          <p:cNvPr id="10" name="Text Placeholder 9"/>
          <p:cNvSpPr>
            <a:spLocks noGrp="1"/>
          </p:cNvSpPr>
          <p:nvPr>
            <p:ph type="body" sz="quarter" idx="14" hasCustomPrompt="1"/>
          </p:nvPr>
        </p:nvSpPr>
        <p:spPr>
          <a:xfrm>
            <a:off x="1519566" y="1828800"/>
            <a:ext cx="1865376" cy="1866900"/>
          </a:xfrm>
          <a:prstGeom prst="ellipse">
            <a:avLst/>
          </a:prstGeom>
          <a:ln w="19050">
            <a:solidFill>
              <a:schemeClr val="accent1"/>
            </a:solidFill>
          </a:ln>
        </p:spPr>
        <p:txBody>
          <a:bodyPr anchor="ctr"/>
          <a:lstStyle>
            <a:lvl1pPr algn="ctr">
              <a:buNone/>
              <a:defRPr sz="1200">
                <a:solidFill>
                  <a:schemeClr val="bg2">
                    <a:lumMod val="85000"/>
                  </a:schemeClr>
                </a:solidFill>
              </a:defRPr>
            </a:lvl1pPr>
          </a:lstStyle>
          <a:p>
            <a:pPr lvl="0"/>
            <a:r>
              <a:rPr lang="en-US" dirty="0"/>
              <a:t>Place icon here. To hide this text, place cursor then hit space bar. Duplicate or delete as needed.</a:t>
            </a:r>
          </a:p>
        </p:txBody>
      </p:sp>
      <p:sp>
        <p:nvSpPr>
          <p:cNvPr id="11" name="Text Placeholder 9"/>
          <p:cNvSpPr>
            <a:spLocks noGrp="1"/>
          </p:cNvSpPr>
          <p:nvPr>
            <p:ph type="body" sz="quarter" idx="15" hasCustomPrompt="1"/>
          </p:nvPr>
        </p:nvSpPr>
        <p:spPr>
          <a:xfrm>
            <a:off x="5171896" y="1828800"/>
            <a:ext cx="1865376" cy="1866900"/>
          </a:xfrm>
          <a:prstGeom prst="ellipse">
            <a:avLst/>
          </a:prstGeom>
          <a:ln w="19050">
            <a:solidFill>
              <a:schemeClr val="accent1"/>
            </a:solidFill>
          </a:ln>
        </p:spPr>
        <p:txBody>
          <a:bodyPr anchor="ctr"/>
          <a:lstStyle>
            <a:lvl1pPr algn="ctr">
              <a:buNone/>
              <a:defRPr sz="1200">
                <a:solidFill>
                  <a:schemeClr val="bg2">
                    <a:lumMod val="85000"/>
                  </a:schemeClr>
                </a:solidFill>
              </a:defRPr>
            </a:lvl1pPr>
          </a:lstStyle>
          <a:p>
            <a:pPr lvl="0"/>
            <a:r>
              <a:rPr lang="en-US" dirty="0"/>
              <a:t>Place icon here. To hide this text, place cursor then hit space bar. Duplicate or delete as needed.</a:t>
            </a:r>
          </a:p>
        </p:txBody>
      </p:sp>
      <p:sp>
        <p:nvSpPr>
          <p:cNvPr id="12" name="Text Placeholder 9"/>
          <p:cNvSpPr>
            <a:spLocks noGrp="1"/>
          </p:cNvSpPr>
          <p:nvPr>
            <p:ph type="body" sz="quarter" idx="16" hasCustomPrompt="1"/>
          </p:nvPr>
        </p:nvSpPr>
        <p:spPr>
          <a:xfrm>
            <a:off x="8910814" y="1828800"/>
            <a:ext cx="1865376" cy="1866900"/>
          </a:xfrm>
          <a:prstGeom prst="ellipse">
            <a:avLst/>
          </a:prstGeom>
          <a:ln w="19050">
            <a:solidFill>
              <a:schemeClr val="accent1"/>
            </a:solidFill>
          </a:ln>
        </p:spPr>
        <p:txBody>
          <a:bodyPr anchor="ctr"/>
          <a:lstStyle>
            <a:lvl1pPr algn="ctr">
              <a:buNone/>
              <a:defRPr sz="1200">
                <a:solidFill>
                  <a:schemeClr val="bg2">
                    <a:lumMod val="85000"/>
                  </a:schemeClr>
                </a:solidFill>
              </a:defRPr>
            </a:lvl1pPr>
          </a:lstStyle>
          <a:p>
            <a:pPr lvl="0"/>
            <a:r>
              <a:rPr lang="en-US" dirty="0"/>
              <a:t>Place icon here. To hide this text, place cursor then hit space bar. Duplicate or delete as needed.</a:t>
            </a:r>
          </a:p>
        </p:txBody>
      </p:sp>
      <p:sp>
        <p:nvSpPr>
          <p:cNvPr id="13" name="Content Placeholder 2"/>
          <p:cNvSpPr>
            <a:spLocks noGrp="1"/>
          </p:cNvSpPr>
          <p:nvPr>
            <p:ph sz="half" idx="1" hasCustomPrompt="1"/>
          </p:nvPr>
        </p:nvSpPr>
        <p:spPr>
          <a:xfrm>
            <a:off x="784513" y="4401689"/>
            <a:ext cx="3335482" cy="1503809"/>
          </a:xfrm>
        </p:spPr>
        <p:txBody>
          <a:bodyPr/>
          <a:lstStyle>
            <a:lvl1pPr>
              <a:defRPr sz="1600">
                <a:solidFill>
                  <a:schemeClr val="tx2"/>
                </a:solidFill>
              </a:defRPr>
            </a:lvl1pPr>
            <a:lvl2pPr marL="228600" indent="-228600">
              <a:buFont typeface="Arial" panose="020B0604020202020204" pitchFamily="34" charset="0"/>
              <a:buChar char="•"/>
              <a:defRPr sz="1600"/>
            </a:lvl2pPr>
            <a:lvl3pPr marL="457200" indent="-228600">
              <a:buClr>
                <a:schemeClr val="tx1"/>
              </a:buClr>
              <a:buFont typeface="Arial" panose="020B0604020202020204" pitchFamily="34" charset="0"/>
              <a:buChar char="−"/>
              <a:defRPr sz="1600"/>
            </a:lvl3pPr>
            <a:lvl4pPr marL="687388" indent="-230188">
              <a:buFont typeface="Arial" panose="020B0604020202020204" pitchFamily="34" charset="0"/>
              <a:buChar char="•"/>
              <a:defRPr sz="1600"/>
            </a:lvl4pPr>
            <a:lvl5pPr>
              <a:defRPr sz="1400"/>
            </a:lvl5pPr>
          </a:lstStyle>
          <a:p>
            <a:pPr lvl="0"/>
            <a:r>
              <a:rPr lang="en-US" dirty="0"/>
              <a:t>Type 16 pt gray text max three lines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91B99C12-BC4B-42D3-9852-1F9B4101E133}"/>
              </a:ext>
            </a:extLst>
          </p:cNvPr>
          <p:cNvSpPr>
            <a:spLocks noGrp="1"/>
          </p:cNvSpPr>
          <p:nvPr>
            <p:ph sz="half" idx="17" hasCustomPrompt="1"/>
          </p:nvPr>
        </p:nvSpPr>
        <p:spPr>
          <a:xfrm>
            <a:off x="4436843" y="4401689"/>
            <a:ext cx="3335482" cy="1503809"/>
          </a:xfrm>
        </p:spPr>
        <p:txBody>
          <a:bodyPr/>
          <a:lstStyle>
            <a:lvl1pPr>
              <a:defRPr sz="1600">
                <a:solidFill>
                  <a:schemeClr val="tx2"/>
                </a:solidFill>
              </a:defRPr>
            </a:lvl1pPr>
            <a:lvl2pPr marL="228600" indent="-228600">
              <a:buFont typeface="Arial" panose="020B0604020202020204" pitchFamily="34" charset="0"/>
              <a:buChar char="•"/>
              <a:defRPr sz="1600"/>
            </a:lvl2pPr>
            <a:lvl3pPr marL="457200" indent="-228600">
              <a:buClr>
                <a:schemeClr val="tx1"/>
              </a:buClr>
              <a:buFont typeface="Arial" panose="020B0604020202020204" pitchFamily="34" charset="0"/>
              <a:buChar char="−"/>
              <a:defRPr sz="1600"/>
            </a:lvl3pPr>
            <a:lvl4pPr marL="687388" indent="-230188">
              <a:buFont typeface="Arial" panose="020B0604020202020204" pitchFamily="34" charset="0"/>
              <a:buChar char="•"/>
              <a:defRPr sz="1600"/>
            </a:lvl4pPr>
            <a:lvl5pPr>
              <a:defRPr sz="1400"/>
            </a:lvl5pPr>
          </a:lstStyle>
          <a:p>
            <a:pPr lvl="0"/>
            <a:r>
              <a:rPr lang="en-US" dirty="0"/>
              <a:t>Type 16 pt gray text max three lines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D9004B96-D94C-4153-B36B-4355853060EA}"/>
              </a:ext>
            </a:extLst>
          </p:cNvPr>
          <p:cNvSpPr>
            <a:spLocks noGrp="1"/>
          </p:cNvSpPr>
          <p:nvPr>
            <p:ph sz="half" idx="18" hasCustomPrompt="1"/>
          </p:nvPr>
        </p:nvSpPr>
        <p:spPr>
          <a:xfrm>
            <a:off x="8175761" y="4401689"/>
            <a:ext cx="3335482" cy="1503809"/>
          </a:xfrm>
        </p:spPr>
        <p:txBody>
          <a:bodyPr/>
          <a:lstStyle>
            <a:lvl1pPr>
              <a:defRPr sz="1600">
                <a:solidFill>
                  <a:schemeClr val="tx2"/>
                </a:solidFill>
              </a:defRPr>
            </a:lvl1pPr>
            <a:lvl2pPr marL="228600" indent="-228600">
              <a:buFont typeface="Arial" panose="020B0604020202020204" pitchFamily="34" charset="0"/>
              <a:buChar char="•"/>
              <a:defRPr sz="1600"/>
            </a:lvl2pPr>
            <a:lvl3pPr marL="457200" indent="-228600">
              <a:buClr>
                <a:schemeClr val="tx1"/>
              </a:buClr>
              <a:buFont typeface="Arial" panose="020B0604020202020204" pitchFamily="34" charset="0"/>
              <a:buChar char="−"/>
              <a:defRPr sz="1600"/>
            </a:lvl3pPr>
            <a:lvl4pPr marL="687388" indent="-230188">
              <a:buFont typeface="Arial" panose="020B0604020202020204" pitchFamily="34" charset="0"/>
              <a:buChar char="•"/>
              <a:defRPr sz="1600"/>
            </a:lvl4pPr>
            <a:lvl5pPr>
              <a:defRPr sz="1400"/>
            </a:lvl5pPr>
          </a:lstStyle>
          <a:p>
            <a:pPr lvl="0"/>
            <a:r>
              <a:rPr lang="en-US" dirty="0"/>
              <a:t>Type 16 pt gray text max three lines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a:extLst>
              <a:ext uri="{FF2B5EF4-FFF2-40B4-BE49-F238E27FC236}">
                <a16:creationId xmlns:a16="http://schemas.microsoft.com/office/drawing/2014/main" id="{4736416D-EB4F-4346-8783-FC896DC0CA68}"/>
              </a:ext>
            </a:extLst>
          </p:cNvPr>
          <p:cNvSpPr>
            <a:spLocks noGrp="1"/>
          </p:cNvSpPr>
          <p:nvPr>
            <p:ph type="body" sz="quarter" idx="19" hasCustomPrompt="1"/>
          </p:nvPr>
        </p:nvSpPr>
        <p:spPr>
          <a:xfrm>
            <a:off x="784514" y="3868738"/>
            <a:ext cx="3335482" cy="457200"/>
          </a:xfrm>
        </p:spPr>
        <p:txBody>
          <a:bodyPr/>
          <a:lstStyle>
            <a:lvl1pPr>
              <a:defRPr sz="1600">
                <a:solidFill>
                  <a:schemeClr val="accent1"/>
                </a:solidFill>
              </a:defRPr>
            </a:lvl1pPr>
          </a:lstStyle>
          <a:p>
            <a:pPr lvl="0"/>
            <a:r>
              <a:rPr lang="en-US" dirty="0"/>
              <a:t>Type subhead in 16 pt orange | Max two lines</a:t>
            </a:r>
          </a:p>
        </p:txBody>
      </p:sp>
      <p:sp>
        <p:nvSpPr>
          <p:cNvPr id="18" name="Text Placeholder 7">
            <a:extLst>
              <a:ext uri="{FF2B5EF4-FFF2-40B4-BE49-F238E27FC236}">
                <a16:creationId xmlns:a16="http://schemas.microsoft.com/office/drawing/2014/main" id="{5BAB981D-A627-42CC-B2DE-02C26E3DF946}"/>
              </a:ext>
            </a:extLst>
          </p:cNvPr>
          <p:cNvSpPr>
            <a:spLocks noGrp="1"/>
          </p:cNvSpPr>
          <p:nvPr>
            <p:ph type="body" sz="quarter" idx="20" hasCustomPrompt="1"/>
          </p:nvPr>
        </p:nvSpPr>
        <p:spPr>
          <a:xfrm>
            <a:off x="4436843" y="3865340"/>
            <a:ext cx="3335482" cy="457200"/>
          </a:xfrm>
        </p:spPr>
        <p:txBody>
          <a:bodyPr/>
          <a:lstStyle>
            <a:lvl1pPr>
              <a:defRPr sz="1600">
                <a:solidFill>
                  <a:schemeClr val="accent1"/>
                </a:solidFill>
              </a:defRPr>
            </a:lvl1pPr>
          </a:lstStyle>
          <a:p>
            <a:pPr lvl="0"/>
            <a:r>
              <a:rPr lang="en-US" dirty="0"/>
              <a:t>Type subhead in 16 pt orange | Max two lines</a:t>
            </a:r>
          </a:p>
        </p:txBody>
      </p:sp>
      <p:sp>
        <p:nvSpPr>
          <p:cNvPr id="19" name="Text Placeholder 7">
            <a:extLst>
              <a:ext uri="{FF2B5EF4-FFF2-40B4-BE49-F238E27FC236}">
                <a16:creationId xmlns:a16="http://schemas.microsoft.com/office/drawing/2014/main" id="{E65F5722-9D51-4EC9-BA8C-FDC59DB84633}"/>
              </a:ext>
            </a:extLst>
          </p:cNvPr>
          <p:cNvSpPr>
            <a:spLocks noGrp="1"/>
          </p:cNvSpPr>
          <p:nvPr>
            <p:ph type="body" sz="quarter" idx="21" hasCustomPrompt="1"/>
          </p:nvPr>
        </p:nvSpPr>
        <p:spPr>
          <a:xfrm>
            <a:off x="8175761" y="3865340"/>
            <a:ext cx="3335482" cy="457200"/>
          </a:xfrm>
        </p:spPr>
        <p:txBody>
          <a:bodyPr/>
          <a:lstStyle>
            <a:lvl1pPr>
              <a:defRPr sz="1600">
                <a:solidFill>
                  <a:schemeClr val="accent1"/>
                </a:solidFill>
              </a:defRPr>
            </a:lvl1pPr>
          </a:lstStyle>
          <a:p>
            <a:pPr lvl="0"/>
            <a:r>
              <a:rPr lang="en-US" dirty="0"/>
              <a:t>Type subhead in 16 pt orange | Max two lines</a:t>
            </a:r>
          </a:p>
        </p:txBody>
      </p:sp>
    </p:spTree>
    <p:extLst>
      <p:ext uri="{BB962C8B-B14F-4D97-AF65-F5344CB8AC3E}">
        <p14:creationId xmlns:p14="http://schemas.microsoft.com/office/powerpoint/2010/main" val="3775017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5 Column | Type insightful headline</a:t>
            </a:r>
          </a:p>
        </p:txBody>
      </p:sp>
      <p:sp>
        <p:nvSpPr>
          <p:cNvPr id="3" name="Date Placeholder 2"/>
          <p:cNvSpPr>
            <a:spLocks noGrp="1"/>
          </p:cNvSpPr>
          <p:nvPr>
            <p:ph type="dt" sz="half" idx="10"/>
          </p:nvPr>
        </p:nvSpPr>
        <p:spPr>
          <a:xfrm>
            <a:off x="381000" y="7386865"/>
            <a:ext cx="2743200" cy="365125"/>
          </a:xfrm>
          <a:prstGeom prst="rect">
            <a:avLst/>
          </a:prstGeom>
        </p:spPr>
        <p:txBody>
          <a:bodyPr/>
          <a:lstStyle/>
          <a:p>
            <a:fld id="{A131AD87-B724-594E-98FD-35F8EA8B27DF}" type="datetime1">
              <a:rPr lang="en-US" smtClean="0"/>
              <a:t>6/10/2019</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0" y="1118282"/>
            <a:ext cx="8144608" cy="492125"/>
          </a:xfrm>
        </p:spPr>
        <p:txBody>
          <a:bodyPr/>
          <a:lstStyle>
            <a:lvl1pPr>
              <a:defRPr sz="2600">
                <a:solidFill>
                  <a:schemeClr val="accent4"/>
                </a:solidFill>
              </a:defRPr>
            </a:lvl1pPr>
          </a:lstStyle>
          <a:p>
            <a:pPr lvl="0"/>
            <a:r>
              <a:rPr lang="en-US" dirty="0"/>
              <a:t>Use this space for one line subhead if needed</a:t>
            </a:r>
          </a:p>
        </p:txBody>
      </p:sp>
      <p:sp>
        <p:nvSpPr>
          <p:cNvPr id="8" name="Text Placeholder 7"/>
          <p:cNvSpPr>
            <a:spLocks noGrp="1"/>
          </p:cNvSpPr>
          <p:nvPr>
            <p:ph type="body" sz="quarter" idx="14" hasCustomPrompt="1"/>
          </p:nvPr>
        </p:nvSpPr>
        <p:spPr>
          <a:xfrm>
            <a:off x="495300" y="1828797"/>
            <a:ext cx="2194560" cy="663575"/>
          </a:xfrm>
          <a:solidFill>
            <a:schemeClr val="tx2"/>
          </a:solidFill>
        </p:spPr>
        <p:txBody>
          <a:bodyPr lIns="137160" anchor="ctr"/>
          <a:lstStyle>
            <a:lvl1pPr algn="l">
              <a:lnSpc>
                <a:spcPct val="90000"/>
              </a:lnSpc>
              <a:spcBef>
                <a:spcPts val="0"/>
              </a:spcBef>
              <a:spcAft>
                <a:spcPts val="0"/>
              </a:spcAft>
              <a:defRPr sz="1800">
                <a:solidFill>
                  <a:schemeClr val="bg1"/>
                </a:solidFill>
              </a:defRPr>
            </a:lvl1pPr>
          </a:lstStyle>
          <a:p>
            <a:pPr lvl="0"/>
            <a:r>
              <a:rPr lang="en-US" dirty="0"/>
              <a:t>Header</a:t>
            </a:r>
          </a:p>
        </p:txBody>
      </p:sp>
      <p:sp>
        <p:nvSpPr>
          <p:cNvPr id="27" name="Text Placeholder 7"/>
          <p:cNvSpPr>
            <a:spLocks noGrp="1"/>
          </p:cNvSpPr>
          <p:nvPr>
            <p:ph type="body" sz="quarter" idx="15" hasCustomPrompt="1"/>
          </p:nvPr>
        </p:nvSpPr>
        <p:spPr>
          <a:xfrm>
            <a:off x="2780847" y="1828798"/>
            <a:ext cx="2194560" cy="663575"/>
          </a:xfrm>
          <a:solidFill>
            <a:schemeClr val="accent2"/>
          </a:solidFill>
        </p:spPr>
        <p:txBody>
          <a:bodyPr lIns="137160" anchor="ctr"/>
          <a:lstStyle>
            <a:lvl1pPr>
              <a:lnSpc>
                <a:spcPct val="90000"/>
              </a:lnSpc>
              <a:spcBef>
                <a:spcPts val="0"/>
              </a:spcBef>
              <a:spcAft>
                <a:spcPts val="0"/>
              </a:spcAft>
              <a:defRPr sz="1800">
                <a:solidFill>
                  <a:schemeClr val="bg1"/>
                </a:solidFill>
              </a:defRPr>
            </a:lvl1pPr>
          </a:lstStyle>
          <a:p>
            <a:pPr lvl="0"/>
            <a:r>
              <a:rPr lang="en-US" dirty="0"/>
              <a:t>Header</a:t>
            </a:r>
          </a:p>
        </p:txBody>
      </p:sp>
      <p:sp>
        <p:nvSpPr>
          <p:cNvPr id="28" name="Text Placeholder 7"/>
          <p:cNvSpPr>
            <a:spLocks noGrp="1"/>
          </p:cNvSpPr>
          <p:nvPr>
            <p:ph type="body" sz="quarter" idx="16" hasCustomPrompt="1"/>
          </p:nvPr>
        </p:nvSpPr>
        <p:spPr>
          <a:xfrm>
            <a:off x="5066394" y="1828798"/>
            <a:ext cx="2194560" cy="663575"/>
          </a:xfrm>
          <a:solidFill>
            <a:schemeClr val="accent4"/>
          </a:solidFill>
        </p:spPr>
        <p:txBody>
          <a:bodyPr lIns="137160" anchor="ctr"/>
          <a:lstStyle>
            <a:lvl1pPr>
              <a:lnSpc>
                <a:spcPct val="90000"/>
              </a:lnSpc>
              <a:spcBef>
                <a:spcPts val="0"/>
              </a:spcBef>
              <a:spcAft>
                <a:spcPts val="0"/>
              </a:spcAft>
              <a:defRPr sz="1800">
                <a:solidFill>
                  <a:schemeClr val="bg1"/>
                </a:solidFill>
              </a:defRPr>
            </a:lvl1pPr>
          </a:lstStyle>
          <a:p>
            <a:pPr lvl="0"/>
            <a:r>
              <a:rPr lang="en-US" dirty="0"/>
              <a:t>Header</a:t>
            </a:r>
          </a:p>
        </p:txBody>
      </p:sp>
      <p:sp>
        <p:nvSpPr>
          <p:cNvPr id="29" name="Text Placeholder 7"/>
          <p:cNvSpPr>
            <a:spLocks noGrp="1"/>
          </p:cNvSpPr>
          <p:nvPr>
            <p:ph type="body" sz="quarter" idx="17" hasCustomPrompt="1"/>
          </p:nvPr>
        </p:nvSpPr>
        <p:spPr>
          <a:xfrm>
            <a:off x="7351941" y="1828798"/>
            <a:ext cx="2194560" cy="663575"/>
          </a:xfrm>
          <a:solidFill>
            <a:srgbClr val="E87722"/>
          </a:solidFill>
        </p:spPr>
        <p:txBody>
          <a:bodyPr lIns="137160" anchor="ctr"/>
          <a:lstStyle>
            <a:lvl1pPr>
              <a:lnSpc>
                <a:spcPct val="90000"/>
              </a:lnSpc>
              <a:spcBef>
                <a:spcPts val="0"/>
              </a:spcBef>
              <a:spcAft>
                <a:spcPts val="0"/>
              </a:spcAft>
              <a:defRPr sz="1800">
                <a:solidFill>
                  <a:schemeClr val="bg1"/>
                </a:solidFill>
              </a:defRPr>
            </a:lvl1pPr>
          </a:lstStyle>
          <a:p>
            <a:pPr lvl="0"/>
            <a:r>
              <a:rPr lang="en-US" dirty="0"/>
              <a:t>Header</a:t>
            </a:r>
          </a:p>
        </p:txBody>
      </p:sp>
      <p:sp>
        <p:nvSpPr>
          <p:cNvPr id="30" name="Text Placeholder 7"/>
          <p:cNvSpPr>
            <a:spLocks noGrp="1"/>
          </p:cNvSpPr>
          <p:nvPr>
            <p:ph type="body" sz="quarter" idx="18" hasCustomPrompt="1"/>
          </p:nvPr>
        </p:nvSpPr>
        <p:spPr>
          <a:xfrm>
            <a:off x="9637486" y="1828798"/>
            <a:ext cx="2194560" cy="663575"/>
          </a:xfrm>
          <a:solidFill>
            <a:srgbClr val="A22B38"/>
          </a:solidFill>
        </p:spPr>
        <p:txBody>
          <a:bodyPr lIns="137160" anchor="ctr"/>
          <a:lstStyle>
            <a:lvl1pPr>
              <a:lnSpc>
                <a:spcPct val="90000"/>
              </a:lnSpc>
              <a:spcBef>
                <a:spcPts val="0"/>
              </a:spcBef>
              <a:spcAft>
                <a:spcPts val="0"/>
              </a:spcAft>
              <a:defRPr sz="1800">
                <a:solidFill>
                  <a:schemeClr val="bg1"/>
                </a:solidFill>
              </a:defRPr>
            </a:lvl1pPr>
          </a:lstStyle>
          <a:p>
            <a:pPr lvl="0"/>
            <a:r>
              <a:rPr lang="en-US" dirty="0"/>
              <a:t>Header</a:t>
            </a:r>
          </a:p>
        </p:txBody>
      </p:sp>
      <p:sp>
        <p:nvSpPr>
          <p:cNvPr id="31" name="Text Placeholder 7"/>
          <p:cNvSpPr>
            <a:spLocks noGrp="1"/>
          </p:cNvSpPr>
          <p:nvPr>
            <p:ph type="body" sz="quarter" idx="19" hasCustomPrompt="1"/>
          </p:nvPr>
        </p:nvSpPr>
        <p:spPr>
          <a:xfrm>
            <a:off x="495300" y="2492372"/>
            <a:ext cx="2194560" cy="3413128"/>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1800">
                <a:solidFill>
                  <a:schemeClr val="tx1"/>
                </a:solidFill>
              </a:defRPr>
            </a:lvl1pPr>
          </a:lstStyle>
          <a:p>
            <a:pPr lvl="0"/>
            <a:r>
              <a:rPr lang="en-US" dirty="0"/>
              <a:t>Text – add bullet if needed</a:t>
            </a:r>
          </a:p>
        </p:txBody>
      </p:sp>
      <p:sp>
        <p:nvSpPr>
          <p:cNvPr id="32" name="Text Placeholder 7"/>
          <p:cNvSpPr>
            <a:spLocks noGrp="1"/>
          </p:cNvSpPr>
          <p:nvPr>
            <p:ph type="body" sz="quarter" idx="20" hasCustomPrompt="1"/>
          </p:nvPr>
        </p:nvSpPr>
        <p:spPr>
          <a:xfrm>
            <a:off x="2780847" y="2492372"/>
            <a:ext cx="2194560" cy="3413128"/>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1800">
                <a:solidFill>
                  <a:schemeClr val="tx1"/>
                </a:solidFill>
              </a:defRPr>
            </a:lvl1pPr>
          </a:lstStyle>
          <a:p>
            <a:pPr lvl="0"/>
            <a:r>
              <a:rPr lang="en-US" dirty="0"/>
              <a:t>Text – add bullet if needed</a:t>
            </a:r>
          </a:p>
        </p:txBody>
      </p:sp>
      <p:sp>
        <p:nvSpPr>
          <p:cNvPr id="33" name="Text Placeholder 7"/>
          <p:cNvSpPr>
            <a:spLocks noGrp="1"/>
          </p:cNvSpPr>
          <p:nvPr>
            <p:ph type="body" sz="quarter" idx="21" hasCustomPrompt="1"/>
          </p:nvPr>
        </p:nvSpPr>
        <p:spPr>
          <a:xfrm>
            <a:off x="5066394" y="2492372"/>
            <a:ext cx="2194560" cy="3413128"/>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1800">
                <a:solidFill>
                  <a:schemeClr val="tx1"/>
                </a:solidFill>
              </a:defRPr>
            </a:lvl1pPr>
          </a:lstStyle>
          <a:p>
            <a:pPr lvl="0"/>
            <a:r>
              <a:rPr lang="en-US" dirty="0"/>
              <a:t>Text – add bullet if needed</a:t>
            </a:r>
          </a:p>
        </p:txBody>
      </p:sp>
      <p:sp>
        <p:nvSpPr>
          <p:cNvPr id="34" name="Text Placeholder 7"/>
          <p:cNvSpPr>
            <a:spLocks noGrp="1"/>
          </p:cNvSpPr>
          <p:nvPr>
            <p:ph type="body" sz="quarter" idx="22" hasCustomPrompt="1"/>
          </p:nvPr>
        </p:nvSpPr>
        <p:spPr>
          <a:xfrm>
            <a:off x="7351941" y="2492372"/>
            <a:ext cx="2194560" cy="3413128"/>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1800">
                <a:solidFill>
                  <a:schemeClr val="tx1"/>
                </a:solidFill>
              </a:defRPr>
            </a:lvl1pPr>
          </a:lstStyle>
          <a:p>
            <a:pPr lvl="0"/>
            <a:r>
              <a:rPr lang="en-US" dirty="0"/>
              <a:t>Text – add bullet if needed</a:t>
            </a:r>
          </a:p>
        </p:txBody>
      </p:sp>
      <p:sp>
        <p:nvSpPr>
          <p:cNvPr id="35" name="Text Placeholder 7"/>
          <p:cNvSpPr>
            <a:spLocks noGrp="1"/>
          </p:cNvSpPr>
          <p:nvPr>
            <p:ph type="body" sz="quarter" idx="23" hasCustomPrompt="1"/>
          </p:nvPr>
        </p:nvSpPr>
        <p:spPr>
          <a:xfrm>
            <a:off x="9637488" y="2492372"/>
            <a:ext cx="2194560" cy="3413128"/>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1800">
                <a:solidFill>
                  <a:schemeClr val="tx1"/>
                </a:solidFill>
              </a:defRPr>
            </a:lvl1pPr>
          </a:lstStyle>
          <a:p>
            <a:pPr lvl="0"/>
            <a:r>
              <a:rPr lang="en-US" dirty="0"/>
              <a:t>Text – add bullet if needed</a:t>
            </a:r>
          </a:p>
        </p:txBody>
      </p:sp>
    </p:spTree>
    <p:extLst>
      <p:ext uri="{BB962C8B-B14F-4D97-AF65-F5344CB8AC3E}">
        <p14:creationId xmlns:p14="http://schemas.microsoft.com/office/powerpoint/2010/main" val="3294711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4 Column | Type insightful headline</a:t>
            </a:r>
          </a:p>
        </p:txBody>
      </p:sp>
      <p:sp>
        <p:nvSpPr>
          <p:cNvPr id="3" name="Date Placeholder 2"/>
          <p:cNvSpPr>
            <a:spLocks noGrp="1"/>
          </p:cNvSpPr>
          <p:nvPr>
            <p:ph type="dt" sz="half" idx="10"/>
          </p:nvPr>
        </p:nvSpPr>
        <p:spPr>
          <a:xfrm>
            <a:off x="381000" y="7386865"/>
            <a:ext cx="2743200" cy="365125"/>
          </a:xfrm>
          <a:prstGeom prst="rect">
            <a:avLst/>
          </a:prstGeom>
        </p:spPr>
        <p:txBody>
          <a:bodyPr/>
          <a:lstStyle/>
          <a:p>
            <a:fld id="{17D79F98-2828-F343-AAD4-254357817DCF}" type="datetime1">
              <a:rPr lang="en-US" smtClean="0"/>
              <a:t>6/10/2019</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0" y="1118282"/>
            <a:ext cx="8156331" cy="492125"/>
          </a:xfrm>
        </p:spPr>
        <p:txBody>
          <a:bodyPr/>
          <a:lstStyle>
            <a:lvl1pPr>
              <a:defRPr sz="2600">
                <a:solidFill>
                  <a:schemeClr val="accent4"/>
                </a:solidFill>
              </a:defRPr>
            </a:lvl1pPr>
          </a:lstStyle>
          <a:p>
            <a:pPr lvl="0"/>
            <a:r>
              <a:rPr lang="en-US" dirty="0"/>
              <a:t>Use this space for one line subhead if needed</a:t>
            </a:r>
          </a:p>
        </p:txBody>
      </p:sp>
      <p:sp>
        <p:nvSpPr>
          <p:cNvPr id="8" name="Text Placeholder 7"/>
          <p:cNvSpPr>
            <a:spLocks noGrp="1"/>
          </p:cNvSpPr>
          <p:nvPr>
            <p:ph type="body" sz="quarter" idx="14" hasCustomPrompt="1"/>
          </p:nvPr>
        </p:nvSpPr>
        <p:spPr>
          <a:xfrm>
            <a:off x="495300" y="1828797"/>
            <a:ext cx="2743200" cy="663575"/>
          </a:xfrm>
          <a:solidFill>
            <a:schemeClr val="tx2"/>
          </a:solidFill>
        </p:spPr>
        <p:txBody>
          <a:bodyPr lIns="137160" anchor="ctr"/>
          <a:lstStyle>
            <a:lvl1pPr algn="l">
              <a:lnSpc>
                <a:spcPct val="90000"/>
              </a:lnSpc>
              <a:spcBef>
                <a:spcPts val="0"/>
              </a:spcBef>
              <a:spcAft>
                <a:spcPts val="0"/>
              </a:spcAft>
              <a:defRPr sz="1800">
                <a:solidFill>
                  <a:schemeClr val="bg1"/>
                </a:solidFill>
              </a:defRPr>
            </a:lvl1pPr>
          </a:lstStyle>
          <a:p>
            <a:pPr lvl="0"/>
            <a:r>
              <a:rPr lang="en-US" dirty="0"/>
              <a:t>Header</a:t>
            </a:r>
          </a:p>
        </p:txBody>
      </p:sp>
      <p:sp>
        <p:nvSpPr>
          <p:cNvPr id="27" name="Text Placeholder 7"/>
          <p:cNvSpPr>
            <a:spLocks noGrp="1"/>
          </p:cNvSpPr>
          <p:nvPr>
            <p:ph type="body" sz="quarter" idx="15" hasCustomPrompt="1"/>
          </p:nvPr>
        </p:nvSpPr>
        <p:spPr>
          <a:xfrm>
            <a:off x="3356581" y="1828798"/>
            <a:ext cx="2743200" cy="663575"/>
          </a:xfrm>
          <a:solidFill>
            <a:schemeClr val="accent2"/>
          </a:solidFill>
        </p:spPr>
        <p:txBody>
          <a:bodyPr lIns="137160" anchor="ctr"/>
          <a:lstStyle>
            <a:lvl1pPr>
              <a:lnSpc>
                <a:spcPct val="90000"/>
              </a:lnSpc>
              <a:spcBef>
                <a:spcPts val="0"/>
              </a:spcBef>
              <a:spcAft>
                <a:spcPts val="0"/>
              </a:spcAft>
              <a:defRPr sz="1800">
                <a:solidFill>
                  <a:schemeClr val="bg1"/>
                </a:solidFill>
              </a:defRPr>
            </a:lvl1pPr>
          </a:lstStyle>
          <a:p>
            <a:pPr lvl="0"/>
            <a:r>
              <a:rPr lang="en-US" dirty="0"/>
              <a:t>Header</a:t>
            </a:r>
          </a:p>
        </p:txBody>
      </p:sp>
      <p:sp>
        <p:nvSpPr>
          <p:cNvPr id="28" name="Text Placeholder 7"/>
          <p:cNvSpPr>
            <a:spLocks noGrp="1"/>
          </p:cNvSpPr>
          <p:nvPr>
            <p:ph type="body" sz="quarter" idx="16" hasCustomPrompt="1"/>
          </p:nvPr>
        </p:nvSpPr>
        <p:spPr>
          <a:xfrm>
            <a:off x="6217862" y="1828798"/>
            <a:ext cx="2743200" cy="663575"/>
          </a:xfrm>
          <a:solidFill>
            <a:schemeClr val="accent4"/>
          </a:solidFill>
        </p:spPr>
        <p:txBody>
          <a:bodyPr lIns="137160" anchor="ctr"/>
          <a:lstStyle>
            <a:lvl1pPr>
              <a:lnSpc>
                <a:spcPct val="90000"/>
              </a:lnSpc>
              <a:spcBef>
                <a:spcPts val="0"/>
              </a:spcBef>
              <a:spcAft>
                <a:spcPts val="0"/>
              </a:spcAft>
              <a:defRPr sz="1800">
                <a:solidFill>
                  <a:schemeClr val="bg1"/>
                </a:solidFill>
              </a:defRPr>
            </a:lvl1pPr>
          </a:lstStyle>
          <a:p>
            <a:pPr lvl="0"/>
            <a:r>
              <a:rPr lang="en-US" dirty="0"/>
              <a:t>Header</a:t>
            </a:r>
          </a:p>
        </p:txBody>
      </p:sp>
      <p:sp>
        <p:nvSpPr>
          <p:cNvPr id="29" name="Text Placeholder 7"/>
          <p:cNvSpPr>
            <a:spLocks noGrp="1"/>
          </p:cNvSpPr>
          <p:nvPr>
            <p:ph type="body" sz="quarter" idx="17" hasCustomPrompt="1"/>
          </p:nvPr>
        </p:nvSpPr>
        <p:spPr>
          <a:xfrm>
            <a:off x="9079143" y="1828798"/>
            <a:ext cx="2743200" cy="663575"/>
          </a:xfrm>
          <a:solidFill>
            <a:schemeClr val="accent1"/>
          </a:solidFill>
        </p:spPr>
        <p:txBody>
          <a:bodyPr lIns="137160" anchor="ctr"/>
          <a:lstStyle>
            <a:lvl1pPr>
              <a:lnSpc>
                <a:spcPct val="90000"/>
              </a:lnSpc>
              <a:spcBef>
                <a:spcPts val="0"/>
              </a:spcBef>
              <a:spcAft>
                <a:spcPts val="0"/>
              </a:spcAft>
              <a:defRPr sz="1800">
                <a:solidFill>
                  <a:schemeClr val="bg1"/>
                </a:solidFill>
              </a:defRPr>
            </a:lvl1pPr>
          </a:lstStyle>
          <a:p>
            <a:pPr lvl="0"/>
            <a:r>
              <a:rPr lang="en-US" dirty="0"/>
              <a:t>Header</a:t>
            </a:r>
          </a:p>
        </p:txBody>
      </p:sp>
      <p:sp>
        <p:nvSpPr>
          <p:cNvPr id="31" name="Text Placeholder 7"/>
          <p:cNvSpPr>
            <a:spLocks noGrp="1"/>
          </p:cNvSpPr>
          <p:nvPr>
            <p:ph type="body" sz="quarter" idx="19" hasCustomPrompt="1"/>
          </p:nvPr>
        </p:nvSpPr>
        <p:spPr>
          <a:xfrm>
            <a:off x="495300" y="2492372"/>
            <a:ext cx="2743200" cy="3413128"/>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1800">
                <a:solidFill>
                  <a:schemeClr val="tx1"/>
                </a:solidFill>
              </a:defRPr>
            </a:lvl1pPr>
          </a:lstStyle>
          <a:p>
            <a:pPr lvl="0"/>
            <a:r>
              <a:rPr lang="en-US" dirty="0"/>
              <a:t>Text – add bullet if needed</a:t>
            </a:r>
          </a:p>
        </p:txBody>
      </p:sp>
      <p:sp>
        <p:nvSpPr>
          <p:cNvPr id="32" name="Text Placeholder 7"/>
          <p:cNvSpPr>
            <a:spLocks noGrp="1"/>
          </p:cNvSpPr>
          <p:nvPr>
            <p:ph type="body" sz="quarter" idx="20" hasCustomPrompt="1"/>
          </p:nvPr>
        </p:nvSpPr>
        <p:spPr>
          <a:xfrm>
            <a:off x="3356581" y="2492372"/>
            <a:ext cx="2743200" cy="3413128"/>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1800">
                <a:solidFill>
                  <a:schemeClr val="tx1"/>
                </a:solidFill>
              </a:defRPr>
            </a:lvl1pPr>
          </a:lstStyle>
          <a:p>
            <a:pPr lvl="0"/>
            <a:r>
              <a:rPr lang="en-US" dirty="0"/>
              <a:t>Text – add bullet if needed</a:t>
            </a:r>
          </a:p>
        </p:txBody>
      </p:sp>
      <p:sp>
        <p:nvSpPr>
          <p:cNvPr id="33" name="Text Placeholder 7"/>
          <p:cNvSpPr>
            <a:spLocks noGrp="1"/>
          </p:cNvSpPr>
          <p:nvPr>
            <p:ph type="body" sz="quarter" idx="21" hasCustomPrompt="1"/>
          </p:nvPr>
        </p:nvSpPr>
        <p:spPr>
          <a:xfrm>
            <a:off x="6217862" y="2492372"/>
            <a:ext cx="2743200" cy="3413128"/>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1800">
                <a:solidFill>
                  <a:schemeClr val="tx1"/>
                </a:solidFill>
              </a:defRPr>
            </a:lvl1pPr>
          </a:lstStyle>
          <a:p>
            <a:pPr lvl="0"/>
            <a:r>
              <a:rPr lang="en-US" dirty="0"/>
              <a:t>Text – add bullet if needed</a:t>
            </a:r>
          </a:p>
        </p:txBody>
      </p:sp>
      <p:sp>
        <p:nvSpPr>
          <p:cNvPr id="34" name="Text Placeholder 7"/>
          <p:cNvSpPr>
            <a:spLocks noGrp="1"/>
          </p:cNvSpPr>
          <p:nvPr>
            <p:ph type="body" sz="quarter" idx="22" hasCustomPrompt="1"/>
          </p:nvPr>
        </p:nvSpPr>
        <p:spPr>
          <a:xfrm>
            <a:off x="9079143" y="2492372"/>
            <a:ext cx="2743200" cy="3413128"/>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1800">
                <a:solidFill>
                  <a:schemeClr val="tx1"/>
                </a:solidFill>
              </a:defRPr>
            </a:lvl1pPr>
          </a:lstStyle>
          <a:p>
            <a:pPr lvl="0"/>
            <a:r>
              <a:rPr lang="en-US" dirty="0"/>
              <a:t>Text – add bullet if needed</a:t>
            </a:r>
          </a:p>
        </p:txBody>
      </p:sp>
    </p:spTree>
    <p:extLst>
      <p:ext uri="{BB962C8B-B14F-4D97-AF65-F5344CB8AC3E}">
        <p14:creationId xmlns:p14="http://schemas.microsoft.com/office/powerpoint/2010/main" val="805682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364D087D-EF83-4A62-AD98-E31A422A9423}"/>
              </a:ext>
            </a:extLst>
          </p:cNvPr>
          <p:cNvPicPr>
            <a:picLocks noChangeAspect="1"/>
          </p:cNvPicPr>
          <p:nvPr userDrawn="1"/>
        </p:nvPicPr>
        <p:blipFill rotWithShape="1">
          <a:blip r:embed="rId37" cstate="print">
            <a:extLst>
              <a:ext uri="{28A0092B-C50C-407E-A947-70E740481C1C}">
                <a14:useLocalDpi xmlns:a14="http://schemas.microsoft.com/office/drawing/2010/main" val="0"/>
              </a:ext>
            </a:extLst>
          </a:blip>
          <a:srcRect l="7994" t="18631" r="7973" b="19012"/>
          <a:stretch/>
        </p:blipFill>
        <p:spPr>
          <a:xfrm>
            <a:off x="392613" y="6263366"/>
            <a:ext cx="1425757" cy="444533"/>
          </a:xfrm>
          <a:prstGeom prst="rect">
            <a:avLst/>
          </a:prstGeom>
        </p:spPr>
      </p:pic>
      <p:sp>
        <p:nvSpPr>
          <p:cNvPr id="2" name="Title Placeholder 1"/>
          <p:cNvSpPr>
            <a:spLocks noGrp="1"/>
          </p:cNvSpPr>
          <p:nvPr>
            <p:ph type="title"/>
          </p:nvPr>
        </p:nvSpPr>
        <p:spPr bwMode="gray">
          <a:xfrm>
            <a:off x="495300" y="0"/>
            <a:ext cx="8132885" cy="1074058"/>
          </a:xfrm>
          <a:prstGeom prst="rect">
            <a:avLst/>
          </a:prstGeom>
        </p:spPr>
        <p:txBody>
          <a:bodyPr vert="horz" lIns="0" tIns="0" rIns="0" bIns="0" rtlCol="0" anchor="b">
            <a:noAutofit/>
          </a:bodyPr>
          <a:lstStyle/>
          <a:p>
            <a:r>
              <a:rPr lang="en-US" dirty="0"/>
              <a:t>Healthcare Cloud Platforms</a:t>
            </a:r>
          </a:p>
        </p:txBody>
      </p:sp>
      <p:sp>
        <p:nvSpPr>
          <p:cNvPr id="3" name="Text Placeholder 2"/>
          <p:cNvSpPr>
            <a:spLocks noGrp="1"/>
          </p:cNvSpPr>
          <p:nvPr>
            <p:ph type="body" idx="1"/>
          </p:nvPr>
        </p:nvSpPr>
        <p:spPr bwMode="gray">
          <a:xfrm>
            <a:off x="495300" y="1825625"/>
            <a:ext cx="11315700" cy="4074432"/>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5" name="Footer Placeholder 4"/>
          <p:cNvSpPr>
            <a:spLocks noGrp="1"/>
          </p:cNvSpPr>
          <p:nvPr>
            <p:ph type="ftr" sz="quarter" idx="3"/>
          </p:nvPr>
        </p:nvSpPr>
        <p:spPr bwMode="gray">
          <a:xfrm>
            <a:off x="5295900" y="6486982"/>
            <a:ext cx="5924549" cy="365125"/>
          </a:xfrm>
          <a:prstGeom prst="rect">
            <a:avLst/>
          </a:prstGeom>
        </p:spPr>
        <p:txBody>
          <a:bodyPr vert="horz" lIns="0" tIns="0" rIns="0" bIns="0" rtlCol="0" anchor="ctr"/>
          <a:lstStyle>
            <a:lvl1pPr algn="ctr">
              <a:defRPr sz="900">
                <a:solidFill>
                  <a:schemeClr val="tx1">
                    <a:tint val="75000"/>
                  </a:schemeClr>
                </a:solidFill>
              </a:defRPr>
            </a:lvl1pPr>
          </a:lstStyle>
          <a:p>
            <a:r>
              <a:rPr lang="en-US" dirty="0"/>
              <a:t>Confidential property of Optum. Do not distribute or reproduce without express permission from Optum.</a:t>
            </a:r>
          </a:p>
        </p:txBody>
      </p:sp>
      <p:sp>
        <p:nvSpPr>
          <p:cNvPr id="6" name="Slide Number Placeholder 5"/>
          <p:cNvSpPr>
            <a:spLocks noGrp="1"/>
          </p:cNvSpPr>
          <p:nvPr>
            <p:ph type="sldNum" sz="quarter" idx="4"/>
          </p:nvPr>
        </p:nvSpPr>
        <p:spPr bwMode="gray">
          <a:xfrm>
            <a:off x="11264900" y="6486982"/>
            <a:ext cx="542472" cy="365125"/>
          </a:xfrm>
          <a:prstGeom prst="rect">
            <a:avLst/>
          </a:prstGeom>
        </p:spPr>
        <p:txBody>
          <a:bodyPr vert="horz" lIns="0" tIns="0" rIns="0" bIns="0" rtlCol="0" anchor="ctr"/>
          <a:lstStyle>
            <a:lvl1pPr algn="r">
              <a:defRPr sz="1200">
                <a:solidFill>
                  <a:schemeClr val="tx1">
                    <a:tint val="75000"/>
                  </a:schemeClr>
                </a:solidFill>
              </a:defRPr>
            </a:lvl1pPr>
          </a:lstStyle>
          <a:p>
            <a:fld id="{3310D8EA-3107-4873-B9AB-DD7D3E79053A}" type="slidenum">
              <a:rPr lang="en-US" smtClean="0"/>
              <a:t>‹#›</a:t>
            </a:fld>
            <a:endParaRPr lang="en-US" dirty="0"/>
          </a:p>
        </p:txBody>
      </p:sp>
      <p:cxnSp>
        <p:nvCxnSpPr>
          <p:cNvPr id="8" name="Straight Connector 7"/>
          <p:cNvCxnSpPr>
            <a:cxnSpLocks/>
          </p:cNvCxnSpPr>
          <p:nvPr/>
        </p:nvCxnSpPr>
        <p:spPr bwMode="gray">
          <a:xfrm>
            <a:off x="457200" y="1100666"/>
            <a:ext cx="113538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p:nvCxnSpPr>
        <p:spPr bwMode="gray">
          <a:xfrm>
            <a:off x="457200" y="1100666"/>
            <a:ext cx="113538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bwMode="gray">
          <a:xfrm>
            <a:off x="457200" y="1100666"/>
            <a:ext cx="113538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DB2CE75-020D-45A1-B141-8BC43E0F6356}"/>
              </a:ext>
            </a:extLst>
          </p:cNvPr>
          <p:cNvCxnSpPr>
            <a:cxnSpLocks/>
          </p:cNvCxnSpPr>
          <p:nvPr/>
        </p:nvCxnSpPr>
        <p:spPr bwMode="gray">
          <a:xfrm>
            <a:off x="457200" y="1100666"/>
            <a:ext cx="113538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4E70631-2200-435E-8B78-C15380687CB2}"/>
              </a:ext>
            </a:extLst>
          </p:cNvPr>
          <p:cNvCxnSpPr>
            <a:cxnSpLocks/>
          </p:cNvCxnSpPr>
          <p:nvPr/>
        </p:nvCxnSpPr>
        <p:spPr bwMode="gray">
          <a:xfrm>
            <a:off x="457200" y="1100666"/>
            <a:ext cx="113538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EB69FDF-A621-430B-ADCC-6492A766DF3E}"/>
              </a:ext>
            </a:extLst>
          </p:cNvPr>
          <p:cNvCxnSpPr>
            <a:cxnSpLocks/>
          </p:cNvCxnSpPr>
          <p:nvPr userDrawn="1"/>
        </p:nvCxnSpPr>
        <p:spPr bwMode="gray">
          <a:xfrm>
            <a:off x="457200" y="1100666"/>
            <a:ext cx="113538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16BB688D-E130-6B4B-B95F-999C95E08F8A}"/>
              </a:ext>
            </a:extLst>
          </p:cNvPr>
          <p:cNvPicPr>
            <a:picLocks noChangeAspect="1"/>
          </p:cNvPicPr>
          <p:nvPr userDrawn="1"/>
        </p:nvPicPr>
        <p:blipFill>
          <a:blip r:embed="rId38" cstate="print">
            <a:extLst>
              <a:ext uri="{28A0092B-C50C-407E-A947-70E740481C1C}">
                <a14:useLocalDpi xmlns:a14="http://schemas.microsoft.com/office/drawing/2010/main" val="0"/>
              </a:ext>
            </a:extLst>
          </a:blip>
          <a:stretch>
            <a:fillRect/>
          </a:stretch>
        </p:blipFill>
        <p:spPr>
          <a:xfrm>
            <a:off x="9942197" y="453391"/>
            <a:ext cx="1960241" cy="560069"/>
          </a:xfrm>
          <a:prstGeom prst="rect">
            <a:avLst/>
          </a:prstGeom>
        </p:spPr>
      </p:pic>
    </p:spTree>
    <p:extLst>
      <p:ext uri="{BB962C8B-B14F-4D97-AF65-F5344CB8AC3E}">
        <p14:creationId xmlns:p14="http://schemas.microsoft.com/office/powerpoint/2010/main" val="3129217218"/>
      </p:ext>
    </p:extLst>
  </p:cSld>
  <p:clrMap bg1="lt1" tx1="dk1" bg2="lt2" tx2="dk2" accent1="accent1" accent2="accent2" accent3="accent3" accent4="accent4" accent5="accent5" accent6="accent6" hlink="hlink" folHlink="folHlink"/>
  <p:sldLayoutIdLst>
    <p:sldLayoutId id="2147483846"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4" r:id="rId12"/>
    <p:sldLayoutId id="2147483865" r:id="rId13"/>
    <p:sldLayoutId id="2147483866" r:id="rId14"/>
    <p:sldLayoutId id="2147483867" r:id="rId15"/>
    <p:sldLayoutId id="2147483868" r:id="rId16"/>
    <p:sldLayoutId id="2147483869" r:id="rId17"/>
    <p:sldLayoutId id="2147483870" r:id="rId18"/>
    <p:sldLayoutId id="2147483871" r:id="rId19"/>
    <p:sldLayoutId id="2147483876" r:id="rId20"/>
    <p:sldLayoutId id="2147483883" r:id="rId21"/>
    <p:sldLayoutId id="2147483872" r:id="rId22"/>
    <p:sldLayoutId id="2147483873" r:id="rId23"/>
    <p:sldLayoutId id="2147483874" r:id="rId24"/>
    <p:sldLayoutId id="2147483875" r:id="rId25"/>
    <p:sldLayoutId id="2147483877" r:id="rId26"/>
    <p:sldLayoutId id="2147483878" r:id="rId27"/>
    <p:sldLayoutId id="2147483887" r:id="rId28"/>
    <p:sldLayoutId id="2147483903" r:id="rId29"/>
    <p:sldLayoutId id="2147483904" r:id="rId30"/>
    <p:sldLayoutId id="2147483905" r:id="rId31"/>
    <p:sldLayoutId id="2147483925" r:id="rId32"/>
    <p:sldLayoutId id="2147483926" r:id="rId33"/>
    <p:sldLayoutId id="2147483927" r:id="rId34"/>
    <p:sldLayoutId id="2147483928" r:id="rId35"/>
  </p:sldLayoutIdLst>
  <p:hf hdr="0" dt="0"/>
  <p:txStyles>
    <p:titleStyle>
      <a:lvl1pPr algn="l" defTabSz="914400" rtl="0" eaLnBrk="1" latinLnBrk="0" hangingPunct="1">
        <a:lnSpc>
          <a:spcPct val="90000"/>
        </a:lnSpc>
        <a:spcBef>
          <a:spcPct val="0"/>
        </a:spcBef>
        <a:buNone/>
        <a:defRPr sz="3000" kern="1200">
          <a:solidFill>
            <a:srgbClr val="55565A"/>
          </a:solidFill>
          <a:latin typeface="+mj-lt"/>
          <a:ea typeface="+mj-ea"/>
          <a:cs typeface="+mj-cs"/>
        </a:defRPr>
      </a:lvl1pPr>
    </p:titleStyle>
    <p:bodyStyle>
      <a:lvl1pPr marL="0" indent="0" algn="l" defTabSz="914400" rtl="0" eaLnBrk="1" latinLnBrk="0" hangingPunct="1">
        <a:lnSpc>
          <a:spcPct val="95000"/>
        </a:lnSpc>
        <a:spcBef>
          <a:spcPts val="800"/>
        </a:spcBef>
        <a:spcAft>
          <a:spcPts val="600"/>
        </a:spcAft>
        <a:buFont typeface="Arial" panose="020B0604020202020204" pitchFamily="34" charset="0"/>
        <a:buChar char="​"/>
        <a:defRPr sz="2200" kern="1200">
          <a:solidFill>
            <a:schemeClr val="tx2"/>
          </a:solidFill>
          <a:latin typeface="+mn-lt"/>
          <a:ea typeface="+mn-ea"/>
          <a:cs typeface="+mn-cs"/>
        </a:defRPr>
      </a:lvl1pPr>
      <a:lvl2pPr marL="230188" indent="-230188" algn="l" defTabSz="914400" rtl="0" eaLnBrk="1" latinLnBrk="0" hangingPunct="1">
        <a:lnSpc>
          <a:spcPct val="95000"/>
        </a:lnSpc>
        <a:spcBef>
          <a:spcPts val="0"/>
        </a:spcBef>
        <a:spcAft>
          <a:spcPts val="600"/>
        </a:spcAft>
        <a:buClr>
          <a:schemeClr val="accent1"/>
        </a:buClr>
        <a:buFont typeface="Arial" panose="020B0604020202020204" pitchFamily="34" charset="0"/>
        <a:buChar char="•"/>
        <a:defRPr sz="2200" kern="1200">
          <a:solidFill>
            <a:schemeClr val="tx1"/>
          </a:solidFill>
          <a:latin typeface="+mn-lt"/>
          <a:ea typeface="+mn-ea"/>
          <a:cs typeface="+mn-cs"/>
        </a:defRPr>
      </a:lvl2pPr>
      <a:lvl3pPr marL="228600" indent="-228600" algn="l" defTabSz="914400" rtl="0" eaLnBrk="1" latinLnBrk="0" hangingPunct="1">
        <a:lnSpc>
          <a:spcPct val="95000"/>
        </a:lnSpc>
        <a:spcBef>
          <a:spcPts val="0"/>
        </a:spcBef>
        <a:spcAft>
          <a:spcPts val="600"/>
        </a:spcAft>
        <a:buClr>
          <a:schemeClr val="accent1"/>
        </a:buClr>
        <a:buFont typeface="Arial" panose="020B0604020202020204" pitchFamily="34" charset="0"/>
        <a:buChar char="​"/>
        <a:defRPr sz="2200" kern="1200">
          <a:solidFill>
            <a:schemeClr val="tx1"/>
          </a:solidFill>
          <a:latin typeface="+mn-lt"/>
          <a:ea typeface="+mn-ea"/>
          <a:cs typeface="+mn-cs"/>
        </a:defRPr>
      </a:lvl3pPr>
      <a:lvl4pPr marL="458788" indent="-230188" algn="l" defTabSz="914400" rtl="0" eaLnBrk="1" latinLnBrk="0" hangingPunct="1">
        <a:lnSpc>
          <a:spcPct val="95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4pPr>
      <a:lvl5pPr marL="685800" indent="-228600" algn="l" defTabSz="914400" rtl="0" eaLnBrk="1" latinLnBrk="0" hangingPunct="1">
        <a:lnSpc>
          <a:spcPct val="95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5pPr>
      <a:lvl6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6pPr>
      <a:lvl7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7pPr>
      <a:lvl8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8pPr>
      <a:lvl9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72" pos="3816" userDrawn="1">
          <p15:clr>
            <a:srgbClr val="FDE53C"/>
          </p15:clr>
        </p15:guide>
        <p15:guide id="73" orient="horz" pos="3720" userDrawn="1">
          <p15:clr>
            <a:srgbClr val="F26B43"/>
          </p15:clr>
        </p15:guide>
        <p15:guide id="74" userDrawn="1">
          <p15:clr>
            <a:srgbClr val="F26B43"/>
          </p15:clr>
        </p15:guide>
        <p15:guide id="75" pos="7440" userDrawn="1">
          <p15:clr>
            <a:srgbClr val="F26B43"/>
          </p15:clr>
        </p15:guide>
        <p15:guide id="76" pos="264" userDrawn="1">
          <p15:clr>
            <a:srgbClr val="F26B43"/>
          </p15:clr>
        </p15:guide>
        <p15:guide id="77" orient="horz" pos="4080" userDrawn="1">
          <p15:clr>
            <a:srgbClr val="F26B43"/>
          </p15:clr>
        </p15:guide>
        <p15:guide id="78" pos="312" userDrawn="1">
          <p15:clr>
            <a:srgbClr val="F26B43"/>
          </p15:clr>
        </p15:guide>
        <p15:guide id="79" orient="horz" pos="240" userDrawn="1">
          <p15:clr>
            <a:srgbClr val="F26B43"/>
          </p15:clr>
        </p15:guide>
        <p15:guide id="80" orient="horz" pos="360" userDrawn="1">
          <p15:clr>
            <a:srgbClr val="F26B43"/>
          </p15:clr>
        </p15:guide>
        <p15:guide id="81" orient="horz" pos="696" userDrawn="1">
          <p15:clr>
            <a:srgbClr val="F26B43"/>
          </p15:clr>
        </p15:guide>
        <p15:guide id="82" orient="horz" pos="2472" userDrawn="1">
          <p15:clr>
            <a:srgbClr val="F26B43"/>
          </p15:clr>
        </p15:guide>
        <p15:guide id="83" orient="horz" pos="4224" userDrawn="1">
          <p15:clr>
            <a:srgbClr val="F26B43"/>
          </p15:clr>
        </p15:guide>
        <p15:guide id="84" pos="7392" userDrawn="1">
          <p15:clr>
            <a:srgbClr val="F26B43"/>
          </p15:clr>
        </p15:guide>
        <p15:guide id="85" pos="3864" userDrawn="1">
          <p15:clr>
            <a:srgbClr val="FDE53C"/>
          </p15:clr>
        </p15:guide>
        <p15:guide id="86" pos="2688" userDrawn="1">
          <p15:clr>
            <a:srgbClr val="F26B43"/>
          </p15:clr>
        </p15:guide>
        <p15:guide id="87" pos="4992" userDrawn="1">
          <p15:clr>
            <a:srgbClr val="F26B43"/>
          </p15:clr>
        </p15:guide>
        <p15:guide id="88" pos="2640" userDrawn="1">
          <p15:clr>
            <a:srgbClr val="F26B43"/>
          </p15:clr>
        </p15:guide>
        <p15:guide id="89" pos="5040" userDrawn="1">
          <p15:clr>
            <a:srgbClr val="F26B43"/>
          </p15:clr>
        </p15:guide>
        <p15:guide id="90" orient="horz" pos="2424" userDrawn="1">
          <p15:clr>
            <a:srgbClr val="F26B43"/>
          </p15:clr>
        </p15:guide>
        <p15:guide id="91" orient="horz" pos="1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28.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8.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18.jp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D1C96B-52B9-0A45-9D88-21CCC6F7C870}"/>
              </a:ext>
            </a:extLst>
          </p:cNvPr>
          <p:cNvSpPr>
            <a:spLocks noGrp="1"/>
          </p:cNvSpPr>
          <p:nvPr>
            <p:ph type="ctrTitle"/>
          </p:nvPr>
        </p:nvSpPr>
        <p:spPr/>
        <p:txBody>
          <a:bodyPr/>
          <a:lstStyle/>
          <a:p>
            <a:r>
              <a:rPr lang="en-US" dirty="0"/>
              <a:t>Expectations for Cloud Ready Applications</a:t>
            </a:r>
          </a:p>
        </p:txBody>
      </p:sp>
      <p:sp>
        <p:nvSpPr>
          <p:cNvPr id="6" name="Subtitle 2">
            <a:extLst>
              <a:ext uri="{FF2B5EF4-FFF2-40B4-BE49-F238E27FC236}">
                <a16:creationId xmlns:a16="http://schemas.microsoft.com/office/drawing/2014/main" id="{66605D20-B62B-494C-A599-9599ED52387E}"/>
              </a:ext>
            </a:extLst>
          </p:cNvPr>
          <p:cNvSpPr>
            <a:spLocks noGrp="1"/>
          </p:cNvSpPr>
          <p:nvPr>
            <p:ph type="subTitle" idx="1"/>
          </p:nvPr>
        </p:nvSpPr>
        <p:spPr/>
        <p:txBody>
          <a:bodyPr/>
          <a:lstStyle/>
          <a:p>
            <a:r>
              <a:rPr lang="en-US" dirty="0"/>
              <a:t>Ranjan Prasad and Brian Rieger</a:t>
            </a:r>
          </a:p>
        </p:txBody>
      </p:sp>
      <p:sp>
        <p:nvSpPr>
          <p:cNvPr id="8" name="Text Placeholder 3">
            <a:extLst>
              <a:ext uri="{FF2B5EF4-FFF2-40B4-BE49-F238E27FC236}">
                <a16:creationId xmlns:a16="http://schemas.microsoft.com/office/drawing/2014/main" id="{609D99EA-E445-2941-AE41-FF4C6119ED54}"/>
              </a:ext>
            </a:extLst>
          </p:cNvPr>
          <p:cNvSpPr>
            <a:spLocks noGrp="1"/>
          </p:cNvSpPr>
          <p:nvPr>
            <p:ph type="body" sz="quarter" idx="13"/>
          </p:nvPr>
        </p:nvSpPr>
        <p:spPr>
          <a:xfrm>
            <a:off x="495300" y="5033179"/>
            <a:ext cx="7440011" cy="471150"/>
          </a:xfrm>
        </p:spPr>
        <p:txBody>
          <a:bodyPr>
            <a:normAutofit/>
          </a:bodyPr>
          <a:lstStyle/>
          <a:p>
            <a:r>
              <a:rPr lang="en-US" dirty="0"/>
              <a:t>Day, Month Year</a:t>
            </a:r>
          </a:p>
        </p:txBody>
      </p:sp>
    </p:spTree>
    <p:extLst>
      <p:ext uri="{BB962C8B-B14F-4D97-AF65-F5344CB8AC3E}">
        <p14:creationId xmlns:p14="http://schemas.microsoft.com/office/powerpoint/2010/main" val="1050542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4BBB7-C89C-4B0F-BCA5-1BEE94EEC257}"/>
              </a:ext>
            </a:extLst>
          </p:cNvPr>
          <p:cNvSpPr>
            <a:spLocks noGrp="1"/>
          </p:cNvSpPr>
          <p:nvPr>
            <p:ph type="title"/>
          </p:nvPr>
        </p:nvSpPr>
        <p:spPr/>
        <p:txBody>
          <a:bodyPr/>
          <a:lstStyle/>
          <a:p>
            <a:r>
              <a:rPr lang="en-US" dirty="0"/>
              <a:t>Cloud-Native</a:t>
            </a:r>
          </a:p>
        </p:txBody>
      </p:sp>
      <p:graphicFrame>
        <p:nvGraphicFramePr>
          <p:cNvPr id="7" name="Content Placeholder 6">
            <a:extLst>
              <a:ext uri="{FF2B5EF4-FFF2-40B4-BE49-F238E27FC236}">
                <a16:creationId xmlns:a16="http://schemas.microsoft.com/office/drawing/2014/main" id="{BE0D176F-EA2F-48C2-9DA7-8BA9E793C5E5}"/>
              </a:ext>
            </a:extLst>
          </p:cNvPr>
          <p:cNvGraphicFramePr>
            <a:graphicFrameLocks noGrp="1"/>
          </p:cNvGraphicFramePr>
          <p:nvPr>
            <p:ph idx="1"/>
            <p:extLst>
              <p:ext uri="{D42A27DB-BD31-4B8C-83A1-F6EECF244321}">
                <p14:modId xmlns:p14="http://schemas.microsoft.com/office/powerpoint/2010/main" val="359658730"/>
              </p:ext>
            </p:extLst>
          </p:nvPr>
        </p:nvGraphicFramePr>
        <p:xfrm>
          <a:off x="495300" y="1825625"/>
          <a:ext cx="11315700" cy="4075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169FE74C-875E-4388-9E3E-4F9E6065FB05}"/>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AA8421AA-09D8-47E8-828E-96F9A371B8EF}"/>
              </a:ext>
            </a:extLst>
          </p:cNvPr>
          <p:cNvSpPr>
            <a:spLocks noGrp="1"/>
          </p:cNvSpPr>
          <p:nvPr>
            <p:ph type="sldNum" sz="quarter" idx="12"/>
          </p:nvPr>
        </p:nvSpPr>
        <p:spPr/>
        <p:txBody>
          <a:bodyPr/>
          <a:lstStyle/>
          <a:p>
            <a:fld id="{3310D8EA-3107-4873-B9AB-DD7D3E79053A}" type="slidenum">
              <a:rPr lang="en-US" smtClean="0"/>
              <a:t>10</a:t>
            </a:fld>
            <a:endParaRPr lang="en-US"/>
          </a:p>
        </p:txBody>
      </p:sp>
      <p:sp>
        <p:nvSpPr>
          <p:cNvPr id="6" name="Text Placeholder 5">
            <a:extLst>
              <a:ext uri="{FF2B5EF4-FFF2-40B4-BE49-F238E27FC236}">
                <a16:creationId xmlns:a16="http://schemas.microsoft.com/office/drawing/2014/main" id="{C4DE68A2-2572-4800-BCF3-C1DB2F8D2C91}"/>
              </a:ext>
            </a:extLst>
          </p:cNvPr>
          <p:cNvSpPr>
            <a:spLocks noGrp="1"/>
          </p:cNvSpPr>
          <p:nvPr>
            <p:ph type="body" sz="quarter" idx="13"/>
          </p:nvPr>
        </p:nvSpPr>
        <p:spPr/>
        <p:txBody>
          <a:bodyPr/>
          <a:lstStyle/>
          <a:p>
            <a:r>
              <a:rPr lang="en-US" dirty="0"/>
              <a:t>Apps Characteristics</a:t>
            </a:r>
          </a:p>
        </p:txBody>
      </p:sp>
    </p:spTree>
    <p:extLst>
      <p:ext uri="{BB962C8B-B14F-4D97-AF65-F5344CB8AC3E}">
        <p14:creationId xmlns:p14="http://schemas.microsoft.com/office/powerpoint/2010/main" val="3552116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FC62C-9577-4591-94D2-7CAD157D78FF}"/>
              </a:ext>
            </a:extLst>
          </p:cNvPr>
          <p:cNvSpPr>
            <a:spLocks noGrp="1"/>
          </p:cNvSpPr>
          <p:nvPr>
            <p:ph type="title"/>
          </p:nvPr>
        </p:nvSpPr>
        <p:spPr/>
        <p:txBody>
          <a:bodyPr/>
          <a:lstStyle/>
          <a:p>
            <a:r>
              <a:rPr lang="en-US" dirty="0"/>
              <a:t>What is cloud-native all about?</a:t>
            </a:r>
          </a:p>
        </p:txBody>
      </p:sp>
      <p:sp>
        <p:nvSpPr>
          <p:cNvPr id="3" name="Content Placeholder 2">
            <a:extLst>
              <a:ext uri="{FF2B5EF4-FFF2-40B4-BE49-F238E27FC236}">
                <a16:creationId xmlns:a16="http://schemas.microsoft.com/office/drawing/2014/main" id="{3D80BD87-CAD2-4722-AA9D-B631E924A5C7}"/>
              </a:ext>
            </a:extLst>
          </p:cNvPr>
          <p:cNvSpPr>
            <a:spLocks noGrp="1"/>
          </p:cNvSpPr>
          <p:nvPr>
            <p:ph idx="1"/>
          </p:nvPr>
        </p:nvSpPr>
        <p:spPr/>
        <p:txBody>
          <a:bodyPr/>
          <a:lstStyle/>
          <a:p>
            <a:pPr>
              <a:buNone/>
            </a:pPr>
            <a:r>
              <a:rPr lang="en-US" dirty="0"/>
              <a:t>This is an approach to building and operating software that takes advantage of the cloud-computing delivery model. Often seen as a combination of </a:t>
            </a:r>
            <a:r>
              <a:rPr lang="en-US" b="1" dirty="0"/>
              <a:t>microservices</a:t>
            </a:r>
            <a:r>
              <a:rPr lang="en-US" dirty="0"/>
              <a:t>, </a:t>
            </a:r>
            <a:r>
              <a:rPr lang="en-US" b="1" dirty="0"/>
              <a:t>continuous delivery</a:t>
            </a:r>
            <a:r>
              <a:rPr lang="en-US" dirty="0"/>
              <a:t>, </a:t>
            </a:r>
            <a:r>
              <a:rPr lang="en-US" b="1" dirty="0"/>
              <a:t>containers</a:t>
            </a:r>
            <a:r>
              <a:rPr lang="en-US" dirty="0"/>
              <a:t>, and </a:t>
            </a:r>
            <a:r>
              <a:rPr lang="en-US" b="1" dirty="0"/>
              <a:t>DevOps</a:t>
            </a:r>
            <a:r>
              <a:rPr lang="en-US" dirty="0"/>
              <a:t>.</a:t>
            </a:r>
          </a:p>
          <a:p>
            <a:pPr>
              <a:buNone/>
            </a:pPr>
            <a:endParaRPr lang="en-US" dirty="0"/>
          </a:p>
          <a:p>
            <a:pPr>
              <a:buNone/>
            </a:pPr>
            <a:r>
              <a:rPr lang="en-US" dirty="0"/>
              <a:t>It’s all about software that’s built for </a:t>
            </a:r>
            <a:r>
              <a:rPr lang="en-US" b="1" dirty="0"/>
              <a:t>scale</a:t>
            </a:r>
            <a:r>
              <a:rPr lang="en-US" dirty="0"/>
              <a:t>, built for </a:t>
            </a:r>
            <a:r>
              <a:rPr lang="en-US" b="1" dirty="0"/>
              <a:t>continuous change</a:t>
            </a:r>
            <a:r>
              <a:rPr lang="en-US" dirty="0"/>
              <a:t>, built to </a:t>
            </a:r>
            <a:r>
              <a:rPr lang="en-US" b="1" dirty="0"/>
              <a:t>tolerate failure</a:t>
            </a:r>
            <a:r>
              <a:rPr lang="en-US" dirty="0"/>
              <a:t>, built for </a:t>
            </a:r>
            <a:r>
              <a:rPr lang="en-US" b="1" dirty="0"/>
              <a:t>manageability</a:t>
            </a:r>
            <a:r>
              <a:rPr lang="en-US" dirty="0"/>
              <a:t>.</a:t>
            </a:r>
          </a:p>
          <a:p>
            <a:endParaRPr lang="en-US" dirty="0"/>
          </a:p>
        </p:txBody>
      </p:sp>
      <p:sp>
        <p:nvSpPr>
          <p:cNvPr id="4" name="Footer Placeholder 3">
            <a:extLst>
              <a:ext uri="{FF2B5EF4-FFF2-40B4-BE49-F238E27FC236}">
                <a16:creationId xmlns:a16="http://schemas.microsoft.com/office/drawing/2014/main" id="{43C3DE42-1367-43B1-BE8E-73419C4F884D}"/>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D6A7FC4B-6381-4AFA-A585-9FE4F4187D1C}"/>
              </a:ext>
            </a:extLst>
          </p:cNvPr>
          <p:cNvSpPr>
            <a:spLocks noGrp="1"/>
          </p:cNvSpPr>
          <p:nvPr>
            <p:ph type="sldNum" sz="quarter" idx="12"/>
          </p:nvPr>
        </p:nvSpPr>
        <p:spPr/>
        <p:txBody>
          <a:bodyPr/>
          <a:lstStyle/>
          <a:p>
            <a:fld id="{3310D8EA-3107-4873-B9AB-DD7D3E79053A}" type="slidenum">
              <a:rPr lang="en-US" smtClean="0"/>
              <a:t>11</a:t>
            </a:fld>
            <a:endParaRPr lang="en-US"/>
          </a:p>
        </p:txBody>
      </p:sp>
      <p:sp>
        <p:nvSpPr>
          <p:cNvPr id="6" name="Text Placeholder 5">
            <a:extLst>
              <a:ext uri="{FF2B5EF4-FFF2-40B4-BE49-F238E27FC236}">
                <a16:creationId xmlns:a16="http://schemas.microsoft.com/office/drawing/2014/main" id="{D0946703-8727-4CBA-B729-7F6490C72B7B}"/>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4020408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A24F4-5D3D-D740-BDE5-85C536A6359C}"/>
              </a:ext>
            </a:extLst>
          </p:cNvPr>
          <p:cNvSpPr>
            <a:spLocks noGrp="1"/>
          </p:cNvSpPr>
          <p:nvPr>
            <p:ph type="title"/>
          </p:nvPr>
        </p:nvSpPr>
        <p:spPr>
          <a:xfrm>
            <a:off x="495300" y="0"/>
            <a:ext cx="9532278" cy="1074058"/>
          </a:xfrm>
        </p:spPr>
        <p:txBody>
          <a:bodyPr/>
          <a:lstStyle/>
          <a:p>
            <a:r>
              <a:rPr lang="en-US" sz="2800" b="1" dirty="0"/>
              <a:t>Health Care Cloud |</a:t>
            </a:r>
            <a:r>
              <a:rPr lang="en-US" sz="2800" b="1" dirty="0">
                <a:solidFill>
                  <a:srgbClr val="003C71"/>
                </a:solidFill>
                <a:latin typeface="arial" panose="020B0604020202020204" pitchFamily="34" charset="0"/>
              </a:rPr>
              <a:t> </a:t>
            </a:r>
            <a:r>
              <a:rPr lang="en-US" sz="2800" b="1" dirty="0">
                <a:solidFill>
                  <a:schemeClr val="accent1"/>
                </a:solidFill>
                <a:latin typeface="arial" panose="020B0604020202020204" pitchFamily="34" charset="0"/>
              </a:rPr>
              <a:t>Cloud Readiness Vs Cloud Native</a:t>
            </a:r>
            <a:endParaRPr lang="en-US" sz="2800" dirty="0"/>
          </a:p>
        </p:txBody>
      </p:sp>
      <p:sp>
        <p:nvSpPr>
          <p:cNvPr id="4" name="Footer Placeholder 3">
            <a:extLst>
              <a:ext uri="{FF2B5EF4-FFF2-40B4-BE49-F238E27FC236}">
                <a16:creationId xmlns:a16="http://schemas.microsoft.com/office/drawing/2014/main" id="{4BF19D90-A4D1-8148-9F6D-CFC0451F67E4}"/>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4983BD12-7BC3-B34E-ACD6-B4FC2A3DBFAF}"/>
              </a:ext>
            </a:extLst>
          </p:cNvPr>
          <p:cNvSpPr>
            <a:spLocks noGrp="1"/>
          </p:cNvSpPr>
          <p:nvPr>
            <p:ph type="sldNum" sz="quarter" idx="12"/>
          </p:nvPr>
        </p:nvSpPr>
        <p:spPr/>
        <p:txBody>
          <a:bodyPr/>
          <a:lstStyle/>
          <a:p>
            <a:fld id="{3310D8EA-3107-4873-B9AB-DD7D3E79053A}" type="slidenum">
              <a:rPr lang="en-US" smtClean="0"/>
              <a:t>12</a:t>
            </a:fld>
            <a:endParaRPr lang="en-US"/>
          </a:p>
        </p:txBody>
      </p:sp>
      <p:sp>
        <p:nvSpPr>
          <p:cNvPr id="6" name="Text Placeholder 5">
            <a:extLst>
              <a:ext uri="{FF2B5EF4-FFF2-40B4-BE49-F238E27FC236}">
                <a16:creationId xmlns:a16="http://schemas.microsoft.com/office/drawing/2014/main" id="{F1B6EBE0-CACD-A240-97D1-E94BE6231B7D}"/>
              </a:ext>
            </a:extLst>
          </p:cNvPr>
          <p:cNvSpPr>
            <a:spLocks noGrp="1"/>
          </p:cNvSpPr>
          <p:nvPr>
            <p:ph type="body" sz="quarter" idx="13"/>
          </p:nvPr>
        </p:nvSpPr>
        <p:spPr/>
        <p:txBody>
          <a:bodyPr/>
          <a:lstStyle/>
          <a:p>
            <a:r>
              <a:rPr lang="en-US" dirty="0"/>
              <a:t>There is a </a:t>
            </a:r>
            <a:r>
              <a:rPr lang="en-US" b="1" dirty="0"/>
              <a:t>maturity model</a:t>
            </a:r>
            <a:r>
              <a:rPr lang="en-US" dirty="0"/>
              <a:t> to cloud native</a:t>
            </a:r>
          </a:p>
        </p:txBody>
      </p:sp>
      <p:graphicFrame>
        <p:nvGraphicFramePr>
          <p:cNvPr id="7" name="Content Placeholder 6">
            <a:extLst>
              <a:ext uri="{FF2B5EF4-FFF2-40B4-BE49-F238E27FC236}">
                <a16:creationId xmlns:a16="http://schemas.microsoft.com/office/drawing/2014/main" id="{4382ED66-5D59-614B-B236-27528795E0A5}"/>
              </a:ext>
            </a:extLst>
          </p:cNvPr>
          <p:cNvGraphicFramePr>
            <a:graphicFrameLocks noGrp="1"/>
          </p:cNvGraphicFramePr>
          <p:nvPr>
            <p:ph idx="1"/>
            <p:extLst>
              <p:ext uri="{D42A27DB-BD31-4B8C-83A1-F6EECF244321}">
                <p14:modId xmlns:p14="http://schemas.microsoft.com/office/powerpoint/2010/main" val="262750083"/>
              </p:ext>
            </p:extLst>
          </p:nvPr>
        </p:nvGraphicFramePr>
        <p:xfrm>
          <a:off x="454204" y="1722884"/>
          <a:ext cx="11315700" cy="40751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15905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9769B806-5CCF-9542-84A2-B61AEDD9740B}"/>
              </a:ext>
            </a:extLst>
          </p:cNvPr>
          <p:cNvSpPr>
            <a:spLocks noGrp="1"/>
          </p:cNvSpPr>
          <p:nvPr>
            <p:ph type="title"/>
          </p:nvPr>
        </p:nvSpPr>
        <p:spPr>
          <a:xfrm>
            <a:off x="514350" y="1828800"/>
            <a:ext cx="7791450" cy="2128837"/>
          </a:xfrm>
        </p:spPr>
        <p:txBody>
          <a:bodyPr/>
          <a:lstStyle/>
          <a:p>
            <a:r>
              <a:rPr lang="en-US" dirty="0"/>
              <a:t>12 Factor Application</a:t>
            </a:r>
          </a:p>
        </p:txBody>
      </p:sp>
      <p:sp>
        <p:nvSpPr>
          <p:cNvPr id="18" name="Text Placeholder 4">
            <a:extLst>
              <a:ext uri="{FF2B5EF4-FFF2-40B4-BE49-F238E27FC236}">
                <a16:creationId xmlns:a16="http://schemas.microsoft.com/office/drawing/2014/main" id="{167FC8B3-6454-DF47-8F58-9B6639544AC1}"/>
              </a:ext>
            </a:extLst>
          </p:cNvPr>
          <p:cNvSpPr>
            <a:spLocks noGrp="1"/>
          </p:cNvSpPr>
          <p:nvPr>
            <p:ph type="body" idx="1"/>
          </p:nvPr>
        </p:nvSpPr>
        <p:spPr>
          <a:xfrm>
            <a:off x="514350" y="4122057"/>
            <a:ext cx="5561598" cy="1783443"/>
          </a:xfrm>
        </p:spPr>
        <p:txBody>
          <a:bodyPr/>
          <a:lstStyle/>
          <a:p>
            <a:r>
              <a:rPr lang="en-US" dirty="0"/>
              <a:t>Brian Rieger</a:t>
            </a:r>
          </a:p>
        </p:txBody>
      </p:sp>
    </p:spTree>
    <p:extLst>
      <p:ext uri="{BB962C8B-B14F-4D97-AF65-F5344CB8AC3E}">
        <p14:creationId xmlns:p14="http://schemas.microsoft.com/office/powerpoint/2010/main" val="3374262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B8C1D-E6E7-4628-885B-BC4447719A28}"/>
              </a:ext>
            </a:extLst>
          </p:cNvPr>
          <p:cNvSpPr>
            <a:spLocks noGrp="1"/>
          </p:cNvSpPr>
          <p:nvPr>
            <p:ph type="title"/>
          </p:nvPr>
        </p:nvSpPr>
        <p:spPr/>
        <p:txBody>
          <a:bodyPr/>
          <a:lstStyle/>
          <a:p>
            <a:r>
              <a:rPr lang="en-US" dirty="0"/>
              <a:t>What is Serverless?</a:t>
            </a:r>
          </a:p>
        </p:txBody>
      </p:sp>
      <p:graphicFrame>
        <p:nvGraphicFramePr>
          <p:cNvPr id="7" name="Content Placeholder 6">
            <a:extLst>
              <a:ext uri="{FF2B5EF4-FFF2-40B4-BE49-F238E27FC236}">
                <a16:creationId xmlns:a16="http://schemas.microsoft.com/office/drawing/2014/main" id="{AF2888A5-E131-453D-816B-2A2F9D9536D6}"/>
              </a:ext>
            </a:extLst>
          </p:cNvPr>
          <p:cNvGraphicFramePr>
            <a:graphicFrameLocks noGrp="1"/>
          </p:cNvGraphicFramePr>
          <p:nvPr>
            <p:ph idx="1"/>
            <p:extLst>
              <p:ext uri="{D42A27DB-BD31-4B8C-83A1-F6EECF244321}">
                <p14:modId xmlns:p14="http://schemas.microsoft.com/office/powerpoint/2010/main" val="669516567"/>
              </p:ext>
            </p:extLst>
          </p:nvPr>
        </p:nvGraphicFramePr>
        <p:xfrm>
          <a:off x="495300" y="1825625"/>
          <a:ext cx="11312072" cy="19072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12E10907-A0F7-4244-9F36-67CBCDDCED62}"/>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C9F3E2BF-C473-4971-8062-13C751A363B2}"/>
              </a:ext>
            </a:extLst>
          </p:cNvPr>
          <p:cNvSpPr>
            <a:spLocks noGrp="1"/>
          </p:cNvSpPr>
          <p:nvPr>
            <p:ph type="sldNum" sz="quarter" idx="12"/>
          </p:nvPr>
        </p:nvSpPr>
        <p:spPr/>
        <p:txBody>
          <a:bodyPr/>
          <a:lstStyle/>
          <a:p>
            <a:fld id="{3310D8EA-3107-4873-B9AB-DD7D3E79053A}" type="slidenum">
              <a:rPr lang="en-US" smtClean="0"/>
              <a:t>14</a:t>
            </a:fld>
            <a:endParaRPr lang="en-US"/>
          </a:p>
        </p:txBody>
      </p:sp>
      <p:sp>
        <p:nvSpPr>
          <p:cNvPr id="6" name="Text Placeholder 5">
            <a:extLst>
              <a:ext uri="{FF2B5EF4-FFF2-40B4-BE49-F238E27FC236}">
                <a16:creationId xmlns:a16="http://schemas.microsoft.com/office/drawing/2014/main" id="{6CC3B60C-740A-4224-9605-4FA3AF591B41}"/>
              </a:ext>
            </a:extLst>
          </p:cNvPr>
          <p:cNvSpPr>
            <a:spLocks noGrp="1"/>
          </p:cNvSpPr>
          <p:nvPr>
            <p:ph type="body" sz="quarter" idx="13"/>
          </p:nvPr>
        </p:nvSpPr>
        <p:spPr>
          <a:xfrm>
            <a:off x="647700" y="3675876"/>
            <a:ext cx="8144608" cy="492125"/>
          </a:xfrm>
        </p:spPr>
        <p:txBody>
          <a:bodyPr/>
          <a:lstStyle/>
          <a:p>
            <a:r>
              <a:rPr lang="en-US" dirty="0"/>
              <a:t>3factor Application</a:t>
            </a:r>
          </a:p>
        </p:txBody>
      </p:sp>
      <p:sp>
        <p:nvSpPr>
          <p:cNvPr id="8" name="Text Placeholder 5">
            <a:extLst>
              <a:ext uri="{FF2B5EF4-FFF2-40B4-BE49-F238E27FC236}">
                <a16:creationId xmlns:a16="http://schemas.microsoft.com/office/drawing/2014/main" id="{8668F693-BE27-4F8E-9EC8-16AB03DBD142}"/>
              </a:ext>
            </a:extLst>
          </p:cNvPr>
          <p:cNvSpPr txBox="1">
            <a:spLocks/>
          </p:cNvSpPr>
          <p:nvPr/>
        </p:nvSpPr>
        <p:spPr bwMode="gray">
          <a:xfrm>
            <a:off x="647700" y="1270682"/>
            <a:ext cx="8144608" cy="492125"/>
          </a:xfrm>
          <a:prstGeom prst="rect">
            <a:avLst/>
          </a:prstGeom>
        </p:spPr>
        <p:txBody>
          <a:bodyPr vert="horz" lIns="0" tIns="0" rIns="0" bIns="0" rtlCol="0">
            <a:noAutofit/>
          </a:bodyPr>
          <a:lstStyle>
            <a:lvl1pPr marL="0" indent="0" algn="l" defTabSz="914400" rtl="0" eaLnBrk="1" latinLnBrk="0" hangingPunct="1">
              <a:lnSpc>
                <a:spcPct val="95000"/>
              </a:lnSpc>
              <a:spcBef>
                <a:spcPts val="800"/>
              </a:spcBef>
              <a:spcAft>
                <a:spcPts val="600"/>
              </a:spcAft>
              <a:buFont typeface="Arial" panose="020B0604020202020204" pitchFamily="34" charset="0"/>
              <a:buChar char="​"/>
              <a:defRPr sz="2600" kern="1200">
                <a:solidFill>
                  <a:schemeClr val="accent4"/>
                </a:solidFill>
                <a:latin typeface="+mn-lt"/>
                <a:ea typeface="+mn-ea"/>
                <a:cs typeface="+mn-cs"/>
              </a:defRPr>
            </a:lvl1pPr>
            <a:lvl2pPr marL="230188" indent="-230188" algn="l" defTabSz="914400" rtl="0" eaLnBrk="1" latinLnBrk="0" hangingPunct="1">
              <a:lnSpc>
                <a:spcPct val="95000"/>
              </a:lnSpc>
              <a:spcBef>
                <a:spcPts val="0"/>
              </a:spcBef>
              <a:spcAft>
                <a:spcPts val="600"/>
              </a:spcAft>
              <a:buClr>
                <a:schemeClr val="accent1"/>
              </a:buClr>
              <a:buFont typeface="Arial" panose="020B0604020202020204" pitchFamily="34" charset="0"/>
              <a:buChar char="•"/>
              <a:defRPr sz="2200" kern="1200">
                <a:solidFill>
                  <a:schemeClr val="tx1"/>
                </a:solidFill>
                <a:latin typeface="+mn-lt"/>
                <a:ea typeface="+mn-ea"/>
                <a:cs typeface="+mn-cs"/>
              </a:defRPr>
            </a:lvl2pPr>
            <a:lvl3pPr marL="228600" indent="-228600" algn="l" defTabSz="914400" rtl="0" eaLnBrk="1" latinLnBrk="0" hangingPunct="1">
              <a:lnSpc>
                <a:spcPct val="95000"/>
              </a:lnSpc>
              <a:spcBef>
                <a:spcPts val="0"/>
              </a:spcBef>
              <a:spcAft>
                <a:spcPts val="600"/>
              </a:spcAft>
              <a:buClr>
                <a:schemeClr val="accent1"/>
              </a:buClr>
              <a:buFont typeface="Arial" panose="020B0604020202020204" pitchFamily="34" charset="0"/>
              <a:buChar char="​"/>
              <a:defRPr sz="2200" kern="1200">
                <a:solidFill>
                  <a:schemeClr val="tx1"/>
                </a:solidFill>
                <a:latin typeface="+mn-lt"/>
                <a:ea typeface="+mn-ea"/>
                <a:cs typeface="+mn-cs"/>
              </a:defRPr>
            </a:lvl3pPr>
            <a:lvl4pPr marL="458788" indent="-230188" algn="l" defTabSz="914400" rtl="0" eaLnBrk="1" latinLnBrk="0" hangingPunct="1">
              <a:lnSpc>
                <a:spcPct val="95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4pPr>
            <a:lvl5pPr marL="685800" indent="-228600" algn="l" defTabSz="914400" rtl="0" eaLnBrk="1" latinLnBrk="0" hangingPunct="1">
              <a:lnSpc>
                <a:spcPct val="95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5pPr>
            <a:lvl6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6pPr>
            <a:lvl7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7pPr>
            <a:lvl8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8pPr>
            <a:lvl9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9pPr>
          </a:lstStyle>
          <a:p>
            <a:r>
              <a:rPr lang="en-US"/>
              <a:t>Traits of Serverless (function as a service)</a:t>
            </a:r>
            <a:endParaRPr lang="en-US" dirty="0"/>
          </a:p>
        </p:txBody>
      </p:sp>
      <p:graphicFrame>
        <p:nvGraphicFramePr>
          <p:cNvPr id="10" name="Diagram 9">
            <a:extLst>
              <a:ext uri="{FF2B5EF4-FFF2-40B4-BE49-F238E27FC236}">
                <a16:creationId xmlns:a16="http://schemas.microsoft.com/office/drawing/2014/main" id="{A72C5280-7473-44DF-BF90-7CE530693B25}"/>
              </a:ext>
            </a:extLst>
          </p:cNvPr>
          <p:cNvGraphicFramePr/>
          <p:nvPr>
            <p:extLst>
              <p:ext uri="{D42A27DB-BD31-4B8C-83A1-F6EECF244321}">
                <p14:modId xmlns:p14="http://schemas.microsoft.com/office/powerpoint/2010/main" val="1965789962"/>
              </p:ext>
            </p:extLst>
          </p:nvPr>
        </p:nvGraphicFramePr>
        <p:xfrm>
          <a:off x="495300" y="4168001"/>
          <a:ext cx="9664700" cy="198537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383035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204F9-C84D-4D49-9389-7BFB62B20E8E}"/>
              </a:ext>
            </a:extLst>
          </p:cNvPr>
          <p:cNvSpPr>
            <a:spLocks noGrp="1"/>
          </p:cNvSpPr>
          <p:nvPr>
            <p:ph type="title"/>
          </p:nvPr>
        </p:nvSpPr>
        <p:spPr>
          <a:xfrm>
            <a:off x="495300" y="0"/>
            <a:ext cx="8686800" cy="1074058"/>
          </a:xfrm>
        </p:spPr>
        <p:txBody>
          <a:bodyPr/>
          <a:lstStyle/>
          <a:p>
            <a:r>
              <a:rPr lang="en-US" sz="2800" dirty="0"/>
              <a:t>The 12 Factors</a:t>
            </a:r>
          </a:p>
        </p:txBody>
      </p:sp>
      <p:sp>
        <p:nvSpPr>
          <p:cNvPr id="3" name="Slide Number Placeholder 2">
            <a:extLst>
              <a:ext uri="{FF2B5EF4-FFF2-40B4-BE49-F238E27FC236}">
                <a16:creationId xmlns:a16="http://schemas.microsoft.com/office/drawing/2014/main" id="{E954FDD8-5510-444D-8172-859ED533311E}"/>
              </a:ext>
            </a:extLst>
          </p:cNvPr>
          <p:cNvSpPr>
            <a:spLocks noGrp="1"/>
          </p:cNvSpPr>
          <p:nvPr>
            <p:ph type="sldNum" sz="quarter" idx="12"/>
          </p:nvPr>
        </p:nvSpPr>
        <p:spPr/>
        <p:txBody>
          <a:bodyPr/>
          <a:lstStyle/>
          <a:p>
            <a:fld id="{3310D8EA-3107-4873-B9AB-DD7D3E79053A}" type="slidenum">
              <a:rPr lang="en-US" smtClean="0">
                <a:solidFill>
                  <a:srgbClr val="55565A">
                    <a:tint val="75000"/>
                  </a:srgbClr>
                </a:solidFill>
              </a:rPr>
              <a:pPr/>
              <a:t>15</a:t>
            </a:fld>
            <a:endParaRPr lang="en-US">
              <a:solidFill>
                <a:srgbClr val="55565A">
                  <a:tint val="75000"/>
                </a:srgbClr>
              </a:solidFill>
            </a:endParaRPr>
          </a:p>
        </p:txBody>
      </p:sp>
      <p:sp>
        <p:nvSpPr>
          <p:cNvPr id="4" name="Footer Placeholder 3">
            <a:extLst>
              <a:ext uri="{FF2B5EF4-FFF2-40B4-BE49-F238E27FC236}">
                <a16:creationId xmlns:a16="http://schemas.microsoft.com/office/drawing/2014/main" id="{E12631B5-BF1C-FE4E-82DB-1DDB2E10AAC3}"/>
              </a:ext>
            </a:extLst>
          </p:cNvPr>
          <p:cNvSpPr>
            <a:spLocks noGrp="1"/>
          </p:cNvSpPr>
          <p:nvPr>
            <p:ph type="ftr" sz="quarter" idx="3"/>
          </p:nvPr>
        </p:nvSpPr>
        <p:spPr/>
        <p:txBody>
          <a:bodyPr/>
          <a:lstStyle/>
          <a:p>
            <a:r>
              <a:rPr lang="en-US">
                <a:solidFill>
                  <a:srgbClr val="55565A">
                    <a:tint val="75000"/>
                  </a:srgbClr>
                </a:solidFill>
              </a:rPr>
              <a:t>Confidential property of Optum. Do not distribute or reproduce without express permission from Optum.</a:t>
            </a:r>
            <a:endParaRPr lang="en-US" dirty="0">
              <a:solidFill>
                <a:srgbClr val="55565A">
                  <a:tint val="75000"/>
                </a:srgbClr>
              </a:solidFill>
            </a:endParaRPr>
          </a:p>
        </p:txBody>
      </p:sp>
      <p:sp>
        <p:nvSpPr>
          <p:cNvPr id="8" name="Rectangle 7">
            <a:extLst>
              <a:ext uri="{FF2B5EF4-FFF2-40B4-BE49-F238E27FC236}">
                <a16:creationId xmlns:a16="http://schemas.microsoft.com/office/drawing/2014/main" id="{BD821B47-DD56-B748-A1D1-3E37AD734088}"/>
              </a:ext>
            </a:extLst>
          </p:cNvPr>
          <p:cNvSpPr/>
          <p:nvPr/>
        </p:nvSpPr>
        <p:spPr>
          <a:xfrm>
            <a:off x="958850" y="2205720"/>
            <a:ext cx="10274300" cy="3149600"/>
          </a:xfrm>
          <a:prstGeom prst="rect">
            <a:avLst/>
          </a:prstGeom>
        </p:spPr>
        <p:txBody>
          <a:bodyPr vert="horz" lIns="0" tIns="0" rIns="0" bIns="0" numCol="2" rtlCol="0">
            <a:noAutofit/>
          </a:bodyPr>
          <a:lstStyle/>
          <a:p>
            <a:pPr marL="457200" indent="-457200">
              <a:lnSpc>
                <a:spcPct val="95000"/>
              </a:lnSpc>
              <a:spcBef>
                <a:spcPts val="800"/>
              </a:spcBef>
              <a:spcAft>
                <a:spcPts val="600"/>
              </a:spcAft>
              <a:buClr>
                <a:srgbClr val="E87722"/>
              </a:buClr>
              <a:buFont typeface="+mj-lt"/>
              <a:buAutoNum type="arabicPeriod"/>
            </a:pPr>
            <a:r>
              <a:rPr lang="en-US" sz="2200" b="1" dirty="0">
                <a:solidFill>
                  <a:schemeClr val="tx2"/>
                </a:solidFill>
              </a:rPr>
              <a:t>Codebase</a:t>
            </a:r>
          </a:p>
          <a:p>
            <a:pPr marL="457200" indent="-457200">
              <a:lnSpc>
                <a:spcPct val="95000"/>
              </a:lnSpc>
              <a:spcBef>
                <a:spcPts val="800"/>
              </a:spcBef>
              <a:spcAft>
                <a:spcPts val="600"/>
              </a:spcAft>
              <a:buClr>
                <a:srgbClr val="E87722"/>
              </a:buClr>
              <a:buFont typeface="+mj-lt"/>
              <a:buAutoNum type="arabicPeriod"/>
            </a:pPr>
            <a:r>
              <a:rPr lang="en-US" sz="2200" b="1" dirty="0">
                <a:solidFill>
                  <a:schemeClr val="tx2"/>
                </a:solidFill>
              </a:rPr>
              <a:t>Dependencies</a:t>
            </a:r>
          </a:p>
          <a:p>
            <a:pPr marL="457200" indent="-457200">
              <a:lnSpc>
                <a:spcPct val="95000"/>
              </a:lnSpc>
              <a:spcBef>
                <a:spcPts val="800"/>
              </a:spcBef>
              <a:spcAft>
                <a:spcPts val="600"/>
              </a:spcAft>
              <a:buClr>
                <a:srgbClr val="E87722"/>
              </a:buClr>
              <a:buFont typeface="+mj-lt"/>
              <a:buAutoNum type="arabicPeriod"/>
            </a:pPr>
            <a:r>
              <a:rPr lang="en-US" sz="2200" b="1" dirty="0">
                <a:solidFill>
                  <a:schemeClr val="tx2"/>
                </a:solidFill>
              </a:rPr>
              <a:t>Config</a:t>
            </a:r>
          </a:p>
          <a:p>
            <a:pPr marL="457200" indent="-457200">
              <a:lnSpc>
                <a:spcPct val="95000"/>
              </a:lnSpc>
              <a:spcBef>
                <a:spcPts val="800"/>
              </a:spcBef>
              <a:spcAft>
                <a:spcPts val="600"/>
              </a:spcAft>
              <a:buClr>
                <a:srgbClr val="E87722"/>
              </a:buClr>
              <a:buFont typeface="+mj-lt"/>
              <a:buAutoNum type="arabicPeriod"/>
            </a:pPr>
            <a:r>
              <a:rPr lang="en-US" sz="2200" b="1" dirty="0">
                <a:solidFill>
                  <a:schemeClr val="tx2"/>
                </a:solidFill>
              </a:rPr>
              <a:t>Backing Services</a:t>
            </a:r>
          </a:p>
          <a:p>
            <a:pPr marL="457200" indent="-457200">
              <a:lnSpc>
                <a:spcPct val="95000"/>
              </a:lnSpc>
              <a:spcBef>
                <a:spcPts val="800"/>
              </a:spcBef>
              <a:spcAft>
                <a:spcPts val="600"/>
              </a:spcAft>
              <a:buClr>
                <a:srgbClr val="E87722"/>
              </a:buClr>
              <a:buFont typeface="+mj-lt"/>
              <a:buAutoNum type="arabicPeriod"/>
            </a:pPr>
            <a:r>
              <a:rPr lang="en-US" sz="2200" b="1" dirty="0">
                <a:solidFill>
                  <a:schemeClr val="tx2"/>
                </a:solidFill>
              </a:rPr>
              <a:t>Build, Release, Run</a:t>
            </a:r>
          </a:p>
          <a:p>
            <a:pPr marL="457200" indent="-457200">
              <a:lnSpc>
                <a:spcPct val="95000"/>
              </a:lnSpc>
              <a:spcBef>
                <a:spcPts val="800"/>
              </a:spcBef>
              <a:spcAft>
                <a:spcPts val="600"/>
              </a:spcAft>
              <a:buClr>
                <a:srgbClr val="E87722"/>
              </a:buClr>
              <a:buFont typeface="+mj-lt"/>
              <a:buAutoNum type="arabicPeriod"/>
            </a:pPr>
            <a:r>
              <a:rPr lang="en-US" sz="2200" b="1" dirty="0">
                <a:solidFill>
                  <a:schemeClr val="tx2"/>
                </a:solidFill>
              </a:rPr>
              <a:t>Processes</a:t>
            </a:r>
          </a:p>
          <a:p>
            <a:pPr marL="457200" indent="-457200">
              <a:lnSpc>
                <a:spcPct val="95000"/>
              </a:lnSpc>
              <a:spcBef>
                <a:spcPts val="800"/>
              </a:spcBef>
              <a:spcAft>
                <a:spcPts val="600"/>
              </a:spcAft>
              <a:buClr>
                <a:srgbClr val="E87722"/>
              </a:buClr>
              <a:buFont typeface="+mj-lt"/>
              <a:buAutoNum type="arabicPeriod"/>
            </a:pPr>
            <a:r>
              <a:rPr lang="en-US" sz="2200" b="1" dirty="0">
                <a:solidFill>
                  <a:schemeClr val="tx2"/>
                </a:solidFill>
              </a:rPr>
              <a:t>Port Binding</a:t>
            </a:r>
          </a:p>
          <a:p>
            <a:pPr marL="457200" indent="-457200">
              <a:lnSpc>
                <a:spcPct val="95000"/>
              </a:lnSpc>
              <a:spcBef>
                <a:spcPts val="800"/>
              </a:spcBef>
              <a:spcAft>
                <a:spcPts val="600"/>
              </a:spcAft>
              <a:buClr>
                <a:srgbClr val="E87722"/>
              </a:buClr>
              <a:buFont typeface="+mj-lt"/>
              <a:buAutoNum type="arabicPeriod"/>
            </a:pPr>
            <a:r>
              <a:rPr lang="en-US" sz="2200" b="1" dirty="0">
                <a:solidFill>
                  <a:schemeClr val="tx2"/>
                </a:solidFill>
              </a:rPr>
              <a:t>Concurrency</a:t>
            </a:r>
          </a:p>
          <a:p>
            <a:pPr marL="457200" indent="-457200">
              <a:lnSpc>
                <a:spcPct val="95000"/>
              </a:lnSpc>
              <a:spcBef>
                <a:spcPts val="800"/>
              </a:spcBef>
              <a:spcAft>
                <a:spcPts val="600"/>
              </a:spcAft>
              <a:buClr>
                <a:srgbClr val="E87722"/>
              </a:buClr>
              <a:buFont typeface="+mj-lt"/>
              <a:buAutoNum type="arabicPeriod"/>
            </a:pPr>
            <a:r>
              <a:rPr lang="en-US" sz="2200" b="1" dirty="0">
                <a:solidFill>
                  <a:schemeClr val="tx2"/>
                </a:solidFill>
              </a:rPr>
              <a:t>Disposability </a:t>
            </a:r>
          </a:p>
          <a:p>
            <a:pPr marL="457200" indent="-457200">
              <a:lnSpc>
                <a:spcPct val="95000"/>
              </a:lnSpc>
              <a:spcBef>
                <a:spcPts val="800"/>
              </a:spcBef>
              <a:spcAft>
                <a:spcPts val="600"/>
              </a:spcAft>
              <a:buClr>
                <a:srgbClr val="E87722"/>
              </a:buClr>
              <a:buFont typeface="+mj-lt"/>
              <a:buAutoNum type="arabicPeriod"/>
            </a:pPr>
            <a:r>
              <a:rPr lang="en-US" sz="2200" b="1" dirty="0">
                <a:solidFill>
                  <a:schemeClr val="tx2"/>
                </a:solidFill>
              </a:rPr>
              <a:t>Dev/Prod Parity</a:t>
            </a:r>
          </a:p>
          <a:p>
            <a:pPr marL="457200" indent="-457200">
              <a:lnSpc>
                <a:spcPct val="95000"/>
              </a:lnSpc>
              <a:spcBef>
                <a:spcPts val="800"/>
              </a:spcBef>
              <a:spcAft>
                <a:spcPts val="600"/>
              </a:spcAft>
              <a:buClr>
                <a:srgbClr val="E87722"/>
              </a:buClr>
              <a:buFont typeface="+mj-lt"/>
              <a:buAutoNum type="arabicPeriod"/>
            </a:pPr>
            <a:r>
              <a:rPr lang="en-US" sz="2200" b="1" dirty="0">
                <a:solidFill>
                  <a:schemeClr val="tx2"/>
                </a:solidFill>
              </a:rPr>
              <a:t>Logs</a:t>
            </a:r>
          </a:p>
          <a:p>
            <a:pPr marL="457200" indent="-457200">
              <a:lnSpc>
                <a:spcPct val="95000"/>
              </a:lnSpc>
              <a:spcBef>
                <a:spcPts val="800"/>
              </a:spcBef>
              <a:spcAft>
                <a:spcPts val="600"/>
              </a:spcAft>
              <a:buClr>
                <a:srgbClr val="E87722"/>
              </a:buClr>
              <a:buFont typeface="+mj-lt"/>
              <a:buAutoNum type="arabicPeriod"/>
            </a:pPr>
            <a:r>
              <a:rPr lang="en-US" sz="2200" b="1" dirty="0">
                <a:solidFill>
                  <a:schemeClr val="tx2"/>
                </a:solidFill>
              </a:rPr>
              <a:t>Admin Processes</a:t>
            </a:r>
          </a:p>
        </p:txBody>
      </p:sp>
    </p:spTree>
    <p:extLst>
      <p:ext uri="{BB962C8B-B14F-4D97-AF65-F5344CB8AC3E}">
        <p14:creationId xmlns:p14="http://schemas.microsoft.com/office/powerpoint/2010/main" val="3350329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204F9-C84D-4D49-9389-7BFB62B20E8E}"/>
              </a:ext>
            </a:extLst>
          </p:cNvPr>
          <p:cNvSpPr>
            <a:spLocks noGrp="1"/>
          </p:cNvSpPr>
          <p:nvPr>
            <p:ph type="title"/>
          </p:nvPr>
        </p:nvSpPr>
        <p:spPr>
          <a:xfrm>
            <a:off x="495300" y="0"/>
            <a:ext cx="8686800" cy="1074058"/>
          </a:xfrm>
        </p:spPr>
        <p:txBody>
          <a:bodyPr/>
          <a:lstStyle/>
          <a:p>
            <a:r>
              <a:rPr lang="en-US" sz="2800" dirty="0"/>
              <a:t>#1 &amp; 2 Codebase and Dependencies</a:t>
            </a:r>
          </a:p>
        </p:txBody>
      </p:sp>
      <p:sp>
        <p:nvSpPr>
          <p:cNvPr id="3" name="Slide Number Placeholder 2">
            <a:extLst>
              <a:ext uri="{FF2B5EF4-FFF2-40B4-BE49-F238E27FC236}">
                <a16:creationId xmlns:a16="http://schemas.microsoft.com/office/drawing/2014/main" id="{E954FDD8-5510-444D-8172-859ED533311E}"/>
              </a:ext>
            </a:extLst>
          </p:cNvPr>
          <p:cNvSpPr>
            <a:spLocks noGrp="1"/>
          </p:cNvSpPr>
          <p:nvPr>
            <p:ph type="sldNum" sz="quarter" idx="12"/>
          </p:nvPr>
        </p:nvSpPr>
        <p:spPr/>
        <p:txBody>
          <a:bodyPr/>
          <a:lstStyle/>
          <a:p>
            <a:fld id="{3310D8EA-3107-4873-B9AB-DD7D3E79053A}" type="slidenum">
              <a:rPr lang="en-US" smtClean="0">
                <a:solidFill>
                  <a:srgbClr val="55565A">
                    <a:tint val="75000"/>
                  </a:srgbClr>
                </a:solidFill>
              </a:rPr>
              <a:pPr/>
              <a:t>16</a:t>
            </a:fld>
            <a:endParaRPr lang="en-US">
              <a:solidFill>
                <a:srgbClr val="55565A">
                  <a:tint val="75000"/>
                </a:srgbClr>
              </a:solidFill>
            </a:endParaRPr>
          </a:p>
        </p:txBody>
      </p:sp>
      <p:sp>
        <p:nvSpPr>
          <p:cNvPr id="4" name="Footer Placeholder 3">
            <a:extLst>
              <a:ext uri="{FF2B5EF4-FFF2-40B4-BE49-F238E27FC236}">
                <a16:creationId xmlns:a16="http://schemas.microsoft.com/office/drawing/2014/main" id="{E12631B5-BF1C-FE4E-82DB-1DDB2E10AAC3}"/>
              </a:ext>
            </a:extLst>
          </p:cNvPr>
          <p:cNvSpPr>
            <a:spLocks noGrp="1"/>
          </p:cNvSpPr>
          <p:nvPr>
            <p:ph type="ftr" sz="quarter" idx="3"/>
          </p:nvPr>
        </p:nvSpPr>
        <p:spPr/>
        <p:txBody>
          <a:bodyPr/>
          <a:lstStyle/>
          <a:p>
            <a:r>
              <a:rPr lang="en-US">
                <a:solidFill>
                  <a:srgbClr val="55565A">
                    <a:tint val="75000"/>
                  </a:srgbClr>
                </a:solidFill>
              </a:rPr>
              <a:t>Confidential property of Optum. Do not distribute or reproduce without express permission from Optum.</a:t>
            </a:r>
            <a:endParaRPr lang="en-US" dirty="0">
              <a:solidFill>
                <a:srgbClr val="55565A">
                  <a:tint val="75000"/>
                </a:srgbClr>
              </a:solidFill>
            </a:endParaRPr>
          </a:p>
        </p:txBody>
      </p:sp>
      <p:sp>
        <p:nvSpPr>
          <p:cNvPr id="8" name="Rectangle 7">
            <a:extLst>
              <a:ext uri="{FF2B5EF4-FFF2-40B4-BE49-F238E27FC236}">
                <a16:creationId xmlns:a16="http://schemas.microsoft.com/office/drawing/2014/main" id="{BD821B47-DD56-B748-A1D1-3E37AD734088}"/>
              </a:ext>
            </a:extLst>
          </p:cNvPr>
          <p:cNvSpPr/>
          <p:nvPr/>
        </p:nvSpPr>
        <p:spPr>
          <a:xfrm>
            <a:off x="495300" y="1270000"/>
            <a:ext cx="6886001" cy="4776692"/>
          </a:xfrm>
          <a:prstGeom prst="rect">
            <a:avLst/>
          </a:prstGeom>
        </p:spPr>
        <p:txBody>
          <a:bodyPr vert="horz" lIns="0" tIns="0" rIns="0" bIns="0" rtlCol="0">
            <a:noAutofit/>
          </a:bodyPr>
          <a:lstStyle/>
          <a:p>
            <a:pPr marL="342900" indent="-342900">
              <a:lnSpc>
                <a:spcPct val="95000"/>
              </a:lnSpc>
              <a:spcBef>
                <a:spcPts val="800"/>
              </a:spcBef>
              <a:spcAft>
                <a:spcPts val="600"/>
              </a:spcAft>
              <a:buFont typeface="Arial" panose="020B0604020202020204" pitchFamily="34" charset="0"/>
              <a:buChar char="•"/>
            </a:pPr>
            <a:r>
              <a:rPr lang="en-US" sz="2200" b="1" dirty="0">
                <a:solidFill>
                  <a:schemeClr val="tx2"/>
                </a:solidFill>
              </a:rPr>
              <a:t>Codebase</a:t>
            </a:r>
          </a:p>
          <a:p>
            <a:pPr marL="573088" lvl="1" indent="-342900">
              <a:lnSpc>
                <a:spcPct val="95000"/>
              </a:lnSpc>
              <a:spcAft>
                <a:spcPts val="600"/>
              </a:spcAft>
              <a:buClr>
                <a:schemeClr val="accent1"/>
              </a:buClr>
              <a:buFont typeface="Arial" panose="020B0604020202020204" pitchFamily="34" charset="0"/>
              <a:buChar char="•"/>
            </a:pPr>
            <a:r>
              <a:rPr lang="en-US" sz="2200" dirty="0"/>
              <a:t>One Codebase should be used to track all changes to the application such as Git or SVN</a:t>
            </a:r>
          </a:p>
          <a:p>
            <a:pPr marL="573088" lvl="1" indent="-342900">
              <a:lnSpc>
                <a:spcPct val="95000"/>
              </a:lnSpc>
              <a:spcAft>
                <a:spcPts val="600"/>
              </a:spcAft>
              <a:buClr>
                <a:schemeClr val="accent1"/>
              </a:buClr>
              <a:buFont typeface="Arial" panose="020B0604020202020204" pitchFamily="34" charset="0"/>
              <a:buChar char="•"/>
            </a:pPr>
            <a:r>
              <a:rPr lang="en-US" sz="2200" dirty="0"/>
              <a:t>Each Codebase can have numerous different deploys for all of the environments needed</a:t>
            </a:r>
          </a:p>
          <a:p>
            <a:pPr marL="342900" indent="-342900">
              <a:lnSpc>
                <a:spcPct val="95000"/>
              </a:lnSpc>
              <a:spcBef>
                <a:spcPts val="800"/>
              </a:spcBef>
              <a:spcAft>
                <a:spcPts val="600"/>
              </a:spcAft>
              <a:buFont typeface="Arial" panose="020B0604020202020204" pitchFamily="34" charset="0"/>
              <a:buChar char="•"/>
            </a:pPr>
            <a:r>
              <a:rPr lang="en-US" sz="2200" b="1" dirty="0">
                <a:solidFill>
                  <a:schemeClr val="tx2"/>
                </a:solidFill>
              </a:rPr>
              <a:t>Dependencies </a:t>
            </a:r>
          </a:p>
          <a:p>
            <a:pPr marL="573088" lvl="1" indent="-342900">
              <a:lnSpc>
                <a:spcPct val="95000"/>
              </a:lnSpc>
              <a:spcAft>
                <a:spcPts val="600"/>
              </a:spcAft>
              <a:buClr>
                <a:schemeClr val="accent1"/>
              </a:buClr>
              <a:buFont typeface="Arial" panose="020B0604020202020204" pitchFamily="34" charset="0"/>
              <a:buChar char="•"/>
            </a:pPr>
            <a:r>
              <a:rPr lang="en-US" sz="2200" dirty="0"/>
              <a:t>Should be explicitly declared and isolated</a:t>
            </a:r>
          </a:p>
          <a:p>
            <a:pPr marL="573088" lvl="1" indent="-342900">
              <a:lnSpc>
                <a:spcPct val="95000"/>
              </a:lnSpc>
              <a:spcAft>
                <a:spcPts val="600"/>
              </a:spcAft>
              <a:buClr>
                <a:schemeClr val="accent1"/>
              </a:buClr>
              <a:buFont typeface="Arial" panose="020B0604020202020204" pitchFamily="34" charset="0"/>
              <a:buChar char="•"/>
            </a:pPr>
            <a:r>
              <a:rPr lang="en-US" sz="2200" dirty="0"/>
              <a:t>Handled by common tools such as Gradle or Maven</a:t>
            </a:r>
          </a:p>
          <a:p>
            <a:pPr marL="573088" lvl="1" indent="-342900">
              <a:lnSpc>
                <a:spcPct val="95000"/>
              </a:lnSpc>
              <a:spcAft>
                <a:spcPts val="600"/>
              </a:spcAft>
              <a:buClr>
                <a:schemeClr val="accent1"/>
              </a:buClr>
              <a:buFont typeface="Arial" panose="020B0604020202020204" pitchFamily="34" charset="0"/>
              <a:buChar char="•"/>
            </a:pPr>
            <a:r>
              <a:rPr lang="en-US" sz="2200" dirty="0"/>
              <a:t>Eliminates Dependency on system-level tools or libraries.</a:t>
            </a:r>
          </a:p>
          <a:p>
            <a:pPr marL="342900" indent="-342900">
              <a:lnSpc>
                <a:spcPct val="95000"/>
              </a:lnSpc>
              <a:spcBef>
                <a:spcPts val="800"/>
              </a:spcBef>
              <a:spcAft>
                <a:spcPts val="600"/>
              </a:spcAft>
              <a:buFont typeface="Arial" panose="020B0604020202020204" pitchFamily="34" charset="0"/>
              <a:buChar char="•"/>
            </a:pPr>
            <a:endParaRPr lang="en-US" sz="2200" b="1" dirty="0">
              <a:solidFill>
                <a:schemeClr val="tx2"/>
              </a:solidFill>
            </a:endParaRPr>
          </a:p>
        </p:txBody>
      </p:sp>
      <p:pic>
        <p:nvPicPr>
          <p:cNvPr id="6" name="Content Placeholder 6">
            <a:extLst>
              <a:ext uri="{FF2B5EF4-FFF2-40B4-BE49-F238E27FC236}">
                <a16:creationId xmlns:a16="http://schemas.microsoft.com/office/drawing/2014/main" id="{AD6B5F68-990C-1D41-B6B8-BBB857925F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3173" y="1270000"/>
            <a:ext cx="2346899" cy="2406648"/>
          </a:xfrm>
          <a:prstGeom prst="rect">
            <a:avLst/>
          </a:prstGeom>
        </p:spPr>
      </p:pic>
      <p:pic>
        <p:nvPicPr>
          <p:cNvPr id="5122" name="Picture 2" descr="Image result for git">
            <a:extLst>
              <a:ext uri="{FF2B5EF4-FFF2-40B4-BE49-F238E27FC236}">
                <a16:creationId xmlns:a16="http://schemas.microsoft.com/office/drawing/2014/main" id="{09500FC1-9E8F-8A44-9D9E-F61F062281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3173" y="3164964"/>
            <a:ext cx="1139141" cy="47568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gradle">
            <a:extLst>
              <a:ext uri="{FF2B5EF4-FFF2-40B4-BE49-F238E27FC236}">
                <a16:creationId xmlns:a16="http://schemas.microsoft.com/office/drawing/2014/main" id="{C4D77624-FC55-5945-9EAA-A02599054E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73173" y="4545580"/>
            <a:ext cx="1490626" cy="51823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Image result for Maven">
            <a:extLst>
              <a:ext uri="{FF2B5EF4-FFF2-40B4-BE49-F238E27FC236}">
                <a16:creationId xmlns:a16="http://schemas.microsoft.com/office/drawing/2014/main" id="{91B0FD01-E678-1A4A-85D8-35A3964215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78217" y="5063815"/>
            <a:ext cx="1599894" cy="404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455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FF624-74A0-FB46-AF22-204E88A4117E}"/>
              </a:ext>
            </a:extLst>
          </p:cNvPr>
          <p:cNvSpPr>
            <a:spLocks noGrp="1"/>
          </p:cNvSpPr>
          <p:nvPr>
            <p:ph type="title"/>
          </p:nvPr>
        </p:nvSpPr>
        <p:spPr/>
        <p:txBody>
          <a:bodyPr/>
          <a:lstStyle/>
          <a:p>
            <a:r>
              <a:rPr lang="en-US" dirty="0"/>
              <a:t>#3 &amp; 4 Config and Backing Services</a:t>
            </a:r>
          </a:p>
        </p:txBody>
      </p:sp>
      <p:sp>
        <p:nvSpPr>
          <p:cNvPr id="3" name="Content Placeholder 2">
            <a:extLst>
              <a:ext uri="{FF2B5EF4-FFF2-40B4-BE49-F238E27FC236}">
                <a16:creationId xmlns:a16="http://schemas.microsoft.com/office/drawing/2014/main" id="{2C34F7F9-499C-DA40-B92B-030F1CAAE18F}"/>
              </a:ext>
            </a:extLst>
          </p:cNvPr>
          <p:cNvSpPr>
            <a:spLocks noGrp="1"/>
          </p:cNvSpPr>
          <p:nvPr>
            <p:ph idx="1"/>
          </p:nvPr>
        </p:nvSpPr>
        <p:spPr>
          <a:xfrm>
            <a:off x="495300" y="1825625"/>
            <a:ext cx="5181600" cy="4074432"/>
          </a:xfrm>
        </p:spPr>
        <p:txBody>
          <a:bodyPr/>
          <a:lstStyle/>
          <a:p>
            <a:pPr marL="342900" indent="-342900">
              <a:buFont typeface="Arial" panose="020B0604020202020204" pitchFamily="34" charset="0"/>
              <a:buChar char="•"/>
            </a:pPr>
            <a:r>
              <a:rPr lang="en-US" b="1" dirty="0"/>
              <a:t>Config</a:t>
            </a:r>
          </a:p>
          <a:p>
            <a:pPr marL="573088" lvl="1" indent="-342900"/>
            <a:r>
              <a:rPr lang="en-US" dirty="0"/>
              <a:t>Should be stored within environment variables </a:t>
            </a:r>
          </a:p>
          <a:p>
            <a:pPr marL="342900" indent="-342900">
              <a:buFont typeface="Arial" panose="020B0604020202020204" pitchFamily="34" charset="0"/>
              <a:buChar char="•"/>
            </a:pPr>
            <a:r>
              <a:rPr lang="en-US" b="1" dirty="0"/>
              <a:t>Backing Services</a:t>
            </a:r>
          </a:p>
          <a:p>
            <a:pPr marL="573088" lvl="1" indent="-342900"/>
            <a:r>
              <a:rPr lang="en-US" dirty="0"/>
              <a:t>Think of backend databases, caches, etc. as attached resources that are configurable. </a:t>
            </a:r>
          </a:p>
          <a:p>
            <a:pPr marL="801688" lvl="3" indent="-342900"/>
            <a:r>
              <a:rPr lang="en-US" dirty="0"/>
              <a:t>Code should be agnostic of the backend</a:t>
            </a:r>
          </a:p>
          <a:p>
            <a:pPr marL="801688" lvl="3" indent="-342900"/>
            <a:r>
              <a:rPr lang="en-US" dirty="0"/>
              <a:t>Easily switch between different types of database with no code change</a:t>
            </a:r>
          </a:p>
          <a:p>
            <a:pPr marL="342900" indent="-342900"/>
            <a:endParaRPr lang="en-US" dirty="0"/>
          </a:p>
          <a:p>
            <a:pPr marL="342900" indent="-342900"/>
            <a:endParaRPr lang="en-US" dirty="0"/>
          </a:p>
          <a:p>
            <a:endParaRPr lang="en-US" dirty="0"/>
          </a:p>
        </p:txBody>
      </p:sp>
      <p:sp>
        <p:nvSpPr>
          <p:cNvPr id="4" name="Footer Placeholder 3">
            <a:extLst>
              <a:ext uri="{FF2B5EF4-FFF2-40B4-BE49-F238E27FC236}">
                <a16:creationId xmlns:a16="http://schemas.microsoft.com/office/drawing/2014/main" id="{9B69678A-8C9D-024A-A7F4-BF393D7F9039}"/>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5F2B4809-71FE-2D4A-94F0-9627C8B35546}"/>
              </a:ext>
            </a:extLst>
          </p:cNvPr>
          <p:cNvSpPr>
            <a:spLocks noGrp="1"/>
          </p:cNvSpPr>
          <p:nvPr>
            <p:ph type="sldNum" sz="quarter" idx="12"/>
          </p:nvPr>
        </p:nvSpPr>
        <p:spPr/>
        <p:txBody>
          <a:bodyPr/>
          <a:lstStyle/>
          <a:p>
            <a:fld id="{3310D8EA-3107-4873-B9AB-DD7D3E79053A}" type="slidenum">
              <a:rPr lang="en-US" smtClean="0"/>
              <a:t>17</a:t>
            </a:fld>
            <a:endParaRPr lang="en-US"/>
          </a:p>
        </p:txBody>
      </p:sp>
      <p:sp>
        <p:nvSpPr>
          <p:cNvPr id="6" name="Text Placeholder 5">
            <a:extLst>
              <a:ext uri="{FF2B5EF4-FFF2-40B4-BE49-F238E27FC236}">
                <a16:creationId xmlns:a16="http://schemas.microsoft.com/office/drawing/2014/main" id="{F3A7AEE8-41ED-1F41-A31E-C45BDA7FC5BF}"/>
              </a:ext>
            </a:extLst>
          </p:cNvPr>
          <p:cNvSpPr>
            <a:spLocks noGrp="1"/>
          </p:cNvSpPr>
          <p:nvPr>
            <p:ph type="body" sz="quarter" idx="13"/>
          </p:nvPr>
        </p:nvSpPr>
        <p:spPr/>
        <p:txBody>
          <a:bodyPr/>
          <a:lstStyle/>
          <a:p>
            <a:endParaRPr lang="en-US"/>
          </a:p>
        </p:txBody>
      </p:sp>
      <p:pic>
        <p:nvPicPr>
          <p:cNvPr id="7" name="Picture 2" descr="Image result for backing services">
            <a:extLst>
              <a:ext uri="{FF2B5EF4-FFF2-40B4-BE49-F238E27FC236}">
                <a16:creationId xmlns:a16="http://schemas.microsoft.com/office/drawing/2014/main" id="{3A68D99B-30E2-E746-A824-E1EEBE7E1F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3128" y="2333521"/>
            <a:ext cx="5874744" cy="3058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056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FF624-74A0-FB46-AF22-204E88A4117E}"/>
              </a:ext>
            </a:extLst>
          </p:cNvPr>
          <p:cNvSpPr>
            <a:spLocks noGrp="1"/>
          </p:cNvSpPr>
          <p:nvPr>
            <p:ph type="title"/>
          </p:nvPr>
        </p:nvSpPr>
        <p:spPr/>
        <p:txBody>
          <a:bodyPr/>
          <a:lstStyle/>
          <a:p>
            <a:r>
              <a:rPr lang="en-US" dirty="0"/>
              <a:t>#5 &amp; 6 Build, Release, Run and Processes</a:t>
            </a:r>
          </a:p>
        </p:txBody>
      </p:sp>
      <p:sp>
        <p:nvSpPr>
          <p:cNvPr id="4" name="Footer Placeholder 3">
            <a:extLst>
              <a:ext uri="{FF2B5EF4-FFF2-40B4-BE49-F238E27FC236}">
                <a16:creationId xmlns:a16="http://schemas.microsoft.com/office/drawing/2014/main" id="{9B69678A-8C9D-024A-A7F4-BF393D7F9039}"/>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5F2B4809-71FE-2D4A-94F0-9627C8B35546}"/>
              </a:ext>
            </a:extLst>
          </p:cNvPr>
          <p:cNvSpPr>
            <a:spLocks noGrp="1"/>
          </p:cNvSpPr>
          <p:nvPr>
            <p:ph type="sldNum" sz="quarter" idx="12"/>
          </p:nvPr>
        </p:nvSpPr>
        <p:spPr/>
        <p:txBody>
          <a:bodyPr/>
          <a:lstStyle/>
          <a:p>
            <a:fld id="{3310D8EA-3107-4873-B9AB-DD7D3E79053A}" type="slidenum">
              <a:rPr lang="en-US" smtClean="0"/>
              <a:t>18</a:t>
            </a:fld>
            <a:endParaRPr lang="en-US"/>
          </a:p>
        </p:txBody>
      </p:sp>
      <p:sp>
        <p:nvSpPr>
          <p:cNvPr id="6" name="Text Placeholder 5">
            <a:extLst>
              <a:ext uri="{FF2B5EF4-FFF2-40B4-BE49-F238E27FC236}">
                <a16:creationId xmlns:a16="http://schemas.microsoft.com/office/drawing/2014/main" id="{F3A7AEE8-41ED-1F41-A31E-C45BDA7FC5BF}"/>
              </a:ext>
            </a:extLst>
          </p:cNvPr>
          <p:cNvSpPr>
            <a:spLocks noGrp="1"/>
          </p:cNvSpPr>
          <p:nvPr>
            <p:ph type="body" sz="quarter" idx="13"/>
          </p:nvPr>
        </p:nvSpPr>
        <p:spPr/>
        <p:txBody>
          <a:bodyPr/>
          <a:lstStyle/>
          <a:p>
            <a:endParaRPr lang="en-US"/>
          </a:p>
        </p:txBody>
      </p:sp>
      <p:sp>
        <p:nvSpPr>
          <p:cNvPr id="8" name="Content Placeholder 7">
            <a:extLst>
              <a:ext uri="{FF2B5EF4-FFF2-40B4-BE49-F238E27FC236}">
                <a16:creationId xmlns:a16="http://schemas.microsoft.com/office/drawing/2014/main" id="{112430BE-4BBF-4F43-A563-C5F0317388EB}"/>
              </a:ext>
            </a:extLst>
          </p:cNvPr>
          <p:cNvSpPr>
            <a:spLocks noGrp="1"/>
          </p:cNvSpPr>
          <p:nvPr>
            <p:ph idx="1"/>
          </p:nvPr>
        </p:nvSpPr>
        <p:spPr/>
        <p:txBody>
          <a:bodyPr/>
          <a:lstStyle/>
          <a:p>
            <a:pPr marL="342900" indent="-342900">
              <a:buFont typeface="Arial" panose="020B0604020202020204" pitchFamily="34" charset="0"/>
              <a:buChar char="•"/>
            </a:pPr>
            <a:r>
              <a:rPr lang="en-US" b="1" dirty="0"/>
              <a:t>Build, Release, Run</a:t>
            </a:r>
          </a:p>
          <a:p>
            <a:pPr marL="573088" lvl="1" indent="-342900"/>
            <a:r>
              <a:rPr lang="en-US" dirty="0"/>
              <a:t>Build – Code that has been compiled and has all of the needed dependencies downloaded by the dependency manager</a:t>
            </a:r>
          </a:p>
          <a:p>
            <a:pPr marL="573088" lvl="1" indent="-342900"/>
            <a:r>
              <a:rPr lang="en-US" dirty="0"/>
              <a:t>Release – A release combines the built code with the current deployments configuration. </a:t>
            </a:r>
          </a:p>
          <a:p>
            <a:pPr marL="573088" lvl="1" indent="-342900"/>
            <a:r>
              <a:rPr lang="en-US" dirty="0"/>
              <a:t>Run – An app running in an execution environment that is comprised of numerous processes</a:t>
            </a:r>
          </a:p>
          <a:p>
            <a:pPr marL="342900" indent="-342900">
              <a:buFont typeface="Arial" panose="020B0604020202020204" pitchFamily="34" charset="0"/>
              <a:buChar char="•"/>
            </a:pPr>
            <a:r>
              <a:rPr lang="en-US" b="1" dirty="0"/>
              <a:t>Processes</a:t>
            </a:r>
          </a:p>
          <a:p>
            <a:pPr marL="573088" lvl="1" indent="-342900"/>
            <a:r>
              <a:rPr lang="en-US" dirty="0"/>
              <a:t>Execute the app as one or more stateless processes</a:t>
            </a:r>
          </a:p>
          <a:p>
            <a:pPr marL="573088" lvl="1" indent="-342900"/>
            <a:r>
              <a:rPr lang="en-US" dirty="0"/>
              <a:t>Any data that needs to be persisted should use a persistent data backend</a:t>
            </a:r>
          </a:p>
          <a:p>
            <a:pPr lvl="1" indent="0">
              <a:buNone/>
            </a:pPr>
            <a:endParaRPr lang="en-US" dirty="0"/>
          </a:p>
        </p:txBody>
      </p:sp>
    </p:spTree>
    <p:extLst>
      <p:ext uri="{BB962C8B-B14F-4D97-AF65-F5344CB8AC3E}">
        <p14:creationId xmlns:p14="http://schemas.microsoft.com/office/powerpoint/2010/main" val="1337261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FF624-74A0-FB46-AF22-204E88A4117E}"/>
              </a:ext>
            </a:extLst>
          </p:cNvPr>
          <p:cNvSpPr>
            <a:spLocks noGrp="1"/>
          </p:cNvSpPr>
          <p:nvPr>
            <p:ph type="title"/>
          </p:nvPr>
        </p:nvSpPr>
        <p:spPr/>
        <p:txBody>
          <a:bodyPr/>
          <a:lstStyle/>
          <a:p>
            <a:r>
              <a:rPr lang="en-US" dirty="0"/>
              <a:t>#7 &amp; 8 Port Binding and Concurrency</a:t>
            </a:r>
          </a:p>
        </p:txBody>
      </p:sp>
      <p:sp>
        <p:nvSpPr>
          <p:cNvPr id="4" name="Footer Placeholder 3">
            <a:extLst>
              <a:ext uri="{FF2B5EF4-FFF2-40B4-BE49-F238E27FC236}">
                <a16:creationId xmlns:a16="http://schemas.microsoft.com/office/drawing/2014/main" id="{9B69678A-8C9D-024A-A7F4-BF393D7F9039}"/>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5F2B4809-71FE-2D4A-94F0-9627C8B35546}"/>
              </a:ext>
            </a:extLst>
          </p:cNvPr>
          <p:cNvSpPr>
            <a:spLocks noGrp="1"/>
          </p:cNvSpPr>
          <p:nvPr>
            <p:ph type="sldNum" sz="quarter" idx="12"/>
          </p:nvPr>
        </p:nvSpPr>
        <p:spPr/>
        <p:txBody>
          <a:bodyPr/>
          <a:lstStyle/>
          <a:p>
            <a:fld id="{3310D8EA-3107-4873-B9AB-DD7D3E79053A}" type="slidenum">
              <a:rPr lang="en-US" smtClean="0"/>
              <a:t>19</a:t>
            </a:fld>
            <a:endParaRPr lang="en-US"/>
          </a:p>
        </p:txBody>
      </p:sp>
      <p:sp>
        <p:nvSpPr>
          <p:cNvPr id="6" name="Text Placeholder 5">
            <a:extLst>
              <a:ext uri="{FF2B5EF4-FFF2-40B4-BE49-F238E27FC236}">
                <a16:creationId xmlns:a16="http://schemas.microsoft.com/office/drawing/2014/main" id="{F3A7AEE8-41ED-1F41-A31E-C45BDA7FC5BF}"/>
              </a:ext>
            </a:extLst>
          </p:cNvPr>
          <p:cNvSpPr>
            <a:spLocks noGrp="1"/>
          </p:cNvSpPr>
          <p:nvPr>
            <p:ph type="body" sz="quarter" idx="13"/>
          </p:nvPr>
        </p:nvSpPr>
        <p:spPr/>
        <p:txBody>
          <a:bodyPr/>
          <a:lstStyle/>
          <a:p>
            <a:endParaRPr lang="en-US"/>
          </a:p>
        </p:txBody>
      </p:sp>
      <p:sp>
        <p:nvSpPr>
          <p:cNvPr id="8" name="Content Placeholder 7">
            <a:extLst>
              <a:ext uri="{FF2B5EF4-FFF2-40B4-BE49-F238E27FC236}">
                <a16:creationId xmlns:a16="http://schemas.microsoft.com/office/drawing/2014/main" id="{112430BE-4BBF-4F43-A563-C5F0317388EB}"/>
              </a:ext>
            </a:extLst>
          </p:cNvPr>
          <p:cNvSpPr>
            <a:spLocks noGrp="1"/>
          </p:cNvSpPr>
          <p:nvPr>
            <p:ph idx="1"/>
          </p:nvPr>
        </p:nvSpPr>
        <p:spPr>
          <a:xfrm>
            <a:off x="495300" y="1825625"/>
            <a:ext cx="7175500" cy="4074432"/>
          </a:xfrm>
        </p:spPr>
        <p:txBody>
          <a:bodyPr/>
          <a:lstStyle/>
          <a:p>
            <a:pPr marL="342900" indent="-342900">
              <a:buFont typeface="Arial" panose="020B0604020202020204" pitchFamily="34" charset="0"/>
              <a:buChar char="•"/>
            </a:pPr>
            <a:r>
              <a:rPr lang="en-US" b="1" dirty="0"/>
              <a:t>Port Binding</a:t>
            </a:r>
          </a:p>
          <a:p>
            <a:pPr marL="573088" lvl="1" indent="-342900"/>
            <a:r>
              <a:rPr lang="en-US" dirty="0"/>
              <a:t>Each Application should be bound to a specific port so that it can be easily accessed by other applications</a:t>
            </a:r>
          </a:p>
          <a:p>
            <a:pPr marL="801688" lvl="3" indent="-342900"/>
            <a:r>
              <a:rPr lang="en-US" dirty="0"/>
              <a:t>Should not rely on a runtime injection of a webserver</a:t>
            </a:r>
          </a:p>
          <a:p>
            <a:pPr marL="573088" lvl="1" indent="-342900"/>
            <a:r>
              <a:rPr lang="en-US" dirty="0"/>
              <a:t>If one app is a backing service for another app the details on this port can be stored within the config.</a:t>
            </a:r>
          </a:p>
          <a:p>
            <a:pPr marL="342900" indent="-342900">
              <a:buFont typeface="Arial" panose="020B0604020202020204" pitchFamily="34" charset="0"/>
              <a:buChar char="•"/>
            </a:pPr>
            <a:r>
              <a:rPr lang="en-US" b="1" dirty="0"/>
              <a:t>Concurrency</a:t>
            </a:r>
          </a:p>
          <a:p>
            <a:pPr marL="573088" lvl="1" indent="-342900"/>
            <a:r>
              <a:rPr lang="en-US" dirty="0"/>
              <a:t>Duplicate processes can be spun up and load can be split across them.</a:t>
            </a:r>
          </a:p>
          <a:p>
            <a:pPr marL="801688" lvl="3" indent="-342900"/>
            <a:r>
              <a:rPr lang="en-US" dirty="0"/>
              <a:t>Container Orchestration Engines Handle a lot of this for you (Kubernetes, </a:t>
            </a:r>
            <a:r>
              <a:rPr lang="en-US" dirty="0" err="1"/>
              <a:t>Openshift</a:t>
            </a:r>
            <a:r>
              <a:rPr lang="en-US" dirty="0"/>
              <a:t>, Azure)</a:t>
            </a:r>
          </a:p>
          <a:p>
            <a:pPr marL="342900" indent="-342900"/>
            <a:endParaRPr lang="en-US" dirty="0"/>
          </a:p>
        </p:txBody>
      </p:sp>
      <p:pic>
        <p:nvPicPr>
          <p:cNvPr id="7" name="Picture 6">
            <a:extLst>
              <a:ext uri="{FF2B5EF4-FFF2-40B4-BE49-F238E27FC236}">
                <a16:creationId xmlns:a16="http://schemas.microsoft.com/office/drawing/2014/main" id="{D035A004-B0E8-5E4A-8DC4-8ACCD0D5CF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9547" y="2062821"/>
            <a:ext cx="3947825" cy="3600040"/>
          </a:xfrm>
          <a:prstGeom prst="rect">
            <a:avLst/>
          </a:prstGeom>
        </p:spPr>
      </p:pic>
    </p:spTree>
    <p:extLst>
      <p:ext uri="{BB962C8B-B14F-4D97-AF65-F5344CB8AC3E}">
        <p14:creationId xmlns:p14="http://schemas.microsoft.com/office/powerpoint/2010/main" val="2030236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9769B806-5CCF-9542-84A2-B61AEDD9740B}"/>
              </a:ext>
            </a:extLst>
          </p:cNvPr>
          <p:cNvSpPr>
            <a:spLocks noGrp="1"/>
          </p:cNvSpPr>
          <p:nvPr>
            <p:ph type="title"/>
          </p:nvPr>
        </p:nvSpPr>
        <p:spPr>
          <a:xfrm>
            <a:off x="514350" y="1828800"/>
            <a:ext cx="9455150" cy="2128837"/>
          </a:xfrm>
        </p:spPr>
        <p:txBody>
          <a:bodyPr/>
          <a:lstStyle/>
          <a:p>
            <a:r>
              <a:rPr lang="en-US" dirty="0"/>
              <a:t>Cloud Ready Applications</a:t>
            </a:r>
          </a:p>
        </p:txBody>
      </p:sp>
      <p:sp>
        <p:nvSpPr>
          <p:cNvPr id="18" name="Text Placeholder 4">
            <a:extLst>
              <a:ext uri="{FF2B5EF4-FFF2-40B4-BE49-F238E27FC236}">
                <a16:creationId xmlns:a16="http://schemas.microsoft.com/office/drawing/2014/main" id="{167FC8B3-6454-DF47-8F58-9B6639544AC1}"/>
              </a:ext>
            </a:extLst>
          </p:cNvPr>
          <p:cNvSpPr>
            <a:spLocks noGrp="1"/>
          </p:cNvSpPr>
          <p:nvPr>
            <p:ph type="body" idx="1"/>
          </p:nvPr>
        </p:nvSpPr>
        <p:spPr>
          <a:xfrm>
            <a:off x="514350" y="4122057"/>
            <a:ext cx="5561598" cy="1783443"/>
          </a:xfrm>
        </p:spPr>
        <p:txBody>
          <a:bodyPr/>
          <a:lstStyle/>
          <a:p>
            <a:r>
              <a:rPr lang="en-US" dirty="0"/>
              <a:t>Ranjan Prasad</a:t>
            </a:r>
          </a:p>
        </p:txBody>
      </p:sp>
    </p:spTree>
    <p:extLst>
      <p:ext uri="{BB962C8B-B14F-4D97-AF65-F5344CB8AC3E}">
        <p14:creationId xmlns:p14="http://schemas.microsoft.com/office/powerpoint/2010/main" val="779841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FF624-74A0-FB46-AF22-204E88A4117E}"/>
              </a:ext>
            </a:extLst>
          </p:cNvPr>
          <p:cNvSpPr>
            <a:spLocks noGrp="1"/>
          </p:cNvSpPr>
          <p:nvPr>
            <p:ph type="title"/>
          </p:nvPr>
        </p:nvSpPr>
        <p:spPr/>
        <p:txBody>
          <a:bodyPr/>
          <a:lstStyle/>
          <a:p>
            <a:r>
              <a:rPr lang="en-US" dirty="0"/>
              <a:t>#9 &amp;1 0 Disposability and Dev/Prod Parity</a:t>
            </a:r>
          </a:p>
        </p:txBody>
      </p:sp>
      <p:sp>
        <p:nvSpPr>
          <p:cNvPr id="4" name="Footer Placeholder 3">
            <a:extLst>
              <a:ext uri="{FF2B5EF4-FFF2-40B4-BE49-F238E27FC236}">
                <a16:creationId xmlns:a16="http://schemas.microsoft.com/office/drawing/2014/main" id="{9B69678A-8C9D-024A-A7F4-BF393D7F9039}"/>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5F2B4809-71FE-2D4A-94F0-9627C8B35546}"/>
              </a:ext>
            </a:extLst>
          </p:cNvPr>
          <p:cNvSpPr>
            <a:spLocks noGrp="1"/>
          </p:cNvSpPr>
          <p:nvPr>
            <p:ph type="sldNum" sz="quarter" idx="12"/>
          </p:nvPr>
        </p:nvSpPr>
        <p:spPr/>
        <p:txBody>
          <a:bodyPr/>
          <a:lstStyle/>
          <a:p>
            <a:fld id="{3310D8EA-3107-4873-B9AB-DD7D3E79053A}" type="slidenum">
              <a:rPr lang="en-US" smtClean="0"/>
              <a:t>20</a:t>
            </a:fld>
            <a:endParaRPr lang="en-US"/>
          </a:p>
        </p:txBody>
      </p:sp>
      <p:sp>
        <p:nvSpPr>
          <p:cNvPr id="6" name="Text Placeholder 5">
            <a:extLst>
              <a:ext uri="{FF2B5EF4-FFF2-40B4-BE49-F238E27FC236}">
                <a16:creationId xmlns:a16="http://schemas.microsoft.com/office/drawing/2014/main" id="{F3A7AEE8-41ED-1F41-A31E-C45BDA7FC5BF}"/>
              </a:ext>
            </a:extLst>
          </p:cNvPr>
          <p:cNvSpPr>
            <a:spLocks noGrp="1"/>
          </p:cNvSpPr>
          <p:nvPr>
            <p:ph type="body" sz="quarter" idx="13"/>
          </p:nvPr>
        </p:nvSpPr>
        <p:spPr/>
        <p:txBody>
          <a:bodyPr/>
          <a:lstStyle/>
          <a:p>
            <a:endParaRPr lang="en-US"/>
          </a:p>
        </p:txBody>
      </p:sp>
      <p:sp>
        <p:nvSpPr>
          <p:cNvPr id="7" name="Content Placeholder 6">
            <a:extLst>
              <a:ext uri="{FF2B5EF4-FFF2-40B4-BE49-F238E27FC236}">
                <a16:creationId xmlns:a16="http://schemas.microsoft.com/office/drawing/2014/main" id="{97860A84-5954-0C44-9F60-9C0D3E1B9B1C}"/>
              </a:ext>
            </a:extLst>
          </p:cNvPr>
          <p:cNvSpPr>
            <a:spLocks noGrp="1"/>
          </p:cNvSpPr>
          <p:nvPr>
            <p:ph idx="1"/>
          </p:nvPr>
        </p:nvSpPr>
        <p:spPr/>
        <p:txBody>
          <a:bodyPr/>
          <a:lstStyle/>
          <a:p>
            <a:pPr marL="342900" indent="-342900">
              <a:buFont typeface="Arial" panose="020B0604020202020204" pitchFamily="34" charset="0"/>
              <a:buChar char="•"/>
            </a:pPr>
            <a:r>
              <a:rPr lang="en-US" b="1" dirty="0"/>
              <a:t>Disposability</a:t>
            </a:r>
          </a:p>
          <a:p>
            <a:pPr marL="573088" lvl="1" indent="-342900"/>
            <a:r>
              <a:rPr lang="en-US" dirty="0"/>
              <a:t>In a containerized world containers can move to a different physical node at any point</a:t>
            </a:r>
          </a:p>
          <a:p>
            <a:pPr marL="801688" lvl="3" indent="-342900"/>
            <a:r>
              <a:rPr lang="en-US" dirty="0"/>
              <a:t>SIGTERM can be utilized when a graceful shutdown happens</a:t>
            </a:r>
          </a:p>
          <a:p>
            <a:pPr marL="801688" lvl="3" indent="-342900"/>
            <a:r>
              <a:rPr lang="en-US" dirty="0"/>
              <a:t>Use queues to deal with application crashes</a:t>
            </a:r>
          </a:p>
          <a:p>
            <a:pPr marL="342900" indent="-342900">
              <a:buFont typeface="Arial" panose="020B0604020202020204" pitchFamily="34" charset="0"/>
              <a:buChar char="•"/>
            </a:pPr>
            <a:r>
              <a:rPr lang="en-US" b="1" dirty="0"/>
              <a:t>Dev/Prod Parity</a:t>
            </a:r>
          </a:p>
          <a:p>
            <a:pPr marL="573088" lvl="1" indent="-342900"/>
            <a:r>
              <a:rPr lang="en-US" dirty="0"/>
              <a:t>Time Gap – Within hours or minutes after a developer writes code it should be deployed to production</a:t>
            </a:r>
          </a:p>
          <a:p>
            <a:pPr marL="573088" lvl="1" indent="-342900"/>
            <a:r>
              <a:rPr lang="en-US" dirty="0"/>
              <a:t>Personnel Gap – A developer who writes code should be involved during the deployment and also monitor the applications behavior </a:t>
            </a:r>
          </a:p>
          <a:p>
            <a:pPr marL="573088" lvl="1" indent="-342900"/>
            <a:r>
              <a:rPr lang="en-US" dirty="0"/>
              <a:t>Tools Gap – Tools used in a development environment should be identical to those used in production. In a containerized world this is very possible. </a:t>
            </a:r>
          </a:p>
          <a:p>
            <a:endParaRPr lang="en-US" dirty="0"/>
          </a:p>
        </p:txBody>
      </p:sp>
    </p:spTree>
    <p:extLst>
      <p:ext uri="{BB962C8B-B14F-4D97-AF65-F5344CB8AC3E}">
        <p14:creationId xmlns:p14="http://schemas.microsoft.com/office/powerpoint/2010/main" val="624016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FF624-74A0-FB46-AF22-204E88A4117E}"/>
              </a:ext>
            </a:extLst>
          </p:cNvPr>
          <p:cNvSpPr>
            <a:spLocks noGrp="1"/>
          </p:cNvSpPr>
          <p:nvPr>
            <p:ph type="title"/>
          </p:nvPr>
        </p:nvSpPr>
        <p:spPr/>
        <p:txBody>
          <a:bodyPr/>
          <a:lstStyle/>
          <a:p>
            <a:r>
              <a:rPr lang="en-US" dirty="0"/>
              <a:t>#11 &amp; 12 Logs and Admin Processes </a:t>
            </a:r>
          </a:p>
        </p:txBody>
      </p:sp>
      <p:sp>
        <p:nvSpPr>
          <p:cNvPr id="4" name="Footer Placeholder 3">
            <a:extLst>
              <a:ext uri="{FF2B5EF4-FFF2-40B4-BE49-F238E27FC236}">
                <a16:creationId xmlns:a16="http://schemas.microsoft.com/office/drawing/2014/main" id="{9B69678A-8C9D-024A-A7F4-BF393D7F9039}"/>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5F2B4809-71FE-2D4A-94F0-9627C8B35546}"/>
              </a:ext>
            </a:extLst>
          </p:cNvPr>
          <p:cNvSpPr>
            <a:spLocks noGrp="1"/>
          </p:cNvSpPr>
          <p:nvPr>
            <p:ph type="sldNum" sz="quarter" idx="12"/>
          </p:nvPr>
        </p:nvSpPr>
        <p:spPr/>
        <p:txBody>
          <a:bodyPr/>
          <a:lstStyle/>
          <a:p>
            <a:fld id="{3310D8EA-3107-4873-B9AB-DD7D3E79053A}" type="slidenum">
              <a:rPr lang="en-US" smtClean="0"/>
              <a:t>21</a:t>
            </a:fld>
            <a:endParaRPr lang="en-US"/>
          </a:p>
        </p:txBody>
      </p:sp>
      <p:sp>
        <p:nvSpPr>
          <p:cNvPr id="6" name="Text Placeholder 5">
            <a:extLst>
              <a:ext uri="{FF2B5EF4-FFF2-40B4-BE49-F238E27FC236}">
                <a16:creationId xmlns:a16="http://schemas.microsoft.com/office/drawing/2014/main" id="{F3A7AEE8-41ED-1F41-A31E-C45BDA7FC5BF}"/>
              </a:ext>
            </a:extLst>
          </p:cNvPr>
          <p:cNvSpPr>
            <a:spLocks noGrp="1"/>
          </p:cNvSpPr>
          <p:nvPr>
            <p:ph type="body" sz="quarter" idx="13"/>
          </p:nvPr>
        </p:nvSpPr>
        <p:spPr/>
        <p:txBody>
          <a:bodyPr/>
          <a:lstStyle/>
          <a:p>
            <a:endParaRPr lang="en-US"/>
          </a:p>
        </p:txBody>
      </p:sp>
      <p:sp>
        <p:nvSpPr>
          <p:cNvPr id="7" name="Content Placeholder 6">
            <a:extLst>
              <a:ext uri="{FF2B5EF4-FFF2-40B4-BE49-F238E27FC236}">
                <a16:creationId xmlns:a16="http://schemas.microsoft.com/office/drawing/2014/main" id="{97860A84-5954-0C44-9F60-9C0D3E1B9B1C}"/>
              </a:ext>
            </a:extLst>
          </p:cNvPr>
          <p:cNvSpPr>
            <a:spLocks noGrp="1"/>
          </p:cNvSpPr>
          <p:nvPr>
            <p:ph idx="1"/>
          </p:nvPr>
        </p:nvSpPr>
        <p:spPr>
          <a:xfrm>
            <a:off x="495300" y="1825625"/>
            <a:ext cx="8636000" cy="4074432"/>
          </a:xfrm>
        </p:spPr>
        <p:txBody>
          <a:bodyPr/>
          <a:lstStyle/>
          <a:p>
            <a:pPr marL="342900" indent="-342900">
              <a:buFont typeface="Arial" panose="020B0604020202020204" pitchFamily="34" charset="0"/>
              <a:buChar char="•"/>
            </a:pPr>
            <a:r>
              <a:rPr lang="en-US" b="1" dirty="0"/>
              <a:t>Logs </a:t>
            </a:r>
          </a:p>
          <a:p>
            <a:pPr marL="573088" lvl="1" indent="-342900"/>
            <a:r>
              <a:rPr lang="en-US" dirty="0"/>
              <a:t>Should be an event stream</a:t>
            </a:r>
          </a:p>
          <a:p>
            <a:pPr marL="573088" lvl="1" indent="-342900"/>
            <a:r>
              <a:rPr lang="en-US" dirty="0"/>
              <a:t>Send them to </a:t>
            </a:r>
            <a:r>
              <a:rPr lang="en-US" dirty="0" err="1"/>
              <a:t>stdout</a:t>
            </a:r>
            <a:r>
              <a:rPr lang="en-US" dirty="0"/>
              <a:t> and stderr for aggregation</a:t>
            </a:r>
          </a:p>
          <a:p>
            <a:pPr marL="573088" lvl="1" indent="-342900"/>
            <a:r>
              <a:rPr lang="en-US" dirty="0"/>
              <a:t>Have a collector running such as </a:t>
            </a:r>
            <a:r>
              <a:rPr lang="en-US" dirty="0" err="1"/>
              <a:t>Fluentd</a:t>
            </a:r>
            <a:r>
              <a:rPr lang="en-US" dirty="0"/>
              <a:t> or </a:t>
            </a:r>
            <a:r>
              <a:rPr lang="en-US" dirty="0" err="1"/>
              <a:t>Filebeat</a:t>
            </a:r>
            <a:r>
              <a:rPr lang="en-US" dirty="0"/>
              <a:t> that ships the logging over to an analytics tool such as Splunk or Elasticsearch</a:t>
            </a:r>
          </a:p>
          <a:p>
            <a:pPr marL="342900" indent="-342900">
              <a:buFont typeface="Arial" panose="020B0604020202020204" pitchFamily="34" charset="0"/>
              <a:buChar char="•"/>
            </a:pPr>
            <a:r>
              <a:rPr lang="en-US" b="1" dirty="0"/>
              <a:t>Admin Processes</a:t>
            </a:r>
          </a:p>
          <a:p>
            <a:pPr marL="573088" lvl="1" indent="-342900"/>
            <a:r>
              <a:rPr lang="en-US" dirty="0"/>
              <a:t>Run admin/management tasks as one-off processes</a:t>
            </a:r>
          </a:p>
          <a:p>
            <a:pPr marL="573088" lvl="1" indent="-342900"/>
            <a:r>
              <a:rPr lang="en-US" dirty="0"/>
              <a:t>Keep admin tasks in source control and packaged alongside the application</a:t>
            </a:r>
          </a:p>
          <a:p>
            <a:endParaRPr lang="en-US" dirty="0"/>
          </a:p>
        </p:txBody>
      </p:sp>
      <p:pic>
        <p:nvPicPr>
          <p:cNvPr id="4098" name="Picture 2" descr="Image result for Splunk logo">
            <a:extLst>
              <a:ext uri="{FF2B5EF4-FFF2-40B4-BE49-F238E27FC236}">
                <a16:creationId xmlns:a16="http://schemas.microsoft.com/office/drawing/2014/main" id="{85E3B8F5-6920-7441-A963-521991558C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4153" y="3862841"/>
            <a:ext cx="1103899" cy="110389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elasticsearch logo">
            <a:extLst>
              <a:ext uri="{FF2B5EF4-FFF2-40B4-BE49-F238E27FC236}">
                <a16:creationId xmlns:a16="http://schemas.microsoft.com/office/drawing/2014/main" id="{F95A828F-E90A-A943-85CF-91D00E9908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3930" y="1819013"/>
            <a:ext cx="2136519" cy="73175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fluentd logo">
            <a:extLst>
              <a:ext uri="{FF2B5EF4-FFF2-40B4-BE49-F238E27FC236}">
                <a16:creationId xmlns:a16="http://schemas.microsoft.com/office/drawing/2014/main" id="{1DC13D9E-6394-DD4F-A5A4-8F5B7AD132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04571" y="2785203"/>
            <a:ext cx="1520658" cy="1077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943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9D402-3593-2246-A62C-F6A66C0347B2}"/>
              </a:ext>
            </a:extLst>
          </p:cNvPr>
          <p:cNvSpPr>
            <a:spLocks noGrp="1"/>
          </p:cNvSpPr>
          <p:nvPr>
            <p:ph type="title"/>
          </p:nvPr>
        </p:nvSpPr>
        <p:spPr>
          <a:xfrm>
            <a:off x="495300" y="0"/>
            <a:ext cx="8840611" cy="1074058"/>
          </a:xfrm>
        </p:spPr>
        <p:txBody>
          <a:bodyPr/>
          <a:lstStyle/>
          <a:p>
            <a:r>
              <a:rPr lang="en-US" dirty="0"/>
              <a:t>Deploying a 12 factor app into OSFI Kubernetes</a:t>
            </a:r>
          </a:p>
        </p:txBody>
      </p:sp>
      <p:sp>
        <p:nvSpPr>
          <p:cNvPr id="3" name="Slide Number Placeholder 2">
            <a:extLst>
              <a:ext uri="{FF2B5EF4-FFF2-40B4-BE49-F238E27FC236}">
                <a16:creationId xmlns:a16="http://schemas.microsoft.com/office/drawing/2014/main" id="{601B9307-68C7-B64A-8E5D-0D04F3E2C94D}"/>
              </a:ext>
            </a:extLst>
          </p:cNvPr>
          <p:cNvSpPr>
            <a:spLocks noGrp="1"/>
          </p:cNvSpPr>
          <p:nvPr>
            <p:ph type="sldNum" sz="quarter" idx="12"/>
          </p:nvPr>
        </p:nvSpPr>
        <p:spPr/>
        <p:txBody>
          <a:bodyPr/>
          <a:lstStyle/>
          <a:p>
            <a:fld id="{3310D8EA-3107-4873-B9AB-DD7D3E79053A}" type="slidenum">
              <a:rPr lang="en-US" smtClean="0"/>
              <a:t>22</a:t>
            </a:fld>
            <a:endParaRPr lang="en-US"/>
          </a:p>
        </p:txBody>
      </p:sp>
      <p:sp>
        <p:nvSpPr>
          <p:cNvPr id="4" name="Footer Placeholder 3">
            <a:extLst>
              <a:ext uri="{FF2B5EF4-FFF2-40B4-BE49-F238E27FC236}">
                <a16:creationId xmlns:a16="http://schemas.microsoft.com/office/drawing/2014/main" id="{C00B99E5-580E-034D-8283-45DA80D841A8}"/>
              </a:ext>
            </a:extLst>
          </p:cNvPr>
          <p:cNvSpPr>
            <a:spLocks noGrp="1"/>
          </p:cNvSpPr>
          <p:nvPr>
            <p:ph type="ftr" sz="quarter" idx="3"/>
          </p:nvPr>
        </p:nvSpPr>
        <p:spPr/>
        <p:txBody>
          <a:bodyPr/>
          <a:lstStyle/>
          <a:p>
            <a:r>
              <a:rPr lang="en-US"/>
              <a:t>Confidential property of Optum. Do not distribute or reproduce without express permission from Optum.</a:t>
            </a:r>
          </a:p>
        </p:txBody>
      </p:sp>
      <p:grpSp>
        <p:nvGrpSpPr>
          <p:cNvPr id="23" name="Group 22">
            <a:extLst>
              <a:ext uri="{FF2B5EF4-FFF2-40B4-BE49-F238E27FC236}">
                <a16:creationId xmlns:a16="http://schemas.microsoft.com/office/drawing/2014/main" id="{62BFE878-DDEC-9F46-8FCE-6CCC7F2C7C77}"/>
              </a:ext>
            </a:extLst>
          </p:cNvPr>
          <p:cNvGrpSpPr/>
          <p:nvPr/>
        </p:nvGrpSpPr>
        <p:grpSpPr>
          <a:xfrm>
            <a:off x="1313764" y="1590486"/>
            <a:ext cx="9564472" cy="4380068"/>
            <a:chOff x="739821" y="1791108"/>
            <a:chExt cx="9564472" cy="4380068"/>
          </a:xfrm>
        </p:grpSpPr>
        <p:pic>
          <p:nvPicPr>
            <p:cNvPr id="3074" name="Picture 2" descr="Image result for github icon">
              <a:extLst>
                <a:ext uri="{FF2B5EF4-FFF2-40B4-BE49-F238E27FC236}">
                  <a16:creationId xmlns:a16="http://schemas.microsoft.com/office/drawing/2014/main" id="{A799BFA7-478A-1347-8C2C-35CA9308C0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259" y="2861470"/>
              <a:ext cx="903111" cy="90311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jenkins icon">
              <a:extLst>
                <a:ext uri="{FF2B5EF4-FFF2-40B4-BE49-F238E27FC236}">
                  <a16:creationId xmlns:a16="http://schemas.microsoft.com/office/drawing/2014/main" id="{50C2275C-91EF-7D47-BA4B-1C2210AF1F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5271" y="2814902"/>
              <a:ext cx="719943" cy="996246"/>
            </a:xfrm>
            <a:prstGeom prst="rect">
              <a:avLst/>
            </a:prstGeom>
            <a:noFill/>
            <a:extLst>
              <a:ext uri="{909E8E84-426E-40DD-AFC4-6F175D3DCCD1}">
                <a14:hiddenFill xmlns:a14="http://schemas.microsoft.com/office/drawing/2010/main">
                  <a:solidFill>
                    <a:srgbClr val="FFFFFF"/>
                  </a:solidFill>
                </a14:hiddenFill>
              </a:ext>
            </a:extLst>
          </p:spPr>
        </p:pic>
        <p:sp>
          <p:nvSpPr>
            <p:cNvPr id="11" name="Right Arrow 10">
              <a:extLst>
                <a:ext uri="{FF2B5EF4-FFF2-40B4-BE49-F238E27FC236}">
                  <a16:creationId xmlns:a16="http://schemas.microsoft.com/office/drawing/2014/main" id="{DE6C6B97-D27B-D344-9C98-C5D448C8646D}"/>
                </a:ext>
              </a:extLst>
            </p:cNvPr>
            <p:cNvSpPr/>
            <p:nvPr/>
          </p:nvSpPr>
          <p:spPr>
            <a:xfrm>
              <a:off x="2234909" y="3414652"/>
              <a:ext cx="383823" cy="167091"/>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p>
          </p:txBody>
        </p:sp>
        <p:sp>
          <p:nvSpPr>
            <p:cNvPr id="14" name="TextBox 13">
              <a:extLst>
                <a:ext uri="{FF2B5EF4-FFF2-40B4-BE49-F238E27FC236}">
                  <a16:creationId xmlns:a16="http://schemas.microsoft.com/office/drawing/2014/main" id="{FC760140-718F-9A41-9E36-9675E96587A2}"/>
                </a:ext>
              </a:extLst>
            </p:cNvPr>
            <p:cNvSpPr txBox="1"/>
            <p:nvPr/>
          </p:nvSpPr>
          <p:spPr>
            <a:xfrm>
              <a:off x="739821" y="3931837"/>
              <a:ext cx="1213985" cy="1277273"/>
            </a:xfrm>
            <a:prstGeom prst="rect">
              <a:avLst/>
            </a:prstGeom>
            <a:noFill/>
          </p:spPr>
          <p:txBody>
            <a:bodyPr wrap="square" rtlCol="0">
              <a:spAutoFit/>
            </a:bodyPr>
            <a:lstStyle/>
            <a:p>
              <a:pPr marL="171450" indent="-171450">
                <a:buFont typeface="Arial" panose="020B0604020202020204" pitchFamily="34" charset="0"/>
                <a:buChar char="•"/>
              </a:pPr>
              <a:r>
                <a:rPr lang="en-US" sz="1100" b="1" dirty="0"/>
                <a:t>Application Code</a:t>
              </a:r>
            </a:p>
            <a:p>
              <a:pPr marL="171450" indent="-171450">
                <a:buFont typeface="Arial" panose="020B0604020202020204" pitchFamily="34" charset="0"/>
                <a:buChar char="•"/>
              </a:pPr>
              <a:r>
                <a:rPr lang="en-US" sz="1100" b="1" dirty="0"/>
                <a:t>Kubernetes </a:t>
              </a:r>
              <a:r>
                <a:rPr lang="en-US" sz="1100" b="1" dirty="0" err="1"/>
                <a:t>Yamls</a:t>
              </a:r>
              <a:endParaRPr lang="en-US" sz="1100" b="1" dirty="0"/>
            </a:p>
            <a:p>
              <a:pPr marL="171450" indent="-171450">
                <a:buFont typeface="Arial" panose="020B0604020202020204" pitchFamily="34" charset="0"/>
                <a:buChar char="•"/>
              </a:pPr>
              <a:r>
                <a:rPr lang="en-US" sz="1100" b="1" dirty="0" err="1"/>
                <a:t>Dockerfiles</a:t>
              </a:r>
              <a:endParaRPr lang="en-US" sz="1100" b="1" dirty="0"/>
            </a:p>
            <a:p>
              <a:pPr marL="171450" indent="-171450">
                <a:buFont typeface="Arial" panose="020B0604020202020204" pitchFamily="34" charset="0"/>
                <a:buChar char="•"/>
              </a:pPr>
              <a:r>
                <a:rPr lang="en-US" sz="1100" b="1" dirty="0" err="1"/>
                <a:t>Jenkinsfiles</a:t>
              </a:r>
              <a:endParaRPr lang="en-US" sz="1100" b="1" dirty="0"/>
            </a:p>
            <a:p>
              <a:pPr marL="171450" indent="-171450">
                <a:buFont typeface="Arial" panose="020B0604020202020204" pitchFamily="34" charset="0"/>
                <a:buChar char="•"/>
              </a:pPr>
              <a:endParaRPr lang="en-US" sz="1100" b="1" dirty="0"/>
            </a:p>
          </p:txBody>
        </p:sp>
        <p:sp>
          <p:nvSpPr>
            <p:cNvPr id="33" name="TextBox 32">
              <a:extLst>
                <a:ext uri="{FF2B5EF4-FFF2-40B4-BE49-F238E27FC236}">
                  <a16:creationId xmlns:a16="http://schemas.microsoft.com/office/drawing/2014/main" id="{53985A22-662C-FC4C-9896-7CF75AEAFB85}"/>
                </a:ext>
              </a:extLst>
            </p:cNvPr>
            <p:cNvSpPr txBox="1"/>
            <p:nvPr/>
          </p:nvSpPr>
          <p:spPr>
            <a:xfrm>
              <a:off x="2803154" y="4037760"/>
              <a:ext cx="1213985" cy="769441"/>
            </a:xfrm>
            <a:prstGeom prst="rect">
              <a:avLst/>
            </a:prstGeom>
            <a:noFill/>
          </p:spPr>
          <p:txBody>
            <a:bodyPr wrap="square" rtlCol="0">
              <a:spAutoFit/>
            </a:bodyPr>
            <a:lstStyle/>
            <a:p>
              <a:pPr marL="171450" indent="-171450">
                <a:buFont typeface="Arial" panose="020B0604020202020204" pitchFamily="34" charset="0"/>
                <a:buChar char="•"/>
              </a:pPr>
              <a:r>
                <a:rPr lang="en-US" sz="1100" b="1" dirty="0"/>
                <a:t>Create and test build pipeline</a:t>
              </a:r>
            </a:p>
            <a:p>
              <a:endParaRPr lang="en-US" sz="1100" b="1" dirty="0"/>
            </a:p>
          </p:txBody>
        </p:sp>
        <p:pic>
          <p:nvPicPr>
            <p:cNvPr id="9" name="Picture 2" descr="Image result for kubernetes icon">
              <a:extLst>
                <a:ext uri="{FF2B5EF4-FFF2-40B4-BE49-F238E27FC236}">
                  <a16:creationId xmlns:a16="http://schemas.microsoft.com/office/drawing/2014/main" id="{C70172E4-3795-B44F-A800-A2293FDD65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3371" y="3959332"/>
              <a:ext cx="830473" cy="806632"/>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3DD7487E-FA38-A440-8717-5569445B3142}"/>
                </a:ext>
              </a:extLst>
            </p:cNvPr>
            <p:cNvGrpSpPr/>
            <p:nvPr/>
          </p:nvGrpSpPr>
          <p:grpSpPr>
            <a:xfrm>
              <a:off x="8558682" y="3362482"/>
              <a:ext cx="1745611" cy="1846879"/>
              <a:chOff x="9834368" y="1964269"/>
              <a:chExt cx="1745611" cy="1846879"/>
            </a:xfrm>
          </p:grpSpPr>
          <p:sp>
            <p:nvSpPr>
              <p:cNvPr id="10" name="Left Bracket 9">
                <a:extLst>
                  <a:ext uri="{FF2B5EF4-FFF2-40B4-BE49-F238E27FC236}">
                    <a16:creationId xmlns:a16="http://schemas.microsoft.com/office/drawing/2014/main" id="{815F1250-18C3-EC40-8CE3-9BB21BA007D1}"/>
                  </a:ext>
                </a:extLst>
              </p:cNvPr>
              <p:cNvSpPr/>
              <p:nvPr/>
            </p:nvSpPr>
            <p:spPr>
              <a:xfrm>
                <a:off x="9834368" y="1964269"/>
                <a:ext cx="54695" cy="1846879"/>
              </a:xfrm>
              <a:prstGeom prst="leftBracket">
                <a:avLst/>
              </a:prstGeom>
              <a:ln w="127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4C0BB2B9-D450-4140-B914-F9034D02F415}"/>
                  </a:ext>
                </a:extLst>
              </p:cNvPr>
              <p:cNvSpPr txBox="1"/>
              <p:nvPr/>
            </p:nvSpPr>
            <p:spPr>
              <a:xfrm>
                <a:off x="9860242" y="2113113"/>
                <a:ext cx="1719737" cy="1569660"/>
              </a:xfrm>
              <a:prstGeom prst="rect">
                <a:avLst/>
              </a:prstGeom>
              <a:noFill/>
            </p:spPr>
            <p:txBody>
              <a:bodyPr wrap="square" rtlCol="0">
                <a:spAutoFit/>
              </a:bodyPr>
              <a:lstStyle/>
              <a:p>
                <a:endParaRPr lang="en-US" sz="1200" b="1" dirty="0"/>
              </a:p>
              <a:p>
                <a:endParaRPr lang="en-US" sz="1200" b="1" dirty="0"/>
              </a:p>
              <a:p>
                <a:pPr marL="285750" indent="-285750">
                  <a:buFont typeface="Wingdings" pitchFamily="2" charset="2"/>
                  <a:buChar char="v"/>
                </a:pPr>
                <a:r>
                  <a:rPr lang="en-US" sz="1200" b="1" dirty="0"/>
                  <a:t>ISCSI Block Storage - Flash</a:t>
                </a:r>
              </a:p>
              <a:p>
                <a:pPr marL="285750" indent="-285750">
                  <a:buFont typeface="Wingdings" pitchFamily="2" charset="2"/>
                  <a:buChar char="v"/>
                </a:pPr>
                <a:endParaRPr lang="en-US" sz="1200" b="1" dirty="0"/>
              </a:p>
              <a:p>
                <a:pPr marL="285750" indent="-285750">
                  <a:buFont typeface="Wingdings" pitchFamily="2" charset="2"/>
                  <a:buChar char="v"/>
                </a:pPr>
                <a:r>
                  <a:rPr lang="en-US" sz="1200" b="1" dirty="0"/>
                  <a:t>NFS NAS/Flash</a:t>
                </a:r>
              </a:p>
              <a:p>
                <a:endParaRPr lang="en-US" sz="1200" b="1" dirty="0"/>
              </a:p>
              <a:p>
                <a:endParaRPr lang="en-US" sz="1200" b="1" dirty="0"/>
              </a:p>
            </p:txBody>
          </p:sp>
        </p:grpSp>
        <p:sp>
          <p:nvSpPr>
            <p:cNvPr id="31" name="Right Arrow 30">
              <a:extLst>
                <a:ext uri="{FF2B5EF4-FFF2-40B4-BE49-F238E27FC236}">
                  <a16:creationId xmlns:a16="http://schemas.microsoft.com/office/drawing/2014/main" id="{F0783568-6D15-3344-800A-3996E7540A09}"/>
                </a:ext>
              </a:extLst>
            </p:cNvPr>
            <p:cNvSpPr/>
            <p:nvPr/>
          </p:nvSpPr>
          <p:spPr>
            <a:xfrm>
              <a:off x="7627564" y="4202377"/>
              <a:ext cx="383823" cy="167091"/>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p>
          </p:txBody>
        </p:sp>
        <p:grpSp>
          <p:nvGrpSpPr>
            <p:cNvPr id="17" name="Group 16">
              <a:extLst>
                <a:ext uri="{FF2B5EF4-FFF2-40B4-BE49-F238E27FC236}">
                  <a16:creationId xmlns:a16="http://schemas.microsoft.com/office/drawing/2014/main" id="{68B36FA1-26A5-1A4F-882C-452372A6F45E}"/>
                </a:ext>
              </a:extLst>
            </p:cNvPr>
            <p:cNvGrpSpPr/>
            <p:nvPr/>
          </p:nvGrpSpPr>
          <p:grpSpPr>
            <a:xfrm>
              <a:off x="6202223" y="2343639"/>
              <a:ext cx="1148997" cy="1187850"/>
              <a:chOff x="6738928" y="2849910"/>
              <a:chExt cx="1148997" cy="1187850"/>
            </a:xfrm>
          </p:grpSpPr>
          <p:sp>
            <p:nvSpPr>
              <p:cNvPr id="16" name="Rectangle 15">
                <a:extLst>
                  <a:ext uri="{FF2B5EF4-FFF2-40B4-BE49-F238E27FC236}">
                    <a16:creationId xmlns:a16="http://schemas.microsoft.com/office/drawing/2014/main" id="{92BFE588-B768-454E-AB51-1C09F8AA8040}"/>
                  </a:ext>
                </a:extLst>
              </p:cNvPr>
              <p:cNvSpPr/>
              <p:nvPr/>
            </p:nvSpPr>
            <p:spPr>
              <a:xfrm>
                <a:off x="6738928" y="2849910"/>
                <a:ext cx="1148997" cy="1187850"/>
              </a:xfrm>
              <a:prstGeom prst="rect">
                <a:avLst/>
              </a:prstGeom>
              <a:noFill/>
              <a:ln>
                <a:solidFill>
                  <a:srgbClr val="C5601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p>
            </p:txBody>
          </p:sp>
          <p:sp>
            <p:nvSpPr>
              <p:cNvPr id="5" name="TextBox 4">
                <a:extLst>
                  <a:ext uri="{FF2B5EF4-FFF2-40B4-BE49-F238E27FC236}">
                    <a16:creationId xmlns:a16="http://schemas.microsoft.com/office/drawing/2014/main" id="{4B86567D-1254-3B46-8E26-1D125673011B}"/>
                  </a:ext>
                </a:extLst>
              </p:cNvPr>
              <p:cNvSpPr txBox="1"/>
              <p:nvPr/>
            </p:nvSpPr>
            <p:spPr>
              <a:xfrm>
                <a:off x="6745336" y="3259169"/>
                <a:ext cx="1116716" cy="369332"/>
              </a:xfrm>
              <a:prstGeom prst="rect">
                <a:avLst/>
              </a:prstGeom>
              <a:noFill/>
            </p:spPr>
            <p:txBody>
              <a:bodyPr wrap="none" rtlCol="0">
                <a:spAutoFit/>
              </a:bodyPr>
              <a:lstStyle/>
              <a:p>
                <a:r>
                  <a:rPr lang="en-US" dirty="0"/>
                  <a:t>Web App</a:t>
                </a:r>
              </a:p>
            </p:txBody>
          </p:sp>
        </p:grpSp>
        <p:grpSp>
          <p:nvGrpSpPr>
            <p:cNvPr id="18" name="Group 17">
              <a:extLst>
                <a:ext uri="{FF2B5EF4-FFF2-40B4-BE49-F238E27FC236}">
                  <a16:creationId xmlns:a16="http://schemas.microsoft.com/office/drawing/2014/main" id="{1CB18C01-B113-8F4C-AAB1-BE4DEE506F7A}"/>
                </a:ext>
              </a:extLst>
            </p:cNvPr>
            <p:cNvGrpSpPr/>
            <p:nvPr/>
          </p:nvGrpSpPr>
          <p:grpSpPr>
            <a:xfrm>
              <a:off x="6190663" y="4983326"/>
              <a:ext cx="1148997" cy="1187850"/>
              <a:chOff x="7868352" y="3711531"/>
              <a:chExt cx="1148997" cy="1187850"/>
            </a:xfrm>
          </p:grpSpPr>
          <p:sp>
            <p:nvSpPr>
              <p:cNvPr id="19" name="Rectangle 18">
                <a:extLst>
                  <a:ext uri="{FF2B5EF4-FFF2-40B4-BE49-F238E27FC236}">
                    <a16:creationId xmlns:a16="http://schemas.microsoft.com/office/drawing/2014/main" id="{BD68104E-8AF2-E74A-8D99-D37D7B0230B4}"/>
                  </a:ext>
                </a:extLst>
              </p:cNvPr>
              <p:cNvSpPr/>
              <p:nvPr/>
            </p:nvSpPr>
            <p:spPr>
              <a:xfrm>
                <a:off x="7868352" y="3711531"/>
                <a:ext cx="1148997" cy="1187850"/>
              </a:xfrm>
              <a:prstGeom prst="rect">
                <a:avLst/>
              </a:prstGeom>
              <a:noFill/>
              <a:ln>
                <a:solidFill>
                  <a:srgbClr val="C5601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p>
            </p:txBody>
          </p:sp>
          <p:sp>
            <p:nvSpPr>
              <p:cNvPr id="15" name="TextBox 14">
                <a:extLst>
                  <a:ext uri="{FF2B5EF4-FFF2-40B4-BE49-F238E27FC236}">
                    <a16:creationId xmlns:a16="http://schemas.microsoft.com/office/drawing/2014/main" id="{90F08789-C866-8141-AF48-C5E7D0D66D1D}"/>
                  </a:ext>
                </a:extLst>
              </p:cNvPr>
              <p:cNvSpPr txBox="1"/>
              <p:nvPr/>
            </p:nvSpPr>
            <p:spPr>
              <a:xfrm>
                <a:off x="8143749" y="4138365"/>
                <a:ext cx="556563" cy="369332"/>
              </a:xfrm>
              <a:prstGeom prst="rect">
                <a:avLst/>
              </a:prstGeom>
              <a:noFill/>
            </p:spPr>
            <p:txBody>
              <a:bodyPr wrap="none" rtlCol="0">
                <a:spAutoFit/>
              </a:bodyPr>
              <a:lstStyle/>
              <a:p>
                <a:r>
                  <a:rPr lang="en-US" dirty="0"/>
                  <a:t>API</a:t>
                </a:r>
              </a:p>
            </p:txBody>
          </p:sp>
        </p:grpSp>
        <p:sp>
          <p:nvSpPr>
            <p:cNvPr id="40" name="Right Arrow 39">
              <a:extLst>
                <a:ext uri="{FF2B5EF4-FFF2-40B4-BE49-F238E27FC236}">
                  <a16:creationId xmlns:a16="http://schemas.microsoft.com/office/drawing/2014/main" id="{A65485A5-89A5-C843-B33B-6BE0E4938722}"/>
                </a:ext>
              </a:extLst>
            </p:cNvPr>
            <p:cNvSpPr/>
            <p:nvPr/>
          </p:nvSpPr>
          <p:spPr>
            <a:xfrm rot="19272109">
              <a:off x="5156975" y="3864753"/>
              <a:ext cx="383823" cy="167091"/>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p>
          </p:txBody>
        </p:sp>
        <p:sp>
          <p:nvSpPr>
            <p:cNvPr id="42" name="Right Arrow 41">
              <a:extLst>
                <a:ext uri="{FF2B5EF4-FFF2-40B4-BE49-F238E27FC236}">
                  <a16:creationId xmlns:a16="http://schemas.microsoft.com/office/drawing/2014/main" id="{ED9A7B82-4F32-D246-B819-0D1D49B235B8}"/>
                </a:ext>
              </a:extLst>
            </p:cNvPr>
            <p:cNvSpPr/>
            <p:nvPr/>
          </p:nvSpPr>
          <p:spPr>
            <a:xfrm rot="1816920">
              <a:off x="5234450" y="4719397"/>
              <a:ext cx="383823" cy="167091"/>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p>
          </p:txBody>
        </p:sp>
        <p:grpSp>
          <p:nvGrpSpPr>
            <p:cNvPr id="43" name="Group 42">
              <a:extLst>
                <a:ext uri="{FF2B5EF4-FFF2-40B4-BE49-F238E27FC236}">
                  <a16:creationId xmlns:a16="http://schemas.microsoft.com/office/drawing/2014/main" id="{626F033C-76C0-5B49-992D-94B33CACDC9A}"/>
                </a:ext>
              </a:extLst>
            </p:cNvPr>
            <p:cNvGrpSpPr/>
            <p:nvPr/>
          </p:nvGrpSpPr>
          <p:grpSpPr>
            <a:xfrm>
              <a:off x="6179104" y="3673916"/>
              <a:ext cx="1172116" cy="1187850"/>
              <a:chOff x="7845233" y="3711531"/>
              <a:chExt cx="1172116" cy="1187850"/>
            </a:xfrm>
          </p:grpSpPr>
          <p:sp>
            <p:nvSpPr>
              <p:cNvPr id="44" name="Rectangle 43">
                <a:extLst>
                  <a:ext uri="{FF2B5EF4-FFF2-40B4-BE49-F238E27FC236}">
                    <a16:creationId xmlns:a16="http://schemas.microsoft.com/office/drawing/2014/main" id="{9B24DED9-5F73-3347-9C32-98AE7D6C60DA}"/>
                  </a:ext>
                </a:extLst>
              </p:cNvPr>
              <p:cNvSpPr/>
              <p:nvPr/>
            </p:nvSpPr>
            <p:spPr>
              <a:xfrm>
                <a:off x="7868352" y="3711531"/>
                <a:ext cx="1148997" cy="1187850"/>
              </a:xfrm>
              <a:prstGeom prst="rect">
                <a:avLst/>
              </a:prstGeom>
              <a:noFill/>
              <a:ln>
                <a:solidFill>
                  <a:srgbClr val="C5601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p>
            </p:txBody>
          </p:sp>
          <p:sp>
            <p:nvSpPr>
              <p:cNvPr id="45" name="TextBox 44">
                <a:extLst>
                  <a:ext uri="{FF2B5EF4-FFF2-40B4-BE49-F238E27FC236}">
                    <a16:creationId xmlns:a16="http://schemas.microsoft.com/office/drawing/2014/main" id="{E2A0717B-FC21-BB40-98FE-149B26E3E198}"/>
                  </a:ext>
                </a:extLst>
              </p:cNvPr>
              <p:cNvSpPr txBox="1"/>
              <p:nvPr/>
            </p:nvSpPr>
            <p:spPr>
              <a:xfrm>
                <a:off x="7845233" y="4155629"/>
                <a:ext cx="1172116" cy="369332"/>
              </a:xfrm>
              <a:prstGeom prst="rect">
                <a:avLst/>
              </a:prstGeom>
              <a:noFill/>
            </p:spPr>
            <p:txBody>
              <a:bodyPr wrap="none" rtlCol="0">
                <a:spAutoFit/>
              </a:bodyPr>
              <a:lstStyle/>
              <a:p>
                <a:r>
                  <a:rPr lang="en-US" dirty="0"/>
                  <a:t>Database</a:t>
                </a:r>
              </a:p>
            </p:txBody>
          </p:sp>
        </p:grpSp>
        <p:sp>
          <p:nvSpPr>
            <p:cNvPr id="46" name="Right Arrow 45">
              <a:extLst>
                <a:ext uri="{FF2B5EF4-FFF2-40B4-BE49-F238E27FC236}">
                  <a16:creationId xmlns:a16="http://schemas.microsoft.com/office/drawing/2014/main" id="{D0B67E78-C1DB-0D4E-83B4-F9DE4C773B80}"/>
                </a:ext>
              </a:extLst>
            </p:cNvPr>
            <p:cNvSpPr/>
            <p:nvPr/>
          </p:nvSpPr>
          <p:spPr>
            <a:xfrm>
              <a:off x="5416189" y="4300295"/>
              <a:ext cx="383823" cy="167091"/>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p>
          </p:txBody>
        </p:sp>
        <p:pic>
          <p:nvPicPr>
            <p:cNvPr id="1026" name="Picture 2" descr="Image result for docker logo">
              <a:extLst>
                <a:ext uri="{FF2B5EF4-FFF2-40B4-BE49-F238E27FC236}">
                  <a16:creationId xmlns:a16="http://schemas.microsoft.com/office/drawing/2014/main" id="{A3F6FF32-A07F-F447-9183-475C3E23A8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336" y="1791108"/>
              <a:ext cx="1293731" cy="1105062"/>
            </a:xfrm>
            <a:prstGeom prst="rect">
              <a:avLst/>
            </a:prstGeom>
            <a:noFill/>
            <a:extLst>
              <a:ext uri="{909E8E84-426E-40DD-AFC4-6F175D3DCCD1}">
                <a14:hiddenFill xmlns:a14="http://schemas.microsoft.com/office/drawing/2010/main">
                  <a:solidFill>
                    <a:srgbClr val="FFFFFF"/>
                  </a:solidFill>
                </a14:hiddenFill>
              </a:ext>
            </a:extLst>
          </p:spPr>
        </p:pic>
        <p:sp>
          <p:nvSpPr>
            <p:cNvPr id="51" name="Right Arrow 50">
              <a:extLst>
                <a:ext uri="{FF2B5EF4-FFF2-40B4-BE49-F238E27FC236}">
                  <a16:creationId xmlns:a16="http://schemas.microsoft.com/office/drawing/2014/main" id="{C8269075-B56B-154C-98E4-BBDF67B78234}"/>
                </a:ext>
              </a:extLst>
            </p:cNvPr>
            <p:cNvSpPr/>
            <p:nvPr/>
          </p:nvSpPr>
          <p:spPr>
            <a:xfrm rot="19632825">
              <a:off x="3841154" y="2638467"/>
              <a:ext cx="383823" cy="167091"/>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p>
          </p:txBody>
        </p:sp>
        <p:sp>
          <p:nvSpPr>
            <p:cNvPr id="53" name="TextBox 52">
              <a:extLst>
                <a:ext uri="{FF2B5EF4-FFF2-40B4-BE49-F238E27FC236}">
                  <a16:creationId xmlns:a16="http://schemas.microsoft.com/office/drawing/2014/main" id="{49ACDCCA-22BC-2F4D-B0FC-84A18831C8DC}"/>
                </a:ext>
              </a:extLst>
            </p:cNvPr>
            <p:cNvSpPr txBox="1"/>
            <p:nvPr/>
          </p:nvSpPr>
          <p:spPr>
            <a:xfrm>
              <a:off x="4383511" y="2856400"/>
              <a:ext cx="1336982" cy="261610"/>
            </a:xfrm>
            <a:prstGeom prst="rect">
              <a:avLst/>
            </a:prstGeom>
            <a:noFill/>
          </p:spPr>
          <p:txBody>
            <a:bodyPr wrap="square" rtlCol="0">
              <a:spAutoFit/>
            </a:bodyPr>
            <a:lstStyle/>
            <a:p>
              <a:pPr marL="171450" indent="-171450">
                <a:buFont typeface="Arial" panose="020B0604020202020204" pitchFamily="34" charset="0"/>
                <a:buChar char="•"/>
              </a:pPr>
              <a:r>
                <a:rPr lang="en-US" sz="1100" b="1" dirty="0"/>
                <a:t>Store Version</a:t>
              </a:r>
            </a:p>
          </p:txBody>
        </p:sp>
        <p:sp>
          <p:nvSpPr>
            <p:cNvPr id="54" name="TextBox 53">
              <a:extLst>
                <a:ext uri="{FF2B5EF4-FFF2-40B4-BE49-F238E27FC236}">
                  <a16:creationId xmlns:a16="http://schemas.microsoft.com/office/drawing/2014/main" id="{F6B6025F-001B-1E4D-8A6C-57EEF1ECF78E}"/>
                </a:ext>
              </a:extLst>
            </p:cNvPr>
            <p:cNvSpPr txBox="1"/>
            <p:nvPr/>
          </p:nvSpPr>
          <p:spPr>
            <a:xfrm>
              <a:off x="4332788" y="4994662"/>
              <a:ext cx="1165634" cy="600164"/>
            </a:xfrm>
            <a:prstGeom prst="rect">
              <a:avLst/>
            </a:prstGeom>
            <a:noFill/>
          </p:spPr>
          <p:txBody>
            <a:bodyPr wrap="square" rtlCol="0">
              <a:spAutoFit/>
            </a:bodyPr>
            <a:lstStyle/>
            <a:p>
              <a:pPr marL="171450" indent="-171450">
                <a:buFont typeface="Arial" panose="020B0604020202020204" pitchFamily="34" charset="0"/>
                <a:buChar char="•"/>
              </a:pPr>
              <a:r>
                <a:rPr lang="en-US" sz="1100" b="1" dirty="0"/>
                <a:t>Run Deployment</a:t>
              </a:r>
            </a:p>
            <a:p>
              <a:endParaRPr lang="en-US" sz="1100" b="1" dirty="0"/>
            </a:p>
          </p:txBody>
        </p:sp>
        <p:sp>
          <p:nvSpPr>
            <p:cNvPr id="56" name="Right Arrow 55">
              <a:extLst>
                <a:ext uri="{FF2B5EF4-FFF2-40B4-BE49-F238E27FC236}">
                  <a16:creationId xmlns:a16="http://schemas.microsoft.com/office/drawing/2014/main" id="{78631192-CCA7-A941-99C0-02724E905995}"/>
                </a:ext>
              </a:extLst>
            </p:cNvPr>
            <p:cNvSpPr/>
            <p:nvPr/>
          </p:nvSpPr>
          <p:spPr>
            <a:xfrm rot="2046339">
              <a:off x="3850707" y="3755557"/>
              <a:ext cx="383823" cy="167091"/>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p>
          </p:txBody>
        </p:sp>
      </p:grpSp>
    </p:spTree>
    <p:extLst>
      <p:ext uri="{BB962C8B-B14F-4D97-AF65-F5344CB8AC3E}">
        <p14:creationId xmlns:p14="http://schemas.microsoft.com/office/powerpoint/2010/main" val="2168737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11649075" y="6486525"/>
            <a:ext cx="542925" cy="365125"/>
          </a:xfrm>
        </p:spPr>
        <p:txBody>
          <a:bodyPr/>
          <a:lstStyle/>
          <a:p>
            <a:fld id="{3310D8EA-3107-4873-B9AB-DD7D3E79053A}" type="slidenum">
              <a:rPr lang="en-US" smtClean="0"/>
              <a:t>23</a:t>
            </a:fld>
            <a:endParaRPr lang="en-US"/>
          </a:p>
        </p:txBody>
      </p:sp>
    </p:spTree>
    <p:extLst>
      <p:ext uri="{BB962C8B-B14F-4D97-AF65-F5344CB8AC3E}">
        <p14:creationId xmlns:p14="http://schemas.microsoft.com/office/powerpoint/2010/main" val="2276674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A0691C-8289-4134-A8E7-8D9C85502A19}"/>
              </a:ext>
            </a:extLst>
          </p:cNvPr>
          <p:cNvSpPr>
            <a:spLocks noGrp="1"/>
          </p:cNvSpPr>
          <p:nvPr>
            <p:ph type="title"/>
          </p:nvPr>
        </p:nvSpPr>
        <p:spPr/>
        <p:txBody>
          <a:bodyPr/>
          <a:lstStyle/>
          <a:p>
            <a:endParaRPr lang="en-US" dirty="0"/>
          </a:p>
        </p:txBody>
      </p:sp>
      <p:sp>
        <p:nvSpPr>
          <p:cNvPr id="4" name="Text Placeholder 3">
            <a:extLst>
              <a:ext uri="{FF2B5EF4-FFF2-40B4-BE49-F238E27FC236}">
                <a16:creationId xmlns:a16="http://schemas.microsoft.com/office/drawing/2014/main" id="{331B605C-8899-4FA8-AF9D-64A5A015E280}"/>
              </a:ext>
            </a:extLst>
          </p:cNvPr>
          <p:cNvSpPr>
            <a:spLocks noGrp="1"/>
          </p:cNvSpPr>
          <p:nvPr>
            <p:ph type="body" idx="1"/>
          </p:nvPr>
        </p:nvSpPr>
        <p:spPr/>
        <p:txBody>
          <a:bodyPr/>
          <a:lstStyle/>
          <a:p>
            <a:endParaRPr lang="en-US" dirty="0"/>
          </a:p>
        </p:txBody>
      </p:sp>
      <p:sp>
        <p:nvSpPr>
          <p:cNvPr id="5" name="Text Placeholder 4">
            <a:extLst>
              <a:ext uri="{FF2B5EF4-FFF2-40B4-BE49-F238E27FC236}">
                <a16:creationId xmlns:a16="http://schemas.microsoft.com/office/drawing/2014/main" id="{0DCDD6DB-9377-4AEB-BFDC-91092182016C}"/>
              </a:ext>
            </a:extLst>
          </p:cNvPr>
          <p:cNvSpPr>
            <a:spLocks noGrp="1"/>
          </p:cNvSpPr>
          <p:nvPr>
            <p:ph type="body" idx="10"/>
          </p:nvPr>
        </p:nvSpPr>
        <p:spPr/>
        <p:txBody>
          <a:bodyPr/>
          <a:lstStyle/>
          <a:p>
            <a:endParaRPr lang="en-US" dirty="0"/>
          </a:p>
        </p:txBody>
      </p:sp>
    </p:spTree>
    <p:extLst>
      <p:ext uri="{BB962C8B-B14F-4D97-AF65-F5344CB8AC3E}">
        <p14:creationId xmlns:p14="http://schemas.microsoft.com/office/powerpoint/2010/main" val="3275374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9769B806-5CCF-9542-84A2-B61AEDD9740B}"/>
              </a:ext>
            </a:extLst>
          </p:cNvPr>
          <p:cNvSpPr>
            <a:spLocks noGrp="1"/>
          </p:cNvSpPr>
          <p:nvPr>
            <p:ph type="title"/>
          </p:nvPr>
        </p:nvSpPr>
        <p:spPr>
          <a:xfrm>
            <a:off x="514350" y="1828800"/>
            <a:ext cx="7791450" cy="2128837"/>
          </a:xfrm>
        </p:spPr>
        <p:txBody>
          <a:bodyPr/>
          <a:lstStyle/>
          <a:p>
            <a:r>
              <a:rPr lang="en-US" dirty="0"/>
              <a:t>Health Care Cloud Overview</a:t>
            </a:r>
          </a:p>
        </p:txBody>
      </p:sp>
      <p:sp>
        <p:nvSpPr>
          <p:cNvPr id="18" name="Text Placeholder 4">
            <a:extLst>
              <a:ext uri="{FF2B5EF4-FFF2-40B4-BE49-F238E27FC236}">
                <a16:creationId xmlns:a16="http://schemas.microsoft.com/office/drawing/2014/main" id="{167FC8B3-6454-DF47-8F58-9B6639544AC1}"/>
              </a:ext>
            </a:extLst>
          </p:cNvPr>
          <p:cNvSpPr>
            <a:spLocks noGrp="1"/>
          </p:cNvSpPr>
          <p:nvPr>
            <p:ph type="body" idx="1"/>
          </p:nvPr>
        </p:nvSpPr>
        <p:spPr>
          <a:xfrm>
            <a:off x="514350" y="4122057"/>
            <a:ext cx="5561598" cy="1783443"/>
          </a:xfrm>
        </p:spPr>
        <p:txBody>
          <a:bodyPr/>
          <a:lstStyle/>
          <a:p>
            <a:r>
              <a:rPr lang="en-US" dirty="0"/>
              <a:t>Ranjan Prasad</a:t>
            </a:r>
          </a:p>
        </p:txBody>
      </p:sp>
    </p:spTree>
    <p:extLst>
      <p:ext uri="{BB962C8B-B14F-4D97-AF65-F5344CB8AC3E}">
        <p14:creationId xmlns:p14="http://schemas.microsoft.com/office/powerpoint/2010/main" val="21158756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203379" y="3249826"/>
            <a:ext cx="9654371" cy="2862322"/>
          </a:xfrm>
          <a:prstGeom prst="rect">
            <a:avLst/>
          </a:prstGeom>
          <a:noFill/>
        </p:spPr>
        <p:txBody>
          <a:bodyPr wrap="square" rtlCol="0">
            <a:spAutoFit/>
          </a:bodyPr>
          <a:lstStyle/>
          <a:p>
            <a:r>
              <a:rPr lang="en-US" sz="18000" dirty="0">
                <a:solidFill>
                  <a:schemeClr val="accent2">
                    <a:lumMod val="20000"/>
                    <a:lumOff val="80000"/>
                  </a:schemeClr>
                </a:solidFill>
              </a:rPr>
              <a:t>Partners</a:t>
            </a:r>
          </a:p>
        </p:txBody>
      </p:sp>
      <p:sp>
        <p:nvSpPr>
          <p:cNvPr id="3" name="Slide Number Placeholder 2"/>
          <p:cNvSpPr>
            <a:spLocks noGrp="1"/>
          </p:cNvSpPr>
          <p:nvPr>
            <p:ph type="sldNum" sz="quarter" idx="12"/>
          </p:nvPr>
        </p:nvSpPr>
        <p:spPr>
          <a:xfrm>
            <a:off x="11277600" y="6127277"/>
            <a:ext cx="515373" cy="247227"/>
          </a:xfrm>
        </p:spPr>
        <p:txBody>
          <a:bodyPr/>
          <a:lstStyle/>
          <a:p>
            <a:fld id="{3310D8EA-3107-4873-B9AB-DD7D3E79053A}" type="slidenum">
              <a:rPr lang="en-US" smtClean="0">
                <a:solidFill>
                  <a:srgbClr val="55565A">
                    <a:tint val="75000"/>
                  </a:srgbClr>
                </a:solidFill>
              </a:rPr>
              <a:pPr/>
              <a:t>26</a:t>
            </a:fld>
            <a:endParaRPr lang="en-US">
              <a:solidFill>
                <a:srgbClr val="55565A">
                  <a:tint val="75000"/>
                </a:srgbClr>
              </a:solidFill>
            </a:endParaRPr>
          </a:p>
        </p:txBody>
      </p:sp>
      <p:sp>
        <p:nvSpPr>
          <p:cNvPr id="4" name="Footer Placeholder 3"/>
          <p:cNvSpPr>
            <a:spLocks noGrp="1"/>
          </p:cNvSpPr>
          <p:nvPr>
            <p:ph type="ftr" sz="quarter" idx="3"/>
          </p:nvPr>
        </p:nvSpPr>
        <p:spPr/>
        <p:txBody>
          <a:bodyPr/>
          <a:lstStyle/>
          <a:p>
            <a:r>
              <a:rPr lang="en-US" dirty="0">
                <a:solidFill>
                  <a:schemeClr val="bg1"/>
                </a:solidFill>
              </a:rPr>
              <a:t>x</a:t>
            </a:r>
          </a:p>
        </p:txBody>
      </p:sp>
      <p:sp>
        <p:nvSpPr>
          <p:cNvPr id="5" name="Rectangle 4"/>
          <p:cNvSpPr/>
          <p:nvPr/>
        </p:nvSpPr>
        <p:spPr>
          <a:xfrm>
            <a:off x="2634201" y="3124200"/>
            <a:ext cx="2033427" cy="3954929"/>
          </a:xfrm>
          <a:prstGeom prst="rect">
            <a:avLst/>
          </a:prstGeom>
        </p:spPr>
        <p:txBody>
          <a:bodyPr wrap="square">
            <a:spAutoFit/>
          </a:bodyPr>
          <a:lstStyle/>
          <a:p>
            <a:pPr marL="171446" indent="-171446" defTabSz="914270">
              <a:spcBef>
                <a:spcPts val="600"/>
              </a:spcBef>
              <a:buClr>
                <a:srgbClr val="D45D00"/>
              </a:buClr>
              <a:buFont typeface="Arial"/>
              <a:buChar char="•"/>
              <a:defRPr/>
            </a:pPr>
            <a:r>
              <a:rPr lang="en-US" sz="1200" dirty="0">
                <a:solidFill>
                  <a:srgbClr val="53565A"/>
                </a:solidFill>
              </a:rPr>
              <a:t>Agile &amp; proactive approach to development of modules.</a:t>
            </a:r>
          </a:p>
          <a:p>
            <a:pPr marL="171446" indent="-171446" defTabSz="914270">
              <a:spcBef>
                <a:spcPts val="600"/>
              </a:spcBef>
              <a:buClr>
                <a:srgbClr val="D45D00"/>
              </a:buClr>
              <a:buFont typeface="Arial"/>
              <a:buChar char="•"/>
              <a:defRPr/>
            </a:pPr>
            <a:r>
              <a:rPr lang="en-US" sz="1200" dirty="0">
                <a:solidFill>
                  <a:srgbClr val="53565A"/>
                </a:solidFill>
              </a:rPr>
              <a:t>Solutions pre-assembled via business portfolio (i.e. Data analytics).</a:t>
            </a:r>
          </a:p>
          <a:p>
            <a:pPr marL="171446" indent="-171446" defTabSz="914270">
              <a:spcBef>
                <a:spcPts val="600"/>
              </a:spcBef>
              <a:buClr>
                <a:srgbClr val="D45D00"/>
              </a:buClr>
              <a:buFont typeface="Arial"/>
              <a:buChar char="•"/>
              <a:defRPr/>
            </a:pPr>
            <a:r>
              <a:rPr lang="en-US" sz="1200" dirty="0">
                <a:solidFill>
                  <a:srgbClr val="53565A"/>
                </a:solidFill>
              </a:rPr>
              <a:t>Provide a library of reusable modules.</a:t>
            </a:r>
          </a:p>
          <a:p>
            <a:pPr marL="171446" indent="-171446" defTabSz="914270">
              <a:spcBef>
                <a:spcPts val="600"/>
              </a:spcBef>
              <a:buClr>
                <a:srgbClr val="D45D00"/>
              </a:buClr>
              <a:buFont typeface="Arial"/>
              <a:buChar char="•"/>
              <a:defRPr/>
            </a:pPr>
            <a:r>
              <a:rPr lang="en-US" sz="1200" dirty="0">
                <a:solidFill>
                  <a:srgbClr val="53565A"/>
                </a:solidFill>
              </a:rPr>
              <a:t>Inner-Source/ Coaching/Training materials&amp; opportunities.</a:t>
            </a:r>
          </a:p>
          <a:p>
            <a:pPr marL="171446" indent="-171446" defTabSz="914270">
              <a:spcBef>
                <a:spcPts val="600"/>
              </a:spcBef>
              <a:buClr>
                <a:srgbClr val="D45D00"/>
              </a:buClr>
              <a:buFont typeface="Arial"/>
              <a:buChar char="•"/>
              <a:defRPr/>
            </a:pPr>
            <a:r>
              <a:rPr lang="en-US" sz="1200" dirty="0">
                <a:solidFill>
                  <a:srgbClr val="53565A"/>
                </a:solidFill>
              </a:rPr>
              <a:t>Security Framework with no interruption to application or services.</a:t>
            </a:r>
          </a:p>
          <a:p>
            <a:pPr marL="171446" indent="-171446" defTabSz="914270">
              <a:spcBef>
                <a:spcPts val="600"/>
              </a:spcBef>
              <a:buClr>
                <a:srgbClr val="D45D00"/>
              </a:buClr>
              <a:buFont typeface="Arial"/>
              <a:buChar char="•"/>
              <a:defRPr/>
            </a:pPr>
            <a:endParaRPr lang="en-US" sz="1200" dirty="0">
              <a:solidFill>
                <a:srgbClr val="53565A"/>
              </a:solidFill>
            </a:endParaRPr>
          </a:p>
          <a:p>
            <a:pPr marL="171446" indent="-171446" defTabSz="914270">
              <a:spcBef>
                <a:spcPts val="600"/>
              </a:spcBef>
              <a:buClr>
                <a:srgbClr val="D45D00"/>
              </a:buClr>
              <a:buFont typeface="Arial"/>
              <a:buChar char="•"/>
              <a:defRPr/>
            </a:pPr>
            <a:endParaRPr lang="en-US" sz="1200" dirty="0">
              <a:solidFill>
                <a:srgbClr val="53565A"/>
              </a:solidFill>
            </a:endParaRPr>
          </a:p>
          <a:p>
            <a:pPr marL="171446" indent="-171446" defTabSz="914270">
              <a:spcBef>
                <a:spcPts val="600"/>
              </a:spcBef>
              <a:buClr>
                <a:srgbClr val="D45D00"/>
              </a:buClr>
              <a:buFont typeface="Arial"/>
              <a:buChar char="•"/>
              <a:defRPr/>
            </a:pPr>
            <a:endParaRPr lang="en-US" sz="1200" dirty="0">
              <a:solidFill>
                <a:srgbClr val="53565A"/>
              </a:solidFill>
            </a:endParaRPr>
          </a:p>
        </p:txBody>
      </p:sp>
      <p:sp>
        <p:nvSpPr>
          <p:cNvPr id="6" name="Rectangle 5"/>
          <p:cNvSpPr/>
          <p:nvPr/>
        </p:nvSpPr>
        <p:spPr>
          <a:xfrm>
            <a:off x="4939253" y="3136569"/>
            <a:ext cx="2033539" cy="3062377"/>
          </a:xfrm>
          <a:prstGeom prst="rect">
            <a:avLst/>
          </a:prstGeom>
        </p:spPr>
        <p:txBody>
          <a:bodyPr wrap="square">
            <a:spAutoFit/>
          </a:bodyPr>
          <a:lstStyle/>
          <a:p>
            <a:pPr marL="171446" indent="-171446" defTabSz="914270">
              <a:spcBef>
                <a:spcPts val="600"/>
              </a:spcBef>
              <a:buClr>
                <a:srgbClr val="D45D00"/>
              </a:buClr>
              <a:buFont typeface="Arial"/>
              <a:buChar char="•"/>
              <a:defRPr/>
            </a:pPr>
            <a:r>
              <a:rPr lang="en-US" sz="1200" dirty="0">
                <a:solidFill>
                  <a:srgbClr val="53565A"/>
                </a:solidFill>
              </a:rPr>
              <a:t>Delivering Value at the lowest risk to the business.</a:t>
            </a:r>
          </a:p>
          <a:p>
            <a:pPr marL="171446" indent="-171446" defTabSz="914270">
              <a:spcBef>
                <a:spcPts val="600"/>
              </a:spcBef>
              <a:buClr>
                <a:srgbClr val="D45D00"/>
              </a:buClr>
              <a:buFont typeface="Arial"/>
              <a:buChar char="•"/>
              <a:defRPr/>
            </a:pPr>
            <a:r>
              <a:rPr lang="en-US" sz="1200" dirty="0">
                <a:solidFill>
                  <a:srgbClr val="53565A"/>
                </a:solidFill>
              </a:rPr>
              <a:t>Meetings Compliance &amp; Security Policies. </a:t>
            </a:r>
          </a:p>
          <a:p>
            <a:pPr marL="171446" indent="-171446" defTabSz="914270">
              <a:spcBef>
                <a:spcPts val="600"/>
              </a:spcBef>
              <a:buClr>
                <a:srgbClr val="D45D00"/>
              </a:buClr>
              <a:buFont typeface="Arial"/>
              <a:buChar char="•"/>
              <a:defRPr/>
            </a:pPr>
            <a:r>
              <a:rPr lang="en-US" sz="1200" dirty="0">
                <a:solidFill>
                  <a:srgbClr val="53565A"/>
                </a:solidFill>
              </a:rPr>
              <a:t>Monitoring/ remediation/ reporting on risk.</a:t>
            </a:r>
          </a:p>
          <a:p>
            <a:pPr marL="171446" indent="-171446" defTabSz="914270">
              <a:spcBef>
                <a:spcPts val="600"/>
              </a:spcBef>
              <a:buClr>
                <a:srgbClr val="D45D00"/>
              </a:buClr>
              <a:buFont typeface="Arial"/>
              <a:buChar char="•"/>
              <a:defRPr/>
            </a:pPr>
            <a:r>
              <a:rPr lang="en-US" sz="1200" dirty="0">
                <a:solidFill>
                  <a:srgbClr val="53565A"/>
                </a:solidFill>
              </a:rPr>
              <a:t>Offering out services priced to break-even.</a:t>
            </a:r>
          </a:p>
          <a:p>
            <a:pPr marL="171446" indent="-171446" defTabSz="914270">
              <a:spcBef>
                <a:spcPts val="600"/>
              </a:spcBef>
              <a:buClr>
                <a:srgbClr val="D45D00"/>
              </a:buClr>
              <a:buFont typeface="Arial"/>
              <a:buChar char="•"/>
              <a:defRPr/>
            </a:pPr>
            <a:r>
              <a:rPr lang="en-US" sz="1200" dirty="0">
                <a:solidFill>
                  <a:srgbClr val="53565A"/>
                </a:solidFill>
              </a:rPr>
              <a:t>Multiple Vendor Options to meet various business needs across the organization.</a:t>
            </a:r>
          </a:p>
          <a:p>
            <a:pPr marL="171446" indent="-171446" defTabSz="914270">
              <a:spcBef>
                <a:spcPts val="600"/>
              </a:spcBef>
              <a:buClr>
                <a:srgbClr val="D45D00"/>
              </a:buClr>
              <a:buFont typeface="Arial"/>
              <a:buChar char="•"/>
              <a:defRPr/>
            </a:pPr>
            <a:endParaRPr lang="en-US" sz="1200" dirty="0">
              <a:solidFill>
                <a:srgbClr val="53565A"/>
              </a:solidFill>
            </a:endParaRPr>
          </a:p>
        </p:txBody>
      </p:sp>
      <p:sp>
        <p:nvSpPr>
          <p:cNvPr id="7" name="Rectangle 6"/>
          <p:cNvSpPr/>
          <p:nvPr/>
        </p:nvSpPr>
        <p:spPr>
          <a:xfrm>
            <a:off x="7283047" y="3136567"/>
            <a:ext cx="2033315" cy="2539157"/>
          </a:xfrm>
          <a:prstGeom prst="rect">
            <a:avLst/>
          </a:prstGeom>
        </p:spPr>
        <p:txBody>
          <a:bodyPr wrap="square">
            <a:spAutoFit/>
          </a:bodyPr>
          <a:lstStyle/>
          <a:p>
            <a:pPr marL="171446" indent="-171446" defTabSz="914270">
              <a:spcBef>
                <a:spcPts val="600"/>
              </a:spcBef>
              <a:buClr>
                <a:srgbClr val="D45D00"/>
              </a:buClr>
              <a:buFont typeface="Arial"/>
              <a:buChar char="•"/>
              <a:defRPr/>
            </a:pPr>
            <a:r>
              <a:rPr lang="en-US" sz="1200" dirty="0">
                <a:solidFill>
                  <a:srgbClr val="55565A"/>
                </a:solidFill>
              </a:rPr>
              <a:t>Multi-channel/market approach consolidates investment in common platforms/ services &amp; capabilities.</a:t>
            </a:r>
          </a:p>
          <a:p>
            <a:pPr marL="171446" indent="-171446" defTabSz="914270">
              <a:spcBef>
                <a:spcPts val="600"/>
              </a:spcBef>
              <a:buClr>
                <a:srgbClr val="D45D00"/>
              </a:buClr>
              <a:buFont typeface="Arial"/>
              <a:buChar char="•"/>
              <a:defRPr/>
            </a:pPr>
            <a:r>
              <a:rPr lang="en-US" sz="1200" dirty="0">
                <a:solidFill>
                  <a:srgbClr val="55565A"/>
                </a:solidFill>
              </a:rPr>
              <a:t>Product interoperability existing CSP security and compliance.</a:t>
            </a:r>
          </a:p>
          <a:p>
            <a:pPr marL="171446" indent="-171446" defTabSz="914270">
              <a:spcBef>
                <a:spcPts val="600"/>
              </a:spcBef>
              <a:buClr>
                <a:srgbClr val="D45D00"/>
              </a:buClr>
              <a:buFont typeface="Arial"/>
              <a:buChar char="•"/>
              <a:defRPr/>
            </a:pPr>
            <a:r>
              <a:rPr lang="en-US" sz="1200" dirty="0">
                <a:solidFill>
                  <a:srgbClr val="55565A"/>
                </a:solidFill>
              </a:rPr>
              <a:t>Cost Savings by leveraging power in numbers.</a:t>
            </a:r>
          </a:p>
          <a:p>
            <a:pPr marL="171446" indent="-171446" defTabSz="914270">
              <a:spcBef>
                <a:spcPts val="600"/>
              </a:spcBef>
              <a:buClr>
                <a:srgbClr val="D45D00"/>
              </a:buClr>
              <a:buFont typeface="Arial"/>
              <a:buChar char="•"/>
              <a:defRPr/>
            </a:pPr>
            <a:endParaRPr lang="en-US" sz="1200" dirty="0">
              <a:solidFill>
                <a:srgbClr val="53565A"/>
              </a:solidFill>
            </a:endParaRPr>
          </a:p>
        </p:txBody>
      </p:sp>
      <p:sp>
        <p:nvSpPr>
          <p:cNvPr id="8" name="Rectangle 7"/>
          <p:cNvSpPr/>
          <p:nvPr/>
        </p:nvSpPr>
        <p:spPr bwMode="auto">
          <a:xfrm>
            <a:off x="2657563" y="2514600"/>
            <a:ext cx="2020728" cy="609600"/>
          </a:xfrm>
          <a:prstGeom prst="rect">
            <a:avLst/>
          </a:prstGeom>
          <a:solidFill>
            <a:schemeClr val="bg1">
              <a:lumMod val="50000"/>
            </a:schemeClr>
          </a:solidFill>
          <a:ln>
            <a:solidFill>
              <a:schemeClr val="tx1"/>
            </a:solidFill>
          </a:ln>
          <a:effectLst>
            <a:outerShdw blurRad="127000" dist="25400" dir="5400000" algn="ctr" rotWithShape="0">
              <a:srgbClr val="000000">
                <a:alpha val="30000"/>
              </a:srgbClr>
            </a:outerShdw>
          </a:effectLst>
          <a:extLst/>
        </p:spPr>
        <p:txBody>
          <a:bodyPr vert="horz" wrap="square" lIns="91440" tIns="45720" rIns="91440" bIns="45720" numCol="1" rtlCol="0" anchor="ctr" anchorCtr="0" compatLnSpc="1">
            <a:prstTxWarp prst="textNoShape">
              <a:avLst/>
            </a:prstTxWarp>
          </a:bodyPr>
          <a:lstStyle/>
          <a:p>
            <a:pPr algn="ctr">
              <a:spcAft>
                <a:spcPct val="0"/>
              </a:spcAft>
              <a:defRPr/>
            </a:pPr>
            <a:r>
              <a:rPr lang="en-US" sz="1600" kern="0" dirty="0">
                <a:solidFill>
                  <a:srgbClr val="FFFFFF"/>
                </a:solidFill>
                <a:ea typeface="ＭＳ Ｐゴシック" pitchFamily="34" charset="-128"/>
                <a:cs typeface="Arial Unicode MS"/>
              </a:rPr>
              <a:t>Internal Technical Partners</a:t>
            </a:r>
          </a:p>
        </p:txBody>
      </p:sp>
      <p:sp>
        <p:nvSpPr>
          <p:cNvPr id="9" name="Rectangle 8"/>
          <p:cNvSpPr/>
          <p:nvPr/>
        </p:nvSpPr>
        <p:spPr bwMode="auto">
          <a:xfrm>
            <a:off x="4984826" y="2514600"/>
            <a:ext cx="2023247" cy="609600"/>
          </a:xfrm>
          <a:prstGeom prst="rect">
            <a:avLst/>
          </a:prstGeom>
          <a:solidFill>
            <a:srgbClr val="E87722"/>
          </a:solidFill>
          <a:ln>
            <a:solidFill>
              <a:schemeClr val="tx1"/>
            </a:solidFill>
          </a:ln>
          <a:effectLst>
            <a:outerShdw blurRad="127000" dist="25400" dir="5400000" algn="ctr" rotWithShape="0">
              <a:srgbClr val="000000">
                <a:alpha val="30000"/>
              </a:srgbClr>
            </a:outerShdw>
          </a:effectLst>
          <a:extLst/>
        </p:spPr>
        <p:txBody>
          <a:bodyPr vert="horz" wrap="square" lIns="91440" tIns="45720" rIns="91440" bIns="45720" numCol="1" rtlCol="0" anchor="ctr" anchorCtr="0" compatLnSpc="1">
            <a:prstTxWarp prst="textNoShape">
              <a:avLst/>
            </a:prstTxWarp>
          </a:bodyPr>
          <a:lstStyle/>
          <a:p>
            <a:pPr algn="ctr">
              <a:spcAft>
                <a:spcPct val="0"/>
              </a:spcAft>
              <a:defRPr/>
            </a:pPr>
            <a:r>
              <a:rPr lang="en-US" sz="1600" kern="0" dirty="0">
                <a:solidFill>
                  <a:srgbClr val="FFFFFF"/>
                </a:solidFill>
                <a:effectLst>
                  <a:outerShdw blurRad="38100" dist="38100" dir="2700000" algn="tl">
                    <a:srgbClr val="000000">
                      <a:alpha val="43137"/>
                    </a:srgbClr>
                  </a:outerShdw>
                </a:effectLst>
                <a:ea typeface="ＭＳ Ｐゴシック" pitchFamily="34" charset="-128"/>
                <a:cs typeface="Arial Unicode MS"/>
              </a:rPr>
              <a:t>UHG- Enterprise</a:t>
            </a:r>
          </a:p>
        </p:txBody>
      </p:sp>
      <p:sp>
        <p:nvSpPr>
          <p:cNvPr id="10" name="Rectangle 9"/>
          <p:cNvSpPr/>
          <p:nvPr/>
        </p:nvSpPr>
        <p:spPr bwMode="auto">
          <a:xfrm>
            <a:off x="7314607" y="2514600"/>
            <a:ext cx="2025196" cy="609600"/>
          </a:xfrm>
          <a:prstGeom prst="rect">
            <a:avLst/>
          </a:prstGeom>
          <a:solidFill>
            <a:schemeClr val="accent1">
              <a:lumMod val="75000"/>
            </a:schemeClr>
          </a:solidFill>
          <a:ln>
            <a:solidFill>
              <a:schemeClr val="tx1"/>
            </a:solidFill>
          </a:ln>
          <a:effectLst>
            <a:outerShdw blurRad="127000" dist="25400" dir="5400000" algn="ctr" rotWithShape="0">
              <a:srgbClr val="000000">
                <a:alpha val="30000"/>
              </a:srgbClr>
            </a:outerShdw>
          </a:effectLst>
          <a:extLst/>
        </p:spPr>
        <p:txBody>
          <a:bodyPr vert="horz" wrap="square" lIns="91440" tIns="45720" rIns="91440" bIns="45720" numCol="1" rtlCol="0" anchor="ctr" anchorCtr="0" compatLnSpc="1">
            <a:prstTxWarp prst="textNoShape">
              <a:avLst/>
            </a:prstTxWarp>
          </a:bodyPr>
          <a:lstStyle/>
          <a:p>
            <a:pPr algn="ctr">
              <a:spcAft>
                <a:spcPct val="0"/>
              </a:spcAft>
              <a:defRPr/>
            </a:pPr>
            <a:r>
              <a:rPr lang="en-US" sz="1600" kern="0" dirty="0">
                <a:solidFill>
                  <a:srgbClr val="FFFFFF"/>
                </a:solidFill>
                <a:effectLst>
                  <a:outerShdw blurRad="38100" dist="38100" dir="2700000" algn="tl">
                    <a:srgbClr val="000000">
                      <a:alpha val="43137"/>
                    </a:srgbClr>
                  </a:outerShdw>
                </a:effectLst>
                <a:ea typeface="ＭＳ Ｐゴシック" pitchFamily="34" charset="-128"/>
                <a:cs typeface="Arial Unicode MS"/>
              </a:rPr>
              <a:t>External Clients</a:t>
            </a:r>
          </a:p>
        </p:txBody>
      </p:sp>
      <p:sp>
        <p:nvSpPr>
          <p:cNvPr id="11" name="Rectangle 10"/>
          <p:cNvSpPr/>
          <p:nvPr/>
        </p:nvSpPr>
        <p:spPr>
          <a:xfrm>
            <a:off x="467716" y="3126998"/>
            <a:ext cx="2033427" cy="3139321"/>
          </a:xfrm>
          <a:prstGeom prst="rect">
            <a:avLst/>
          </a:prstGeom>
        </p:spPr>
        <p:txBody>
          <a:bodyPr wrap="square">
            <a:spAutoFit/>
          </a:bodyPr>
          <a:lstStyle/>
          <a:p>
            <a:pPr marL="171446" indent="-171446" defTabSz="914270">
              <a:spcBef>
                <a:spcPts val="600"/>
              </a:spcBef>
              <a:buClr>
                <a:srgbClr val="D45D00"/>
              </a:buClr>
              <a:buFont typeface="Arial"/>
              <a:buChar char="•"/>
              <a:defRPr/>
            </a:pPr>
            <a:r>
              <a:rPr lang="en-US" sz="1200" dirty="0">
                <a:solidFill>
                  <a:srgbClr val="53565A"/>
                </a:solidFill>
              </a:rPr>
              <a:t>Offering Choices with flexibility &amp; Agility in the offerings and bundling of those offerings.</a:t>
            </a:r>
          </a:p>
          <a:p>
            <a:pPr marL="171446" indent="-171446" defTabSz="914270">
              <a:spcBef>
                <a:spcPts val="600"/>
              </a:spcBef>
              <a:buClr>
                <a:srgbClr val="D45D00"/>
              </a:buClr>
              <a:buFont typeface="Arial"/>
              <a:buChar char="•"/>
              <a:defRPr/>
            </a:pPr>
            <a:r>
              <a:rPr lang="en-US" sz="1200" dirty="0">
                <a:solidFill>
                  <a:srgbClr val="53565A"/>
                </a:solidFill>
              </a:rPr>
              <a:t>Lowest cost option regardless of platform.</a:t>
            </a:r>
          </a:p>
          <a:p>
            <a:pPr marL="171446" indent="-171446" defTabSz="914270">
              <a:spcBef>
                <a:spcPts val="600"/>
              </a:spcBef>
              <a:buClr>
                <a:srgbClr val="D45D00"/>
              </a:buClr>
              <a:buFont typeface="Arial"/>
              <a:buChar char="•"/>
              <a:defRPr/>
            </a:pPr>
            <a:r>
              <a:rPr lang="en-US" sz="1200" dirty="0">
                <a:solidFill>
                  <a:srgbClr val="53565A"/>
                </a:solidFill>
              </a:rPr>
              <a:t>No vendor lock-in.</a:t>
            </a:r>
          </a:p>
          <a:p>
            <a:pPr marL="171446" indent="-171446" defTabSz="914270">
              <a:spcBef>
                <a:spcPts val="600"/>
              </a:spcBef>
              <a:buClr>
                <a:srgbClr val="D45D00"/>
              </a:buClr>
              <a:buFont typeface="Arial"/>
              <a:buChar char="•"/>
              <a:defRPr/>
            </a:pPr>
            <a:r>
              <a:rPr lang="en-US" sz="1200" dirty="0">
                <a:solidFill>
                  <a:srgbClr val="53565A"/>
                </a:solidFill>
              </a:rPr>
              <a:t>Ease to scale and agility to chose when.</a:t>
            </a:r>
          </a:p>
          <a:p>
            <a:pPr marL="171446" indent="-171446" defTabSz="914270">
              <a:spcBef>
                <a:spcPts val="600"/>
              </a:spcBef>
              <a:buClr>
                <a:srgbClr val="D45D00"/>
              </a:buClr>
              <a:buFont typeface="Arial"/>
              <a:buChar char="•"/>
              <a:defRPr/>
            </a:pPr>
            <a:r>
              <a:rPr lang="en-US" sz="1200" dirty="0">
                <a:solidFill>
                  <a:srgbClr val="55565A"/>
                </a:solidFill>
              </a:rPr>
              <a:t>Education and strategy considerations.</a:t>
            </a:r>
          </a:p>
          <a:p>
            <a:pPr marL="171446" indent="-171446" defTabSz="914270">
              <a:spcBef>
                <a:spcPts val="600"/>
              </a:spcBef>
              <a:buClr>
                <a:srgbClr val="D45D00"/>
              </a:buClr>
              <a:buFont typeface="Arial"/>
              <a:buChar char="•"/>
              <a:defRPr/>
            </a:pPr>
            <a:r>
              <a:rPr lang="en-US" sz="1200" dirty="0">
                <a:solidFill>
                  <a:srgbClr val="55565A"/>
                </a:solidFill>
              </a:rPr>
              <a:t>End to end audit and compliance traceability.</a:t>
            </a:r>
          </a:p>
          <a:p>
            <a:pPr marL="171446" indent="-171446" defTabSz="914270">
              <a:spcBef>
                <a:spcPts val="600"/>
              </a:spcBef>
              <a:buClr>
                <a:srgbClr val="D45D00"/>
              </a:buClr>
              <a:buFont typeface="Arial"/>
              <a:buChar char="•"/>
              <a:defRPr/>
            </a:pPr>
            <a:endParaRPr lang="en-US" sz="1200" dirty="0">
              <a:solidFill>
                <a:srgbClr val="53565A"/>
              </a:solidFill>
            </a:endParaRPr>
          </a:p>
        </p:txBody>
      </p:sp>
      <p:sp>
        <p:nvSpPr>
          <p:cNvPr id="12" name="Rectangle 11"/>
          <p:cNvSpPr/>
          <p:nvPr/>
        </p:nvSpPr>
        <p:spPr bwMode="auto">
          <a:xfrm>
            <a:off x="491077" y="2505031"/>
            <a:ext cx="2020728" cy="609600"/>
          </a:xfrm>
          <a:prstGeom prst="rect">
            <a:avLst/>
          </a:prstGeom>
          <a:solidFill>
            <a:schemeClr val="accent1">
              <a:lumMod val="75000"/>
            </a:schemeClr>
          </a:solidFill>
          <a:ln>
            <a:solidFill>
              <a:schemeClr val="tx1"/>
            </a:solidFill>
          </a:ln>
          <a:effectLst>
            <a:outerShdw blurRad="127000" dist="25400" dir="5400000" algn="ctr" rotWithShape="0">
              <a:srgbClr val="000000">
                <a:alpha val="30000"/>
              </a:srgbClr>
            </a:outerShdw>
          </a:effectLst>
          <a:extLst/>
        </p:spPr>
        <p:txBody>
          <a:bodyPr vert="horz" wrap="square" lIns="91440" tIns="45720" rIns="91440" bIns="45720" numCol="1" rtlCol="0" anchor="ctr" anchorCtr="0" compatLnSpc="1">
            <a:prstTxWarp prst="textNoShape">
              <a:avLst/>
            </a:prstTxWarp>
          </a:bodyPr>
          <a:lstStyle/>
          <a:p>
            <a:pPr algn="ctr">
              <a:spcAft>
                <a:spcPct val="0"/>
              </a:spcAft>
              <a:defRPr/>
            </a:pPr>
            <a:r>
              <a:rPr lang="en-US" sz="1600" kern="0" dirty="0">
                <a:solidFill>
                  <a:srgbClr val="FFFFFF"/>
                </a:solidFill>
                <a:ea typeface="ＭＳ Ｐゴシック" pitchFamily="34" charset="-128"/>
                <a:cs typeface="Arial Unicode MS"/>
              </a:rPr>
              <a:t>Internal Business Partners</a:t>
            </a:r>
          </a:p>
        </p:txBody>
      </p:sp>
      <p:sp>
        <p:nvSpPr>
          <p:cNvPr id="14" name="Title 1">
            <a:extLst>
              <a:ext uri="{FF2B5EF4-FFF2-40B4-BE49-F238E27FC236}">
                <a16:creationId xmlns:a16="http://schemas.microsoft.com/office/drawing/2014/main" id="{157864AE-1D72-3448-B7D7-732FA7F7ACDD}"/>
              </a:ext>
            </a:extLst>
          </p:cNvPr>
          <p:cNvSpPr txBox="1">
            <a:spLocks/>
          </p:cNvSpPr>
          <p:nvPr/>
        </p:nvSpPr>
        <p:spPr bwMode="gray">
          <a:xfrm>
            <a:off x="655759" y="418636"/>
            <a:ext cx="11315700" cy="652081"/>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000" kern="1200">
                <a:solidFill>
                  <a:srgbClr val="55565A"/>
                </a:solidFill>
                <a:latin typeface="+mj-lt"/>
                <a:ea typeface="+mj-ea"/>
                <a:cs typeface="+mj-cs"/>
              </a:defRPr>
            </a:lvl1pPr>
          </a:lstStyle>
          <a:p>
            <a:r>
              <a:rPr lang="en-US" sz="2667" b="1" dirty="0"/>
              <a:t>Health Care Cloud | </a:t>
            </a:r>
            <a:r>
              <a:rPr lang="en-US" sz="2667" b="1" dirty="0">
                <a:solidFill>
                  <a:srgbClr val="E87722"/>
                </a:solidFill>
              </a:rPr>
              <a:t>Enterprise Cloud Strategy</a:t>
            </a:r>
            <a:endParaRPr lang="en-US" sz="2667" dirty="0"/>
          </a:p>
        </p:txBody>
      </p:sp>
      <p:sp>
        <p:nvSpPr>
          <p:cNvPr id="15" name="Rectangle 14"/>
          <p:cNvSpPr/>
          <p:nvPr/>
        </p:nvSpPr>
        <p:spPr>
          <a:xfrm>
            <a:off x="9617888" y="3137234"/>
            <a:ext cx="2033315" cy="2769989"/>
          </a:xfrm>
          <a:prstGeom prst="rect">
            <a:avLst/>
          </a:prstGeom>
        </p:spPr>
        <p:txBody>
          <a:bodyPr wrap="square">
            <a:spAutoFit/>
          </a:bodyPr>
          <a:lstStyle/>
          <a:p>
            <a:pPr marL="171446" indent="-171446" defTabSz="914270">
              <a:spcBef>
                <a:spcPts val="600"/>
              </a:spcBef>
              <a:buClr>
                <a:srgbClr val="D45D00"/>
              </a:buClr>
              <a:buFont typeface="Arial"/>
              <a:buChar char="•"/>
              <a:defRPr/>
            </a:pPr>
            <a:r>
              <a:rPr lang="en-US" sz="1200" dirty="0">
                <a:solidFill>
                  <a:srgbClr val="53565A"/>
                </a:solidFill>
              </a:rPr>
              <a:t>IaaS/PaaS strategy.</a:t>
            </a:r>
          </a:p>
          <a:p>
            <a:pPr marL="171446" indent="-171446" defTabSz="914270">
              <a:spcBef>
                <a:spcPts val="600"/>
              </a:spcBef>
              <a:buClr>
                <a:srgbClr val="D45D00"/>
              </a:buClr>
              <a:buFont typeface="Arial"/>
              <a:buChar char="•"/>
              <a:defRPr/>
            </a:pPr>
            <a:r>
              <a:rPr lang="en-US" sz="1200" dirty="0">
                <a:solidFill>
                  <a:srgbClr val="53565A"/>
                </a:solidFill>
              </a:rPr>
              <a:t>Help vendor maximize cost/value proposition</a:t>
            </a:r>
          </a:p>
          <a:p>
            <a:pPr marL="171446" indent="-171446" defTabSz="914270">
              <a:spcBef>
                <a:spcPts val="600"/>
              </a:spcBef>
              <a:buClr>
                <a:srgbClr val="D45D00"/>
              </a:buClr>
              <a:buFont typeface="Arial"/>
              <a:buChar char="•"/>
              <a:defRPr/>
            </a:pPr>
            <a:r>
              <a:rPr lang="en-US" sz="1200" dirty="0">
                <a:solidFill>
                  <a:srgbClr val="53565A"/>
                </a:solidFill>
              </a:rPr>
              <a:t>New Vendor Service models:</a:t>
            </a:r>
          </a:p>
          <a:p>
            <a:pPr marL="628635" lvl="1" indent="-171446" defTabSz="914270">
              <a:spcBef>
                <a:spcPts val="600"/>
              </a:spcBef>
              <a:buClr>
                <a:srgbClr val="D45D00"/>
              </a:buClr>
              <a:buFont typeface="Arial"/>
              <a:buChar char="•"/>
              <a:defRPr/>
            </a:pPr>
            <a:r>
              <a:rPr lang="en-US" sz="1200" dirty="0">
                <a:solidFill>
                  <a:srgbClr val="53565A"/>
                </a:solidFill>
              </a:rPr>
              <a:t>Micro-service injections</a:t>
            </a:r>
          </a:p>
          <a:p>
            <a:pPr marL="628635" lvl="1" indent="-171446" defTabSz="914270">
              <a:spcBef>
                <a:spcPts val="600"/>
              </a:spcBef>
              <a:buClr>
                <a:srgbClr val="D45D00"/>
              </a:buClr>
              <a:buFont typeface="Arial"/>
              <a:buChar char="•"/>
              <a:defRPr/>
            </a:pPr>
            <a:r>
              <a:rPr lang="en-US" sz="1200" dirty="0">
                <a:solidFill>
                  <a:srgbClr val="53565A"/>
                </a:solidFill>
              </a:rPr>
              <a:t>Blended data/code ownership</a:t>
            </a:r>
          </a:p>
          <a:p>
            <a:pPr marL="628635" lvl="1" indent="-171446" defTabSz="914270">
              <a:spcBef>
                <a:spcPts val="600"/>
              </a:spcBef>
              <a:buClr>
                <a:srgbClr val="D45D00"/>
              </a:buClr>
              <a:buFont typeface="Arial"/>
              <a:buChar char="•"/>
              <a:defRPr/>
            </a:pPr>
            <a:r>
              <a:rPr lang="en-US" sz="1200" dirty="0">
                <a:solidFill>
                  <a:srgbClr val="53565A"/>
                </a:solidFill>
              </a:rPr>
              <a:t>New life cycles</a:t>
            </a:r>
          </a:p>
          <a:p>
            <a:pPr marL="171446" indent="-171446" defTabSz="914270">
              <a:spcBef>
                <a:spcPts val="600"/>
              </a:spcBef>
              <a:buClr>
                <a:srgbClr val="D45D00"/>
              </a:buClr>
              <a:buFont typeface="Arial"/>
              <a:buChar char="•"/>
              <a:defRPr/>
            </a:pPr>
            <a:endParaRPr lang="en-US" sz="1200" dirty="0">
              <a:solidFill>
                <a:srgbClr val="53565A"/>
              </a:solidFill>
            </a:endParaRPr>
          </a:p>
        </p:txBody>
      </p:sp>
      <p:sp>
        <p:nvSpPr>
          <p:cNvPr id="16" name="Rectangle 15"/>
          <p:cNvSpPr/>
          <p:nvPr/>
        </p:nvSpPr>
        <p:spPr bwMode="auto">
          <a:xfrm>
            <a:off x="9626007" y="2497792"/>
            <a:ext cx="2025196" cy="609600"/>
          </a:xfrm>
          <a:prstGeom prst="rect">
            <a:avLst/>
          </a:prstGeom>
          <a:solidFill>
            <a:schemeClr val="bg2">
              <a:lumMod val="75000"/>
            </a:schemeClr>
          </a:solidFill>
          <a:ln>
            <a:solidFill>
              <a:schemeClr val="tx1"/>
            </a:solidFill>
          </a:ln>
          <a:effectLst>
            <a:outerShdw blurRad="127000" dist="25400" dir="5400000" algn="ctr" rotWithShape="0">
              <a:srgbClr val="000000">
                <a:alpha val="30000"/>
              </a:srgbClr>
            </a:outerShdw>
          </a:effectLst>
          <a:extLst/>
        </p:spPr>
        <p:txBody>
          <a:bodyPr vert="horz" wrap="square" lIns="91440" tIns="45720" rIns="91440" bIns="45720" numCol="1" rtlCol="0" anchor="ctr" anchorCtr="0" compatLnSpc="1">
            <a:prstTxWarp prst="textNoShape">
              <a:avLst/>
            </a:prstTxWarp>
          </a:bodyPr>
          <a:lstStyle/>
          <a:p>
            <a:pPr algn="ctr">
              <a:spcAft>
                <a:spcPct val="0"/>
              </a:spcAft>
              <a:defRPr/>
            </a:pPr>
            <a:r>
              <a:rPr lang="en-US" sz="1600" kern="0" dirty="0">
                <a:solidFill>
                  <a:srgbClr val="FFFFFF"/>
                </a:solidFill>
                <a:effectLst>
                  <a:outerShdw blurRad="38100" dist="38100" dir="2700000" algn="tl">
                    <a:srgbClr val="000000">
                      <a:alpha val="43137"/>
                    </a:srgbClr>
                  </a:outerShdw>
                </a:effectLst>
                <a:ea typeface="ＭＳ Ｐゴシック" pitchFamily="34" charset="-128"/>
                <a:cs typeface="Arial Unicode MS"/>
              </a:rPr>
              <a:t>Vendors</a:t>
            </a:r>
          </a:p>
        </p:txBody>
      </p:sp>
      <p:sp>
        <p:nvSpPr>
          <p:cNvPr id="2" name="TextBox 1">
            <a:extLst>
              <a:ext uri="{FF2B5EF4-FFF2-40B4-BE49-F238E27FC236}">
                <a16:creationId xmlns:a16="http://schemas.microsoft.com/office/drawing/2014/main" id="{5D15C76D-E3DB-A847-99CC-DB3C77F9D3BE}"/>
              </a:ext>
            </a:extLst>
          </p:cNvPr>
          <p:cNvSpPr txBox="1"/>
          <p:nvPr/>
        </p:nvSpPr>
        <p:spPr>
          <a:xfrm>
            <a:off x="492403" y="1409582"/>
            <a:ext cx="11158800" cy="769634"/>
          </a:xfrm>
          <a:prstGeom prst="rect">
            <a:avLst/>
          </a:prstGeom>
          <a:noFill/>
          <a:ln>
            <a:solidFill>
              <a:prstClr val="black"/>
            </a:solidFill>
            <a:prstDash val="sysDash"/>
          </a:ln>
        </p:spPr>
        <p:txBody>
          <a:bodyPr wrap="square" rtlCol="0">
            <a:spAutoFit/>
          </a:bodyPr>
          <a:lstStyle/>
          <a:p>
            <a:pPr algn="ctr" fontAlgn="base"/>
            <a:r>
              <a:rPr lang="en-US" sz="1467" b="1" dirty="0">
                <a:solidFill>
                  <a:srgbClr val="2F4F4F"/>
                </a:solidFill>
              </a:rPr>
              <a:t>Enabling teams to deliver value safely, quickly and </a:t>
            </a:r>
            <a:r>
              <a:rPr lang="en-US" sz="1467" b="1" dirty="0"/>
              <a:t>sustainably in the </a:t>
            </a:r>
            <a:r>
              <a:rPr lang="en-US" sz="1467" b="1" dirty="0">
                <a:solidFill>
                  <a:schemeClr val="accent1"/>
                </a:solidFill>
              </a:rPr>
              <a:t>Healthcare Cloud. </a:t>
            </a:r>
            <a:br>
              <a:rPr lang="en-US" sz="1467" b="1" dirty="0">
                <a:solidFill>
                  <a:schemeClr val="accent1"/>
                </a:solidFill>
              </a:rPr>
            </a:br>
            <a:r>
              <a:rPr lang="en-US" sz="1467" dirty="0"/>
              <a:t>Providing for an orderly adoption of Healthcare Cloud services with visibility into who is utilizing, what is being used, </a:t>
            </a:r>
            <a:br>
              <a:rPr lang="en-US" sz="1467" dirty="0"/>
            </a:br>
            <a:r>
              <a:rPr lang="en-US" sz="1467" dirty="0"/>
              <a:t>how much we are spending, and what risks we are being exposed to.</a:t>
            </a:r>
            <a:endParaRPr lang="en-US" sz="1467" b="1" dirty="0">
              <a:solidFill>
                <a:schemeClr val="accent1"/>
              </a:solidFill>
            </a:endParaRPr>
          </a:p>
        </p:txBody>
      </p:sp>
    </p:spTree>
    <p:extLst>
      <p:ext uri="{BB962C8B-B14F-4D97-AF65-F5344CB8AC3E}">
        <p14:creationId xmlns:p14="http://schemas.microsoft.com/office/powerpoint/2010/main" val="6067547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11264900" y="6721475"/>
            <a:ext cx="542472" cy="365125"/>
          </a:xfrm>
        </p:spPr>
        <p:txBody>
          <a:bodyPr/>
          <a:lstStyle/>
          <a:p>
            <a:pPr algn="r"/>
            <a:fld id="{F18F5FCC-583C-47C6-9953-2F6AD74D46AE}" type="slidenum">
              <a:rPr>
                <a:solidFill>
                  <a:srgbClr val="55565A"/>
                </a:solidFill>
              </a:rPr>
              <a:pPr algn="r"/>
              <a:t>27</a:t>
            </a:fld>
            <a:endParaRPr dirty="0">
              <a:solidFill>
                <a:srgbClr val="55565A"/>
              </a:solidFill>
            </a:endParaRPr>
          </a:p>
        </p:txBody>
      </p:sp>
      <p:grpSp>
        <p:nvGrpSpPr>
          <p:cNvPr id="6" name="Group 9"/>
          <p:cNvGrpSpPr>
            <a:grpSpLocks/>
          </p:cNvGrpSpPr>
          <p:nvPr/>
        </p:nvGrpSpPr>
        <p:grpSpPr bwMode="auto">
          <a:xfrm>
            <a:off x="2539734" y="1347100"/>
            <a:ext cx="9377229" cy="270699"/>
            <a:chOff x="774896" y="1153649"/>
            <a:chExt cx="9377684" cy="271537"/>
          </a:xfrm>
        </p:grpSpPr>
        <p:sp>
          <p:nvSpPr>
            <p:cNvPr id="7" name="TextBox 3"/>
            <p:cNvSpPr txBox="1">
              <a:spLocks noChangeArrowheads="1"/>
            </p:cNvSpPr>
            <p:nvPr/>
          </p:nvSpPr>
          <p:spPr bwMode="auto">
            <a:xfrm>
              <a:off x="774896" y="1153649"/>
              <a:ext cx="807324" cy="268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1pPr>
              <a:lvl2pPr marL="509588" indent="-227013">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2pPr>
              <a:lvl3pPr marL="795338" indent="-17145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3pPr>
              <a:lvl4pPr marL="1600200" indent="-228600">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4pPr>
              <a:lvl5pPr marL="2057400" indent="-22860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9pPr>
            </a:lstStyle>
            <a:p>
              <a:pPr>
                <a:buClr>
                  <a:srgbClr val="E87722"/>
                </a:buClr>
                <a:buFontTx/>
                <a:buNone/>
              </a:pPr>
              <a:r>
                <a:rPr lang="en-US" altLang="en-US" sz="1200" b="1" dirty="0">
                  <a:solidFill>
                    <a:srgbClr val="55565A"/>
                  </a:solidFill>
                </a:rPr>
                <a:t>Level  0</a:t>
              </a:r>
              <a:endParaRPr lang="en-US" altLang="en-US" sz="1200" dirty="0">
                <a:solidFill>
                  <a:srgbClr val="55565A"/>
                </a:solidFill>
              </a:endParaRPr>
            </a:p>
          </p:txBody>
        </p:sp>
        <p:sp>
          <p:nvSpPr>
            <p:cNvPr id="8" name="TextBox 4"/>
            <p:cNvSpPr txBox="1">
              <a:spLocks noChangeArrowheads="1"/>
            </p:cNvSpPr>
            <p:nvPr/>
          </p:nvSpPr>
          <p:spPr bwMode="auto">
            <a:xfrm>
              <a:off x="2488968" y="1154881"/>
              <a:ext cx="807324" cy="268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1pPr>
              <a:lvl2pPr marL="509588" indent="-227013">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2pPr>
              <a:lvl3pPr marL="795338" indent="-17145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3pPr>
              <a:lvl4pPr marL="1600200" indent="-228600">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4pPr>
              <a:lvl5pPr marL="2057400" indent="-22860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9pPr>
            </a:lstStyle>
            <a:p>
              <a:pPr>
                <a:buClr>
                  <a:srgbClr val="E87722"/>
                </a:buClr>
                <a:buFontTx/>
                <a:buNone/>
              </a:pPr>
              <a:r>
                <a:rPr lang="en-US" altLang="en-US" sz="1200" b="1" dirty="0">
                  <a:solidFill>
                    <a:srgbClr val="55565A"/>
                  </a:solidFill>
                </a:rPr>
                <a:t>Level  1</a:t>
              </a:r>
              <a:endParaRPr lang="en-US" altLang="en-US" sz="1200" dirty="0">
                <a:solidFill>
                  <a:srgbClr val="55565A"/>
                </a:solidFill>
              </a:endParaRPr>
            </a:p>
          </p:txBody>
        </p:sp>
        <p:sp>
          <p:nvSpPr>
            <p:cNvPr id="9" name="TextBox 5"/>
            <p:cNvSpPr txBox="1">
              <a:spLocks noChangeArrowheads="1"/>
            </p:cNvSpPr>
            <p:nvPr/>
          </p:nvSpPr>
          <p:spPr bwMode="auto">
            <a:xfrm>
              <a:off x="4203040" y="1156591"/>
              <a:ext cx="807324" cy="268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1pPr>
              <a:lvl2pPr marL="509588" indent="-227013">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2pPr>
              <a:lvl3pPr marL="795338" indent="-17145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3pPr>
              <a:lvl4pPr marL="1600200" indent="-228600">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4pPr>
              <a:lvl5pPr marL="2057400" indent="-22860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9pPr>
            </a:lstStyle>
            <a:p>
              <a:pPr>
                <a:buClr>
                  <a:srgbClr val="E87722"/>
                </a:buClr>
                <a:buFontTx/>
                <a:buNone/>
              </a:pPr>
              <a:r>
                <a:rPr lang="en-US" altLang="en-US" sz="1200" b="1" dirty="0">
                  <a:solidFill>
                    <a:srgbClr val="FF0000"/>
                  </a:solidFill>
                </a:rPr>
                <a:t>Level  2</a:t>
              </a:r>
              <a:endParaRPr lang="en-US" altLang="en-US" sz="1200" dirty="0">
                <a:solidFill>
                  <a:srgbClr val="FF0000"/>
                </a:solidFill>
              </a:endParaRPr>
            </a:p>
          </p:txBody>
        </p:sp>
        <p:sp>
          <p:nvSpPr>
            <p:cNvPr id="10" name="TextBox 6"/>
            <p:cNvSpPr txBox="1">
              <a:spLocks noChangeArrowheads="1"/>
            </p:cNvSpPr>
            <p:nvPr/>
          </p:nvSpPr>
          <p:spPr bwMode="auto">
            <a:xfrm>
              <a:off x="5917112" y="1156591"/>
              <a:ext cx="807324" cy="268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1pPr>
              <a:lvl2pPr marL="509588" indent="-227013">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2pPr>
              <a:lvl3pPr marL="795338" indent="-17145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3pPr>
              <a:lvl4pPr marL="1600200" indent="-228600">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4pPr>
              <a:lvl5pPr marL="2057400" indent="-22860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9pPr>
            </a:lstStyle>
            <a:p>
              <a:pPr>
                <a:buClr>
                  <a:srgbClr val="E87722"/>
                </a:buClr>
                <a:buFontTx/>
                <a:buNone/>
              </a:pPr>
              <a:r>
                <a:rPr lang="en-US" altLang="en-US" sz="1200" b="1" dirty="0">
                  <a:solidFill>
                    <a:srgbClr val="E87722"/>
                  </a:solidFill>
                </a:rPr>
                <a:t>Level  3</a:t>
              </a:r>
              <a:endParaRPr lang="en-US" altLang="en-US" sz="1200" dirty="0">
                <a:solidFill>
                  <a:srgbClr val="E87722"/>
                </a:solidFill>
              </a:endParaRPr>
            </a:p>
          </p:txBody>
        </p:sp>
        <p:sp>
          <p:nvSpPr>
            <p:cNvPr id="11" name="TextBox 7"/>
            <p:cNvSpPr txBox="1">
              <a:spLocks noChangeArrowheads="1"/>
            </p:cNvSpPr>
            <p:nvPr/>
          </p:nvSpPr>
          <p:spPr bwMode="auto">
            <a:xfrm>
              <a:off x="7631184" y="1153649"/>
              <a:ext cx="807324" cy="268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1pPr>
              <a:lvl2pPr marL="509588" indent="-227013">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2pPr>
              <a:lvl3pPr marL="795338" indent="-17145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3pPr>
              <a:lvl4pPr marL="1600200" indent="-228600">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4pPr>
              <a:lvl5pPr marL="2057400" indent="-22860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9pPr>
            </a:lstStyle>
            <a:p>
              <a:pPr>
                <a:buClr>
                  <a:srgbClr val="E87722"/>
                </a:buClr>
                <a:buFontTx/>
                <a:buNone/>
              </a:pPr>
              <a:r>
                <a:rPr lang="en-US" altLang="en-US" sz="1200" b="1" dirty="0">
                  <a:solidFill>
                    <a:srgbClr val="0070C0"/>
                  </a:solidFill>
                </a:rPr>
                <a:t>Level  4</a:t>
              </a:r>
              <a:endParaRPr lang="en-US" altLang="en-US" sz="1200" dirty="0">
                <a:solidFill>
                  <a:srgbClr val="0070C0"/>
                </a:solidFill>
              </a:endParaRPr>
            </a:p>
          </p:txBody>
        </p:sp>
        <p:sp>
          <p:nvSpPr>
            <p:cNvPr id="12" name="TextBox 8"/>
            <p:cNvSpPr txBox="1">
              <a:spLocks noChangeArrowheads="1"/>
            </p:cNvSpPr>
            <p:nvPr/>
          </p:nvSpPr>
          <p:spPr bwMode="auto">
            <a:xfrm>
              <a:off x="9345256" y="1153649"/>
              <a:ext cx="807324" cy="268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1pPr>
              <a:lvl2pPr marL="509588" indent="-227013">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2pPr>
              <a:lvl3pPr marL="795338" indent="-17145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3pPr>
              <a:lvl4pPr marL="1600200" indent="-228600">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4pPr>
              <a:lvl5pPr marL="2057400" indent="-22860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9pPr>
            </a:lstStyle>
            <a:p>
              <a:pPr>
                <a:buClr>
                  <a:srgbClr val="E87722"/>
                </a:buClr>
                <a:buFontTx/>
                <a:buNone/>
              </a:pPr>
              <a:r>
                <a:rPr lang="en-US" altLang="en-US" sz="1200" b="1" dirty="0">
                  <a:solidFill>
                    <a:srgbClr val="008770"/>
                  </a:solidFill>
                </a:rPr>
                <a:t>Level  5</a:t>
              </a:r>
              <a:endParaRPr lang="en-US" altLang="en-US" sz="1200" dirty="0">
                <a:solidFill>
                  <a:srgbClr val="008770"/>
                </a:solidFill>
              </a:endParaRPr>
            </a:p>
          </p:txBody>
        </p:sp>
      </p:grpSp>
      <p:sp>
        <p:nvSpPr>
          <p:cNvPr id="13" name="TextBox 11"/>
          <p:cNvSpPr txBox="1">
            <a:spLocks noChangeArrowheads="1"/>
          </p:cNvSpPr>
          <p:nvPr/>
        </p:nvSpPr>
        <p:spPr bwMode="auto">
          <a:xfrm>
            <a:off x="387143" y="2075706"/>
            <a:ext cx="1987523" cy="404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9" tIns="45719" rIns="91409" bIns="45719">
            <a:spAutoFit/>
          </a:bodyPr>
          <a:lstStyle>
            <a:lvl1pPr>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1pPr>
            <a:lvl2pPr marL="509588" indent="-227013">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2pPr>
            <a:lvl3pPr marL="795338" indent="-17145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3pPr>
            <a:lvl4pPr marL="1600200" indent="-228600">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4pPr>
            <a:lvl5pPr marL="2057400" indent="-22860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9pPr>
          </a:lstStyle>
          <a:p>
            <a:pPr>
              <a:buClr>
                <a:srgbClr val="E87722"/>
              </a:buClr>
              <a:buFontTx/>
              <a:buNone/>
            </a:pPr>
            <a:r>
              <a:rPr lang="en-US" altLang="en-US" sz="1067" dirty="0">
                <a:solidFill>
                  <a:srgbClr val="55565A"/>
                </a:solidFill>
              </a:rPr>
              <a:t>Partially automated test/build process (CI) (e.g. </a:t>
            </a:r>
            <a:r>
              <a:rPr lang="en-US" altLang="en-US" sz="1067" b="1" dirty="0">
                <a:solidFill>
                  <a:srgbClr val="55565A"/>
                </a:solidFill>
              </a:rPr>
              <a:t>Jenkins</a:t>
            </a:r>
            <a:r>
              <a:rPr lang="en-US" altLang="en-US" sz="1067" dirty="0">
                <a:solidFill>
                  <a:srgbClr val="55565A"/>
                </a:solidFill>
              </a:rPr>
              <a:t>)</a:t>
            </a:r>
            <a:endParaRPr lang="en-US" altLang="en-US" sz="1067" b="1" dirty="0">
              <a:solidFill>
                <a:srgbClr val="55565A"/>
              </a:solidFill>
            </a:endParaRPr>
          </a:p>
        </p:txBody>
      </p:sp>
      <p:sp>
        <p:nvSpPr>
          <p:cNvPr id="14" name="TextBox 13"/>
          <p:cNvSpPr txBox="1">
            <a:spLocks noChangeArrowheads="1"/>
          </p:cNvSpPr>
          <p:nvPr/>
        </p:nvSpPr>
        <p:spPr bwMode="auto">
          <a:xfrm>
            <a:off x="379180" y="1513735"/>
            <a:ext cx="1982760" cy="584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9" tIns="45719" rIns="91409" bIns="45719">
            <a:spAutoFit/>
          </a:bodyPr>
          <a:lstStyle>
            <a:lvl1pPr>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1pPr>
            <a:lvl2pPr marL="509588" indent="-227013">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2pPr>
            <a:lvl3pPr marL="795338" indent="-17145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3pPr>
            <a:lvl4pPr marL="1600200" indent="-228600">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4pPr>
            <a:lvl5pPr marL="2057400" indent="-22860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9pPr>
          </a:lstStyle>
          <a:p>
            <a:pPr>
              <a:lnSpc>
                <a:spcPct val="100000"/>
              </a:lnSpc>
              <a:spcAft>
                <a:spcPct val="0"/>
              </a:spcAft>
              <a:buClr>
                <a:srgbClr val="E87722"/>
              </a:buClr>
              <a:buFontTx/>
              <a:buNone/>
            </a:pPr>
            <a:r>
              <a:rPr lang="en-US" altLang="en-US" sz="1067" dirty="0">
                <a:solidFill>
                  <a:srgbClr val="55565A"/>
                </a:solidFill>
              </a:rPr>
              <a:t>Source code management </a:t>
            </a:r>
          </a:p>
          <a:p>
            <a:pPr>
              <a:lnSpc>
                <a:spcPct val="100000"/>
              </a:lnSpc>
              <a:spcAft>
                <a:spcPct val="0"/>
              </a:spcAft>
              <a:buClr>
                <a:srgbClr val="E87722"/>
              </a:buClr>
              <a:buFontTx/>
              <a:buNone/>
            </a:pPr>
            <a:r>
              <a:rPr lang="en-US" altLang="en-US" sz="1067" dirty="0">
                <a:solidFill>
                  <a:srgbClr val="55565A"/>
                </a:solidFill>
              </a:rPr>
              <a:t>using Git, EGH and Pull Requests</a:t>
            </a:r>
          </a:p>
        </p:txBody>
      </p:sp>
      <p:sp>
        <p:nvSpPr>
          <p:cNvPr id="15" name="TextBox 23"/>
          <p:cNvSpPr txBox="1">
            <a:spLocks noChangeArrowheads="1"/>
          </p:cNvSpPr>
          <p:nvPr/>
        </p:nvSpPr>
        <p:spPr bwMode="auto">
          <a:xfrm>
            <a:off x="383967" y="2510677"/>
            <a:ext cx="1987523" cy="404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9" tIns="45719" rIns="91409" bIns="45719">
            <a:spAutoFit/>
          </a:bodyPr>
          <a:lstStyle>
            <a:lvl1pPr>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1pPr>
            <a:lvl2pPr marL="509588" indent="-227013">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2pPr>
            <a:lvl3pPr marL="795338" indent="-17145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3pPr>
            <a:lvl4pPr marL="1600200" indent="-228600">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4pPr>
            <a:lvl5pPr marL="2057400" indent="-22860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9pPr>
          </a:lstStyle>
          <a:p>
            <a:pPr>
              <a:buClr>
                <a:srgbClr val="E87722"/>
              </a:buClr>
              <a:buFontTx/>
              <a:buNone/>
            </a:pPr>
            <a:r>
              <a:rPr lang="en-US" altLang="en-US" sz="1067" dirty="0">
                <a:solidFill>
                  <a:srgbClr val="55565A"/>
                </a:solidFill>
              </a:rPr>
              <a:t>Fully automated test/build process (CI) (e.g. </a:t>
            </a:r>
            <a:r>
              <a:rPr lang="en-US" altLang="en-US" sz="1067" b="1" dirty="0">
                <a:solidFill>
                  <a:srgbClr val="55565A"/>
                </a:solidFill>
              </a:rPr>
              <a:t>Sonar</a:t>
            </a:r>
            <a:r>
              <a:rPr lang="en-US" altLang="en-US" sz="1067" dirty="0">
                <a:solidFill>
                  <a:srgbClr val="55565A"/>
                </a:solidFill>
              </a:rPr>
              <a:t>)</a:t>
            </a:r>
            <a:endParaRPr lang="en-US" altLang="en-US" sz="1067" b="1" dirty="0">
              <a:solidFill>
                <a:srgbClr val="55565A"/>
              </a:solidFill>
            </a:endParaRPr>
          </a:p>
        </p:txBody>
      </p:sp>
      <p:sp>
        <p:nvSpPr>
          <p:cNvPr id="16" name="TextBox 24"/>
          <p:cNvSpPr txBox="1">
            <a:spLocks noChangeArrowheads="1"/>
          </p:cNvSpPr>
          <p:nvPr/>
        </p:nvSpPr>
        <p:spPr bwMode="auto">
          <a:xfrm>
            <a:off x="390317" y="2955171"/>
            <a:ext cx="1987523" cy="404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9" tIns="45719" rIns="91409" bIns="45719">
            <a:spAutoFit/>
          </a:bodyPr>
          <a:lstStyle>
            <a:lvl1pPr>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1pPr>
            <a:lvl2pPr marL="509588" indent="-227013">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2pPr>
            <a:lvl3pPr marL="795338" indent="-17145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3pPr>
            <a:lvl4pPr marL="1600200" indent="-228600">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4pPr>
            <a:lvl5pPr marL="2057400" indent="-22860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9pPr>
          </a:lstStyle>
          <a:p>
            <a:pPr>
              <a:buClr>
                <a:srgbClr val="E87722"/>
              </a:buClr>
              <a:buFontTx/>
              <a:buNone/>
            </a:pPr>
            <a:r>
              <a:rPr lang="en-US" altLang="en-US" sz="1067" dirty="0">
                <a:solidFill>
                  <a:srgbClr val="55565A"/>
                </a:solidFill>
              </a:rPr>
              <a:t>Partially automated deployment process (CD)</a:t>
            </a:r>
            <a:endParaRPr lang="en-US" altLang="en-US" sz="1067" b="1" dirty="0">
              <a:solidFill>
                <a:srgbClr val="55565A"/>
              </a:solidFill>
            </a:endParaRPr>
          </a:p>
        </p:txBody>
      </p:sp>
      <p:sp>
        <p:nvSpPr>
          <p:cNvPr id="17" name="TextBox 25"/>
          <p:cNvSpPr txBox="1">
            <a:spLocks noChangeArrowheads="1"/>
          </p:cNvSpPr>
          <p:nvPr/>
        </p:nvSpPr>
        <p:spPr bwMode="auto">
          <a:xfrm>
            <a:off x="379179" y="3399663"/>
            <a:ext cx="1985935" cy="404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9" tIns="45719" rIns="91409" bIns="45719">
            <a:spAutoFit/>
          </a:bodyPr>
          <a:lstStyle>
            <a:lvl1pPr>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1pPr>
            <a:lvl2pPr marL="509588" indent="-227013">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2pPr>
            <a:lvl3pPr marL="795338" indent="-17145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3pPr>
            <a:lvl4pPr marL="1600200" indent="-228600">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4pPr>
            <a:lvl5pPr marL="2057400" indent="-22860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9pPr>
          </a:lstStyle>
          <a:p>
            <a:pPr>
              <a:buClr>
                <a:srgbClr val="E87722"/>
              </a:buClr>
              <a:buFontTx/>
              <a:buNone/>
            </a:pPr>
            <a:r>
              <a:rPr lang="en-US" altLang="en-US" sz="1067" dirty="0">
                <a:solidFill>
                  <a:srgbClr val="55565A"/>
                </a:solidFill>
              </a:rPr>
              <a:t>Logging/Monitoring in place across all env’s (e.g. </a:t>
            </a:r>
            <a:r>
              <a:rPr lang="en-US" altLang="en-US" sz="1067" b="1" dirty="0">
                <a:solidFill>
                  <a:srgbClr val="55565A"/>
                </a:solidFill>
              </a:rPr>
              <a:t>Ruxit</a:t>
            </a:r>
            <a:r>
              <a:rPr lang="en-US" altLang="en-US" sz="1067" dirty="0">
                <a:solidFill>
                  <a:srgbClr val="55565A"/>
                </a:solidFill>
              </a:rPr>
              <a:t>)</a:t>
            </a:r>
            <a:endParaRPr lang="en-US" altLang="en-US" sz="1067" b="1" dirty="0">
              <a:solidFill>
                <a:srgbClr val="55565A"/>
              </a:solidFill>
            </a:endParaRPr>
          </a:p>
        </p:txBody>
      </p:sp>
      <p:sp>
        <p:nvSpPr>
          <p:cNvPr id="18" name="TextBox 28"/>
          <p:cNvSpPr txBox="1">
            <a:spLocks noChangeArrowheads="1"/>
          </p:cNvSpPr>
          <p:nvPr/>
        </p:nvSpPr>
        <p:spPr bwMode="auto">
          <a:xfrm>
            <a:off x="390317" y="3785415"/>
            <a:ext cx="1987523" cy="404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9" tIns="45719" rIns="91409" bIns="45719">
            <a:spAutoFit/>
          </a:bodyPr>
          <a:lstStyle>
            <a:lvl1pPr>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1pPr>
            <a:lvl2pPr marL="509588" indent="-227013">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2pPr>
            <a:lvl3pPr marL="795338" indent="-17145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3pPr>
            <a:lvl4pPr marL="1600200" indent="-228600">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4pPr>
            <a:lvl5pPr marL="2057400" indent="-22860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9pPr>
          </a:lstStyle>
          <a:p>
            <a:pPr>
              <a:buClr>
                <a:srgbClr val="E87722"/>
              </a:buClr>
              <a:buFontTx/>
              <a:buNone/>
            </a:pPr>
            <a:r>
              <a:rPr lang="en-US" altLang="en-US" sz="1067" dirty="0">
                <a:solidFill>
                  <a:srgbClr val="55565A"/>
                </a:solidFill>
              </a:rPr>
              <a:t>Service based (API-centric) design leveraging containers</a:t>
            </a:r>
            <a:endParaRPr lang="en-US" altLang="en-US" sz="1067" b="1" dirty="0">
              <a:solidFill>
                <a:srgbClr val="55565A"/>
              </a:solidFill>
            </a:endParaRPr>
          </a:p>
        </p:txBody>
      </p:sp>
      <p:sp>
        <p:nvSpPr>
          <p:cNvPr id="19" name="TextBox 29"/>
          <p:cNvSpPr txBox="1">
            <a:spLocks noChangeArrowheads="1"/>
          </p:cNvSpPr>
          <p:nvPr/>
        </p:nvSpPr>
        <p:spPr bwMode="auto">
          <a:xfrm>
            <a:off x="390317" y="4225153"/>
            <a:ext cx="1987523" cy="404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9" tIns="45719" rIns="91409" bIns="45719">
            <a:spAutoFit/>
          </a:bodyPr>
          <a:lstStyle>
            <a:lvl1pPr>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1pPr>
            <a:lvl2pPr marL="509588" indent="-227013">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2pPr>
            <a:lvl3pPr marL="795338" indent="-17145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3pPr>
            <a:lvl4pPr marL="1600200" indent="-228600">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4pPr>
            <a:lvl5pPr marL="2057400" indent="-22860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9pPr>
          </a:lstStyle>
          <a:p>
            <a:pPr>
              <a:buClr>
                <a:srgbClr val="E87722"/>
              </a:buClr>
              <a:buFontTx/>
              <a:buNone/>
            </a:pPr>
            <a:r>
              <a:rPr lang="en-US" altLang="en-US" sz="1067" dirty="0">
                <a:solidFill>
                  <a:srgbClr val="55565A"/>
                </a:solidFill>
              </a:rPr>
              <a:t>IAC in place as part of the CI/CD pipeline (e.g. </a:t>
            </a:r>
            <a:r>
              <a:rPr lang="en-US" altLang="en-US" sz="1067" b="1" dirty="0">
                <a:solidFill>
                  <a:srgbClr val="55565A"/>
                </a:solidFill>
              </a:rPr>
              <a:t>Chef</a:t>
            </a:r>
            <a:r>
              <a:rPr lang="en-US" altLang="en-US" sz="1067" dirty="0">
                <a:solidFill>
                  <a:srgbClr val="55565A"/>
                </a:solidFill>
              </a:rPr>
              <a:t>)</a:t>
            </a:r>
            <a:endParaRPr lang="en-US" altLang="en-US" sz="1067" b="1" dirty="0">
              <a:solidFill>
                <a:srgbClr val="55565A"/>
              </a:solidFill>
            </a:endParaRPr>
          </a:p>
        </p:txBody>
      </p:sp>
      <p:sp>
        <p:nvSpPr>
          <p:cNvPr id="20" name="TextBox 31"/>
          <p:cNvSpPr txBox="1">
            <a:spLocks noChangeArrowheads="1"/>
          </p:cNvSpPr>
          <p:nvPr/>
        </p:nvSpPr>
        <p:spPr bwMode="auto">
          <a:xfrm>
            <a:off x="379179" y="4664886"/>
            <a:ext cx="1985935" cy="404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9" tIns="45719" rIns="91409" bIns="45719">
            <a:spAutoFit/>
          </a:bodyPr>
          <a:lstStyle>
            <a:lvl1pPr>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1pPr>
            <a:lvl2pPr marL="509588" indent="-227013">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2pPr>
            <a:lvl3pPr marL="795338" indent="-17145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3pPr>
            <a:lvl4pPr marL="1600200" indent="-228600">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4pPr>
            <a:lvl5pPr marL="2057400" indent="-22860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9pPr>
          </a:lstStyle>
          <a:p>
            <a:pPr>
              <a:buClr>
                <a:srgbClr val="E87722"/>
              </a:buClr>
              <a:buFontTx/>
              <a:buNone/>
            </a:pPr>
            <a:r>
              <a:rPr lang="en-US" altLang="en-US" sz="1067" dirty="0">
                <a:solidFill>
                  <a:srgbClr val="55565A"/>
                </a:solidFill>
              </a:rPr>
              <a:t>Serverless UI/Single Page Web App (SPA)</a:t>
            </a:r>
            <a:endParaRPr lang="en-US" altLang="en-US" sz="1067" b="1" dirty="0">
              <a:solidFill>
                <a:srgbClr val="55565A"/>
              </a:solidFill>
            </a:endParaRPr>
          </a:p>
        </p:txBody>
      </p:sp>
      <p:sp>
        <p:nvSpPr>
          <p:cNvPr id="21" name="TextBox 32"/>
          <p:cNvSpPr txBox="1">
            <a:spLocks noChangeArrowheads="1"/>
          </p:cNvSpPr>
          <p:nvPr/>
        </p:nvSpPr>
        <p:spPr bwMode="auto">
          <a:xfrm>
            <a:off x="414659" y="5073645"/>
            <a:ext cx="1987523" cy="716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9" tIns="45719" rIns="91409" bIns="45719">
            <a:spAutoFit/>
          </a:bodyPr>
          <a:lstStyle>
            <a:lvl1pPr>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1pPr>
            <a:lvl2pPr marL="509588" indent="-227013">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2pPr>
            <a:lvl3pPr marL="795338" indent="-17145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3pPr>
            <a:lvl4pPr marL="1600200" indent="-228600">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4pPr>
            <a:lvl5pPr marL="2057400" indent="-22860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9pPr>
          </a:lstStyle>
          <a:p>
            <a:pPr>
              <a:buClr>
                <a:srgbClr val="E87722"/>
              </a:buClr>
              <a:buFontTx/>
              <a:buNone/>
            </a:pPr>
            <a:r>
              <a:rPr lang="en-US" altLang="en-US" sz="1067" dirty="0">
                <a:solidFill>
                  <a:srgbClr val="55565A"/>
                </a:solidFill>
              </a:rPr>
              <a:t>API calls routed through public cloud edge networks or using cloud based DNS configuration</a:t>
            </a:r>
            <a:endParaRPr lang="en-US" altLang="en-US" sz="1067" b="1" dirty="0">
              <a:solidFill>
                <a:srgbClr val="55565A"/>
              </a:solidFill>
            </a:endParaRPr>
          </a:p>
        </p:txBody>
      </p:sp>
      <p:sp>
        <p:nvSpPr>
          <p:cNvPr id="22" name="TextBox 33"/>
          <p:cNvSpPr txBox="1">
            <a:spLocks noChangeArrowheads="1"/>
          </p:cNvSpPr>
          <p:nvPr/>
        </p:nvSpPr>
        <p:spPr bwMode="auto">
          <a:xfrm>
            <a:off x="387937" y="5761086"/>
            <a:ext cx="1985935" cy="560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9" tIns="45719" rIns="91409" bIns="45719">
            <a:spAutoFit/>
          </a:bodyPr>
          <a:lstStyle>
            <a:lvl1pPr>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1pPr>
            <a:lvl2pPr marL="509588" indent="-227013">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2pPr>
            <a:lvl3pPr marL="795338" indent="-17145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3pPr>
            <a:lvl4pPr marL="1600200" indent="-228600">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4pPr>
            <a:lvl5pPr marL="2057400" indent="-22860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9pPr>
          </a:lstStyle>
          <a:p>
            <a:pPr>
              <a:buClr>
                <a:srgbClr val="E87722"/>
              </a:buClr>
              <a:buFontTx/>
              <a:buNone/>
            </a:pPr>
            <a:r>
              <a:rPr lang="en-US" altLang="en-US" sz="1067" dirty="0">
                <a:solidFill>
                  <a:srgbClr val="55565A"/>
                </a:solidFill>
              </a:rPr>
              <a:t>Data and API/Service/ Business Logic tiers migrated to public cloud platform</a:t>
            </a:r>
            <a:endParaRPr lang="en-US" altLang="en-US" sz="1067" b="1" dirty="0">
              <a:solidFill>
                <a:srgbClr val="55565A"/>
              </a:solidFill>
            </a:endParaRPr>
          </a:p>
        </p:txBody>
      </p:sp>
      <p:pic>
        <p:nvPicPr>
          <p:cNvPr id="23" name="Picture 3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8496" y="2112231"/>
            <a:ext cx="252409" cy="23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3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8496" y="1715341"/>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4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2972" y="2085234"/>
            <a:ext cx="252409" cy="23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4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2972" y="1689971"/>
            <a:ext cx="252409" cy="23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4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448" y="2102694"/>
            <a:ext cx="252409" cy="23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4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448" y="1707433"/>
            <a:ext cx="252409" cy="23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41922" y="2091575"/>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41922" y="1696293"/>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4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56398" y="2091575"/>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4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56398" y="1696293"/>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4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70874" y="2102694"/>
            <a:ext cx="252409" cy="23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4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70874" y="1707433"/>
            <a:ext cx="252409" cy="23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5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4272" y="4247369"/>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5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4272" y="3852086"/>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5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8748" y="4236254"/>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5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8748" y="3840978"/>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6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53222" y="4236254"/>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6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53222" y="3840978"/>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6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67698" y="4247369"/>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6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67698" y="3852086"/>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6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9796" y="3015494"/>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6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9796" y="2620203"/>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6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4272" y="3032946"/>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6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4272" y="2637675"/>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7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8748" y="3021842"/>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7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8748" y="2626551"/>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7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53222" y="3021842"/>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7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53222" y="2626551"/>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7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67698" y="3032946"/>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7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67698" y="2637675"/>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7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9796" y="3385369"/>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7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4272" y="3402837"/>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7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8748" y="3393313"/>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8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53222" y="3393313"/>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8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67698" y="3402837"/>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Picture 8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48272" y="4687098"/>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8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61165" y="4687098"/>
            <a:ext cx="252408"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8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75641" y="4698219"/>
            <a:ext cx="252408"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icture 9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53222" y="5258590"/>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9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67698" y="5268114"/>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9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67698" y="6090430"/>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4" name="Group 101"/>
          <p:cNvGrpSpPr>
            <a:grpSpLocks/>
          </p:cNvGrpSpPr>
          <p:nvPr/>
        </p:nvGrpSpPr>
        <p:grpSpPr bwMode="auto">
          <a:xfrm>
            <a:off x="379180" y="1631204"/>
            <a:ext cx="11437801" cy="4787832"/>
            <a:chOff x="92287" y="1491759"/>
            <a:chExt cx="11741568" cy="4787623"/>
          </a:xfrm>
        </p:grpSpPr>
        <p:cxnSp>
          <p:nvCxnSpPr>
            <p:cNvPr id="65" name="Straight Connector 15"/>
            <p:cNvCxnSpPr>
              <a:cxnSpLocks noChangeShapeType="1"/>
            </p:cNvCxnSpPr>
            <p:nvPr/>
          </p:nvCxnSpPr>
          <p:spPr bwMode="auto">
            <a:xfrm flipV="1">
              <a:off x="2137027" y="1491759"/>
              <a:ext cx="0" cy="478762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6" name="Straight Connector 18"/>
            <p:cNvCxnSpPr>
              <a:cxnSpLocks noChangeShapeType="1"/>
            </p:cNvCxnSpPr>
            <p:nvPr/>
          </p:nvCxnSpPr>
          <p:spPr bwMode="auto">
            <a:xfrm>
              <a:off x="2137026" y="1491759"/>
              <a:ext cx="9690797"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7" name="Straight Connector 26"/>
            <p:cNvCxnSpPr>
              <a:cxnSpLocks noChangeShapeType="1"/>
            </p:cNvCxnSpPr>
            <p:nvPr/>
          </p:nvCxnSpPr>
          <p:spPr bwMode="auto">
            <a:xfrm>
              <a:off x="99979" y="2351541"/>
              <a:ext cx="11733876" cy="30369"/>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8" name="Straight Connector 27"/>
            <p:cNvCxnSpPr>
              <a:cxnSpLocks noChangeShapeType="1"/>
            </p:cNvCxnSpPr>
            <p:nvPr/>
          </p:nvCxnSpPr>
          <p:spPr bwMode="auto">
            <a:xfrm>
              <a:off x="96720" y="3658060"/>
              <a:ext cx="11731101" cy="478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9" name="Straight Connector 34"/>
            <p:cNvCxnSpPr>
              <a:cxnSpLocks noChangeShapeType="1"/>
            </p:cNvCxnSpPr>
            <p:nvPr/>
          </p:nvCxnSpPr>
          <p:spPr bwMode="auto">
            <a:xfrm flipV="1">
              <a:off x="92287" y="4929601"/>
              <a:ext cx="11729504" cy="3382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0" name="Straight Connector 35"/>
            <p:cNvCxnSpPr>
              <a:cxnSpLocks noChangeShapeType="1"/>
            </p:cNvCxnSpPr>
            <p:nvPr/>
          </p:nvCxnSpPr>
          <p:spPr bwMode="auto">
            <a:xfrm flipV="1">
              <a:off x="99979" y="5572770"/>
              <a:ext cx="11733876" cy="24031"/>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1" name="Straight Connector 100"/>
            <p:cNvCxnSpPr>
              <a:cxnSpLocks noChangeShapeType="1"/>
            </p:cNvCxnSpPr>
            <p:nvPr/>
          </p:nvCxnSpPr>
          <p:spPr bwMode="auto">
            <a:xfrm>
              <a:off x="128709" y="4438552"/>
              <a:ext cx="11693079"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4" name="Rectangle 3"/>
          <p:cNvSpPr/>
          <p:nvPr/>
        </p:nvSpPr>
        <p:spPr>
          <a:xfrm>
            <a:off x="2555634" y="1297324"/>
            <a:ext cx="2573847" cy="3331981"/>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21877" tIns="60939" rIns="121877" bIns="60939" rtlCol="0" anchor="ctr"/>
          <a:lstStyle/>
          <a:p>
            <a:pPr algn="ctr"/>
            <a:endParaRPr lang="en-US" sz="2400" dirty="0">
              <a:solidFill>
                <a:srgbClr val="FFFFFF"/>
              </a:solidFill>
            </a:endParaRPr>
          </a:p>
        </p:txBody>
      </p:sp>
      <p:sp>
        <p:nvSpPr>
          <p:cNvPr id="72" name="Left Brace 71"/>
          <p:cNvSpPr/>
          <p:nvPr/>
        </p:nvSpPr>
        <p:spPr>
          <a:xfrm rot="10800000">
            <a:off x="8567866" y="5127938"/>
            <a:ext cx="136197" cy="1471063"/>
          </a:xfrm>
          <a:prstGeom prst="leftBrace">
            <a:avLst>
              <a:gd name="adj1" fmla="val 90936"/>
              <a:gd name="adj2" fmla="val 50000"/>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lIns="121877" tIns="60939" rIns="121877" bIns="60939" rtlCol="0" anchor="ctr"/>
          <a:lstStyle/>
          <a:p>
            <a:pPr algn="ctr"/>
            <a:endParaRPr lang="en-US" sz="1867" dirty="0">
              <a:solidFill>
                <a:srgbClr val="55565A"/>
              </a:solidFill>
            </a:endParaRPr>
          </a:p>
        </p:txBody>
      </p:sp>
      <p:cxnSp>
        <p:nvCxnSpPr>
          <p:cNvPr id="73" name="Straight Connector 72"/>
          <p:cNvCxnSpPr>
            <a:endCxn id="72" idx="1"/>
          </p:cNvCxnSpPr>
          <p:nvPr/>
        </p:nvCxnSpPr>
        <p:spPr>
          <a:xfrm flipH="1">
            <a:off x="8704067" y="4085445"/>
            <a:ext cx="2167069" cy="1778023"/>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509795" y="5158280"/>
            <a:ext cx="4058069" cy="1600396"/>
          </a:xfrm>
          <a:prstGeom prst="rect">
            <a:avLst/>
          </a:prstGeom>
          <a:noFill/>
          <a:ln>
            <a:solidFill>
              <a:srgbClr val="FF0000"/>
            </a:solidFill>
          </a:ln>
        </p:spPr>
        <p:txBody>
          <a:bodyPr wrap="square" lIns="121877" tIns="60939" rIns="121877" bIns="60939" rtlCol="0">
            <a:spAutoFit/>
          </a:bodyPr>
          <a:lstStyle/>
          <a:p>
            <a:r>
              <a:rPr lang="en-US" sz="1600" b="1" dirty="0">
                <a:solidFill>
                  <a:srgbClr val="FF0000"/>
                </a:solidFill>
              </a:rPr>
              <a:t>Reality: </a:t>
            </a:r>
            <a:r>
              <a:rPr lang="en-US" sz="1600" dirty="0">
                <a:solidFill>
                  <a:srgbClr val="FF0000"/>
                </a:solidFill>
              </a:rPr>
              <a:t>teams are not at the expected maturity level needed to move to the cloud. </a:t>
            </a:r>
            <a:br>
              <a:rPr lang="en-US" sz="1600" dirty="0">
                <a:solidFill>
                  <a:srgbClr val="FF0000"/>
                </a:solidFill>
              </a:rPr>
            </a:br>
            <a:r>
              <a:rPr lang="en-US" sz="1600" b="1" dirty="0">
                <a:solidFill>
                  <a:srgbClr val="008770"/>
                </a:solidFill>
              </a:rPr>
              <a:t>Expectation:</a:t>
            </a:r>
            <a:r>
              <a:rPr lang="en-US" sz="1600" dirty="0">
                <a:solidFill>
                  <a:srgbClr val="008770"/>
                </a:solidFill>
              </a:rPr>
              <a:t> Only teams/apps at Level 5 consider migrating to Public Cloud with confidence.</a:t>
            </a:r>
          </a:p>
        </p:txBody>
      </p:sp>
      <p:sp>
        <p:nvSpPr>
          <p:cNvPr id="76" name="Rectangle 75"/>
          <p:cNvSpPr/>
          <p:nvPr/>
        </p:nvSpPr>
        <p:spPr>
          <a:xfrm>
            <a:off x="11021787" y="1232563"/>
            <a:ext cx="944232" cy="536643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121877" tIns="60939" rIns="121877" bIns="60939" rtlCol="0" anchor="ctr"/>
          <a:lstStyle/>
          <a:p>
            <a:pPr algn="ctr"/>
            <a:endParaRPr lang="en-US" sz="2400" dirty="0">
              <a:solidFill>
                <a:srgbClr val="FFFFFF"/>
              </a:solidFill>
            </a:endParaRPr>
          </a:p>
        </p:txBody>
      </p:sp>
      <p:cxnSp>
        <p:nvCxnSpPr>
          <p:cNvPr id="77" name="Straight Connector 76"/>
          <p:cNvCxnSpPr>
            <a:cxnSpLocks/>
            <a:endCxn id="74" idx="0"/>
          </p:cNvCxnSpPr>
          <p:nvPr/>
        </p:nvCxnSpPr>
        <p:spPr>
          <a:xfrm>
            <a:off x="4364891" y="4698219"/>
            <a:ext cx="2173939" cy="460061"/>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78" name="Title 2">
            <a:extLst>
              <a:ext uri="{FF2B5EF4-FFF2-40B4-BE49-F238E27FC236}">
                <a16:creationId xmlns:a16="http://schemas.microsoft.com/office/drawing/2014/main" id="{FCE16261-D98C-7546-90E0-AB2597327E2D}"/>
              </a:ext>
            </a:extLst>
          </p:cNvPr>
          <p:cNvSpPr txBox="1">
            <a:spLocks/>
          </p:cNvSpPr>
          <p:nvPr/>
        </p:nvSpPr>
        <p:spPr>
          <a:xfrm>
            <a:off x="414659" y="510516"/>
            <a:ext cx="11551360" cy="620349"/>
          </a:xfrm>
          <a:prstGeom prst="rect">
            <a:avLst/>
          </a:prstGeom>
          <a:solidFill>
            <a:schemeClr val="bg2"/>
          </a:solidFill>
        </p:spPr>
        <p:txBody>
          <a:bodyPr vert="horz" lIns="0" tIns="0" rIns="0" bIns="0" rtlCol="0" anchor="b">
            <a:noAutofit/>
          </a:bodyPr>
          <a:lstStyle>
            <a:lvl1pPr algn="l" defTabSz="913802" rtl="0" eaLnBrk="1" latinLnBrk="0" hangingPunct="1">
              <a:spcBef>
                <a:spcPct val="0"/>
              </a:spcBef>
              <a:buNone/>
              <a:defRPr sz="3000" kern="1200">
                <a:solidFill>
                  <a:schemeClr val="tx1"/>
                </a:solidFill>
                <a:latin typeface="+mj-lt"/>
                <a:ea typeface="+mj-ea"/>
                <a:cs typeface="+mj-cs"/>
              </a:defRPr>
            </a:lvl1pPr>
          </a:lstStyle>
          <a:p>
            <a:r>
              <a:rPr lang="en-US" sz="2667" b="1" dirty="0">
                <a:solidFill>
                  <a:srgbClr val="55565A"/>
                </a:solidFill>
              </a:rPr>
              <a:t>Health Care Cloud | </a:t>
            </a:r>
            <a:r>
              <a:rPr lang="en-US" sz="2667" b="1" dirty="0">
                <a:solidFill>
                  <a:schemeClr val="accent1"/>
                </a:solidFill>
              </a:rPr>
              <a:t>Team</a:t>
            </a:r>
            <a:r>
              <a:rPr lang="en-US" sz="2667" dirty="0">
                <a:solidFill>
                  <a:schemeClr val="accent1"/>
                </a:solidFill>
              </a:rPr>
              <a:t> </a:t>
            </a:r>
            <a:r>
              <a:rPr lang="en-US" sz="2667" b="1" dirty="0">
                <a:solidFill>
                  <a:schemeClr val="accent1"/>
                </a:solidFill>
              </a:rPr>
              <a:t>Maturity Expectations</a:t>
            </a:r>
          </a:p>
        </p:txBody>
      </p:sp>
    </p:spTree>
    <p:extLst>
      <p:ext uri="{BB962C8B-B14F-4D97-AF65-F5344CB8AC3E}">
        <p14:creationId xmlns:p14="http://schemas.microsoft.com/office/powerpoint/2010/main" val="34695307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1220449" y="-44221400"/>
            <a:ext cx="612323" cy="365125"/>
          </a:xfrm>
        </p:spPr>
        <p:txBody>
          <a:bodyPr/>
          <a:lstStyle/>
          <a:p>
            <a:fld id="{3310D8EA-3107-4873-B9AB-DD7D3E79053A}" type="slidenum">
              <a:rPr lang="en-US" smtClean="0">
                <a:solidFill>
                  <a:srgbClr val="55565A">
                    <a:tint val="75000"/>
                  </a:srgbClr>
                </a:solidFill>
              </a:rPr>
              <a:pPr/>
              <a:t>28</a:t>
            </a:fld>
            <a:endParaRPr lang="en-US">
              <a:solidFill>
                <a:srgbClr val="55565A">
                  <a:tint val="75000"/>
                </a:srgbClr>
              </a:solidFill>
            </a:endParaRPr>
          </a:p>
        </p:txBody>
      </p:sp>
      <p:sp>
        <p:nvSpPr>
          <p:cNvPr id="4" name="Footer Placeholder 3"/>
          <p:cNvSpPr>
            <a:spLocks noGrp="1"/>
          </p:cNvSpPr>
          <p:nvPr>
            <p:ph type="ftr" sz="quarter" idx="3"/>
          </p:nvPr>
        </p:nvSpPr>
        <p:spPr/>
        <p:txBody>
          <a:bodyPr/>
          <a:lstStyle/>
          <a:p>
            <a:r>
              <a:rPr lang="en-US" dirty="0">
                <a:solidFill>
                  <a:srgbClr val="55565A">
                    <a:tint val="75000"/>
                  </a:srgbClr>
                </a:solidFill>
              </a:rPr>
              <a:t>Confidential property of Optum. Do not distribute or reproduce without express permission from Optum.</a:t>
            </a:r>
          </a:p>
        </p:txBody>
      </p:sp>
      <p:sp>
        <p:nvSpPr>
          <p:cNvPr id="5" name="Rectangle 4"/>
          <p:cNvSpPr/>
          <p:nvPr/>
        </p:nvSpPr>
        <p:spPr>
          <a:xfrm>
            <a:off x="406400" y="1279931"/>
            <a:ext cx="9956800" cy="4381905"/>
          </a:xfrm>
          <a:prstGeom prst="rect">
            <a:avLst/>
          </a:prstGeom>
        </p:spPr>
        <p:txBody>
          <a:bodyPr wrap="square">
            <a:spAutoFit/>
          </a:bodyPr>
          <a:lstStyle/>
          <a:p>
            <a:r>
              <a:rPr lang="en-US" sz="1467" b="1" dirty="0">
                <a:solidFill>
                  <a:srgbClr val="E87722"/>
                </a:solidFill>
                <a:latin typeface="Cambria" panose="02040503050406030204" pitchFamily="18" charset="0"/>
              </a:rPr>
              <a:t>Application Categories</a:t>
            </a:r>
            <a:endParaRPr lang="en-US" sz="1467" dirty="0">
              <a:solidFill>
                <a:srgbClr val="E87722"/>
              </a:solidFill>
              <a:latin typeface="Cambria" panose="02040503050406030204" pitchFamily="18" charset="0"/>
            </a:endParaRPr>
          </a:p>
          <a:p>
            <a:r>
              <a:rPr lang="en-US" sz="1467" dirty="0">
                <a:latin typeface="Cambria" panose="02040503050406030204" pitchFamily="18" charset="0"/>
              </a:rPr>
              <a:t>Even if a team demonstrates readiness for the public cloud, it does not entitle them to deploy to the public cloud.  </a:t>
            </a:r>
          </a:p>
          <a:p>
            <a:r>
              <a:rPr lang="en-US" sz="1467" dirty="0">
                <a:latin typeface="Cambria" panose="02040503050406030204" pitchFamily="18" charset="0"/>
              </a:rPr>
              <a:t>Teams must demonstrate a use case for the Public Cloud offerings based upon one or more of the following criteria:</a:t>
            </a:r>
            <a:br>
              <a:rPr lang="en-US" sz="1467" dirty="0">
                <a:latin typeface="Cambria" panose="02040503050406030204" pitchFamily="18" charset="0"/>
              </a:rPr>
            </a:br>
            <a:endParaRPr lang="en-US" sz="1467" dirty="0">
              <a:latin typeface="Cambria" panose="02040503050406030204" pitchFamily="18" charset="0"/>
            </a:endParaRPr>
          </a:p>
          <a:p>
            <a:pPr marL="228594" indent="-228594">
              <a:buClr>
                <a:srgbClr val="E87722"/>
              </a:buClr>
              <a:buFont typeface="Wingdings" panose="05000000000000000000" pitchFamily="2" charset="2"/>
              <a:buChar char="§"/>
            </a:pPr>
            <a:r>
              <a:rPr lang="en-US" sz="1467" b="1" dirty="0">
                <a:solidFill>
                  <a:schemeClr val="tx1">
                    <a:lumMod val="50000"/>
                  </a:schemeClr>
                </a:solidFill>
                <a:latin typeface="Cambria" panose="02040503050406030204" pitchFamily="18" charset="0"/>
              </a:rPr>
              <a:t>Commerciality</a:t>
            </a:r>
            <a:r>
              <a:rPr lang="en-US" sz="1467" b="1" dirty="0">
                <a:latin typeface="Cambria" panose="02040503050406030204" pitchFamily="18" charset="0"/>
              </a:rPr>
              <a:t>: </a:t>
            </a:r>
            <a:r>
              <a:rPr lang="en-US" sz="1467" dirty="0">
                <a:latin typeface="Cambria" panose="02040503050406030204" pitchFamily="18" charset="0"/>
              </a:rPr>
              <a:t>The application or service is intended for external commercial uses.  Commercial applications, or apps that are used externally that have the potential for “viral” user uncertainty, are good candidates for public cloud (with proper scaling).</a:t>
            </a:r>
          </a:p>
          <a:p>
            <a:pPr marL="228594" indent="-228594">
              <a:buClr>
                <a:srgbClr val="E87722"/>
              </a:buClr>
              <a:buFont typeface="Wingdings" panose="05000000000000000000" pitchFamily="2" charset="2"/>
              <a:buChar char="§"/>
            </a:pPr>
            <a:r>
              <a:rPr lang="en-US" sz="1467" b="1" dirty="0">
                <a:solidFill>
                  <a:schemeClr val="tx1">
                    <a:lumMod val="50000"/>
                  </a:schemeClr>
                </a:solidFill>
                <a:latin typeface="Cambria" panose="02040503050406030204" pitchFamily="18" charset="0"/>
              </a:rPr>
              <a:t>Volatility:  </a:t>
            </a:r>
            <a:r>
              <a:rPr lang="en-US" sz="1467" dirty="0">
                <a:latin typeface="Cambria" panose="02040503050406030204" pitchFamily="18" charset="0"/>
              </a:rPr>
              <a:t>Applications that have very high load peaks compared to its average, also known as seasonality of the workload.  We need to manage the volatility on the public cloud to ensure we do not impact other services and reduce cost if planning for the worse case.  </a:t>
            </a:r>
          </a:p>
          <a:p>
            <a:pPr marL="228594" indent="-228594">
              <a:buClr>
                <a:srgbClr val="E87722"/>
              </a:buClr>
              <a:buFont typeface="Wingdings" panose="05000000000000000000" pitchFamily="2" charset="2"/>
              <a:buChar char="§"/>
            </a:pPr>
            <a:r>
              <a:rPr lang="en-US" sz="1467" b="1" dirty="0">
                <a:solidFill>
                  <a:schemeClr val="tx1">
                    <a:lumMod val="50000"/>
                  </a:schemeClr>
                </a:solidFill>
                <a:latin typeface="Cambria" panose="02040503050406030204" pitchFamily="18" charset="0"/>
              </a:rPr>
              <a:t>Data Gravity</a:t>
            </a:r>
            <a:r>
              <a:rPr lang="en-US" sz="1467" dirty="0">
                <a:solidFill>
                  <a:schemeClr val="tx1">
                    <a:lumMod val="50000"/>
                  </a:schemeClr>
                </a:solidFill>
                <a:latin typeface="Cambria" panose="02040503050406030204" pitchFamily="18" charset="0"/>
              </a:rPr>
              <a:t>:  </a:t>
            </a:r>
            <a:r>
              <a:rPr lang="en-US" sz="1467" dirty="0">
                <a:latin typeface="Cambria" panose="02040503050406030204" pitchFamily="18" charset="0"/>
              </a:rPr>
              <a:t>Big data is difficult, costly and time consuming to move back and forth between data centers.  Application requiring a large amount of data should be hosted close to the data.</a:t>
            </a:r>
          </a:p>
          <a:p>
            <a:pPr marL="228594" indent="-228594">
              <a:buClr>
                <a:srgbClr val="E87722"/>
              </a:buClr>
              <a:buFont typeface="Wingdings" panose="05000000000000000000" pitchFamily="2" charset="2"/>
              <a:buChar char="§"/>
            </a:pPr>
            <a:r>
              <a:rPr lang="en-US" sz="1467" b="1" dirty="0">
                <a:solidFill>
                  <a:schemeClr val="tx1">
                    <a:lumMod val="50000"/>
                  </a:schemeClr>
                </a:solidFill>
                <a:latin typeface="Cambria" panose="02040503050406030204" pitchFamily="18" charset="0"/>
              </a:rPr>
              <a:t>Integration Gravity:  </a:t>
            </a:r>
            <a:r>
              <a:rPr lang="en-US" sz="1467" dirty="0">
                <a:latin typeface="Cambria" panose="02040503050406030204" pitchFamily="18" charset="0"/>
              </a:rPr>
              <a:t>Applications that are deployed to public cloud should not have multiple dependencies on integrations located in the Optum data center.  Integration should only be through streaming methods or API.</a:t>
            </a:r>
          </a:p>
          <a:p>
            <a:pPr marL="228594" indent="-228594">
              <a:buClr>
                <a:srgbClr val="E87722"/>
              </a:buClr>
              <a:buFont typeface="Wingdings" panose="05000000000000000000" pitchFamily="2" charset="2"/>
              <a:buChar char="§"/>
            </a:pPr>
            <a:r>
              <a:rPr lang="en-US" sz="1467" b="1" dirty="0">
                <a:solidFill>
                  <a:schemeClr val="tx1">
                    <a:lumMod val="50000"/>
                  </a:schemeClr>
                </a:solidFill>
                <a:latin typeface="Cambria" panose="02040503050406030204" pitchFamily="18" charset="0"/>
              </a:rPr>
              <a:t>User Gravity:  </a:t>
            </a:r>
            <a:r>
              <a:rPr lang="en-US" sz="1467" dirty="0">
                <a:latin typeface="Cambria" panose="02040503050406030204" pitchFamily="18" charset="0"/>
              </a:rPr>
              <a:t>If the users are all in the UHG network (and if the data is all in the data center), then the application should be hosted in the Optum Data Center. </a:t>
            </a:r>
          </a:p>
          <a:p>
            <a:pPr marL="228594" indent="-228594">
              <a:buClr>
                <a:srgbClr val="E87722"/>
              </a:buClr>
              <a:buFont typeface="Wingdings" panose="05000000000000000000" pitchFamily="2" charset="2"/>
              <a:buChar char="§"/>
            </a:pPr>
            <a:r>
              <a:rPr lang="en-US" sz="1467" b="1" dirty="0">
                <a:solidFill>
                  <a:schemeClr val="tx1">
                    <a:lumMod val="50000"/>
                  </a:schemeClr>
                </a:solidFill>
                <a:latin typeface="Cambria" panose="02040503050406030204" pitchFamily="18" charset="0"/>
              </a:rPr>
              <a:t>PII/PHI:  </a:t>
            </a:r>
            <a:r>
              <a:rPr lang="en-US" sz="1467" dirty="0">
                <a:latin typeface="Cambria" panose="02040503050406030204" pitchFamily="18" charset="0"/>
              </a:rPr>
              <a:t>The presence of PII/PHI is a factor used when evaluating workload placement, but it is not the only criteria.  The volatility of the workload and data gravity has more weight when making workload placement.  Additionally, the controls in place assume the presence of PII/PHI and the controls are mandatory.  </a:t>
            </a:r>
          </a:p>
        </p:txBody>
      </p:sp>
      <p:sp>
        <p:nvSpPr>
          <p:cNvPr id="6" name="Title 1">
            <a:extLst>
              <a:ext uri="{FF2B5EF4-FFF2-40B4-BE49-F238E27FC236}">
                <a16:creationId xmlns:a16="http://schemas.microsoft.com/office/drawing/2014/main" id="{157864AE-1D72-3448-B7D7-732FA7F7ACDD}"/>
              </a:ext>
            </a:extLst>
          </p:cNvPr>
          <p:cNvSpPr txBox="1">
            <a:spLocks/>
          </p:cNvSpPr>
          <p:nvPr/>
        </p:nvSpPr>
        <p:spPr bwMode="gray">
          <a:xfrm>
            <a:off x="496081" y="358785"/>
            <a:ext cx="11315700" cy="652081"/>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000" kern="1200">
                <a:solidFill>
                  <a:srgbClr val="55565A"/>
                </a:solidFill>
                <a:latin typeface="+mj-lt"/>
                <a:ea typeface="+mj-ea"/>
                <a:cs typeface="+mj-cs"/>
              </a:defRPr>
            </a:lvl1pPr>
          </a:lstStyle>
          <a:p>
            <a:r>
              <a:rPr lang="en-US" sz="2667" b="1" dirty="0"/>
              <a:t>Health Care Cloud </a:t>
            </a:r>
            <a:r>
              <a:rPr lang="en-US" sz="2400" b="1" dirty="0"/>
              <a:t>| </a:t>
            </a:r>
            <a:r>
              <a:rPr lang="en-US" sz="2400" b="1" dirty="0">
                <a:solidFill>
                  <a:srgbClr val="E87722"/>
                </a:solidFill>
              </a:rPr>
              <a:t>Who moves to the Public Cloud?</a:t>
            </a:r>
            <a:endParaRPr lang="en-US"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1685" y="1279931"/>
            <a:ext cx="1590115" cy="1437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8401" y="3485663"/>
            <a:ext cx="1206500" cy="1223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58401" y="5461001"/>
            <a:ext cx="1460500" cy="82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23061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763FD091-DE5E-CD44-ABEA-64EE4CC0A04E}"/>
              </a:ext>
            </a:extLst>
          </p:cNvPr>
          <p:cNvSpPr txBox="1">
            <a:spLocks noGrp="1"/>
          </p:cNvSpPr>
          <p:nvPr>
            <p:ph type="title"/>
          </p:nvPr>
        </p:nvSpPr>
        <p:spPr>
          <a:xfrm>
            <a:off x="448262" y="225569"/>
            <a:ext cx="11195817" cy="893763"/>
          </a:xfrm>
          <a:prstGeom prst="rect">
            <a:avLst/>
          </a:prstGeom>
        </p:spPr>
        <p:txBody>
          <a:bodyPr vert="horz" lIns="0" tIns="0" rIns="0" bIns="0" rtlCol="0" anchor="b">
            <a:noAutofit/>
          </a:bodyPr>
          <a:lstStyle>
            <a:lvl1pPr algn="l" defTabSz="913802" rtl="0" eaLnBrk="1" latinLnBrk="0" hangingPunct="1">
              <a:spcBef>
                <a:spcPct val="0"/>
              </a:spcBef>
              <a:buNone/>
              <a:defRPr sz="3000" kern="1200">
                <a:solidFill>
                  <a:schemeClr val="tx1"/>
                </a:solidFill>
                <a:latin typeface="+mj-lt"/>
                <a:ea typeface="+mj-ea"/>
                <a:cs typeface="+mj-cs"/>
              </a:defRPr>
            </a:lvl1pPr>
          </a:lstStyle>
          <a:p>
            <a:pPr lvl="0"/>
            <a:r>
              <a:rPr lang="en-US" sz="2667" b="1" dirty="0">
                <a:solidFill>
                  <a:srgbClr val="55565A"/>
                </a:solidFill>
                <a:latin typeface="Arial"/>
              </a:rPr>
              <a:t> Cloud </a:t>
            </a:r>
            <a:r>
              <a:rPr lang="en-US" sz="2400" b="1" dirty="0">
                <a:solidFill>
                  <a:srgbClr val="55565A"/>
                </a:solidFill>
                <a:latin typeface="Arial"/>
              </a:rPr>
              <a:t>| </a:t>
            </a:r>
            <a:r>
              <a:rPr lang="en-US" sz="2400" b="1" dirty="0">
                <a:solidFill>
                  <a:schemeClr val="accent1"/>
                </a:solidFill>
                <a:latin typeface="Arial"/>
              </a:rPr>
              <a:t>Private Cloud Journey Team Experience</a:t>
            </a:r>
          </a:p>
        </p:txBody>
      </p:sp>
      <p:sp>
        <p:nvSpPr>
          <p:cNvPr id="3" name="Slide Number Placeholder 2"/>
          <p:cNvSpPr>
            <a:spLocks noGrp="1"/>
          </p:cNvSpPr>
          <p:nvPr>
            <p:ph type="sldNum" sz="quarter" idx="10"/>
          </p:nvPr>
        </p:nvSpPr>
        <p:spPr>
          <a:xfrm>
            <a:off x="11469159" y="6492875"/>
            <a:ext cx="542472" cy="365125"/>
          </a:xfrm>
        </p:spPr>
        <p:txBody>
          <a:bodyPr/>
          <a:lstStyle/>
          <a:p>
            <a:pPr defTabSz="1217922">
              <a:defRPr/>
            </a:pPr>
            <a:fld id="{F18F5FCC-583C-47C6-9953-2F6AD74D46AE}" type="slidenum">
              <a:rPr lang="en-US">
                <a:solidFill>
                  <a:srgbClr val="55565A">
                    <a:tint val="75000"/>
                  </a:srgbClr>
                </a:solidFill>
                <a:latin typeface="Arial" panose="020B0604020202020204"/>
              </a:rPr>
              <a:pPr defTabSz="1217922">
                <a:defRPr/>
              </a:pPr>
              <a:t>29</a:t>
            </a:fld>
            <a:endParaRPr lang="en-US" dirty="0">
              <a:solidFill>
                <a:srgbClr val="55565A">
                  <a:tint val="75000"/>
                </a:srgbClr>
              </a:solidFill>
              <a:latin typeface="Arial" panose="020B0604020202020204"/>
            </a:endParaRPr>
          </a:p>
        </p:txBody>
      </p:sp>
      <p:sp>
        <p:nvSpPr>
          <p:cNvPr id="4" name="Right Arrow 3"/>
          <p:cNvSpPr/>
          <p:nvPr/>
        </p:nvSpPr>
        <p:spPr>
          <a:xfrm>
            <a:off x="463655" y="2311401"/>
            <a:ext cx="11276740" cy="4546600"/>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defTabSz="1217922">
              <a:defRPr/>
            </a:pPr>
            <a:endParaRPr lang="en-US" sz="2400" dirty="0">
              <a:solidFill>
                <a:srgbClr val="53565A"/>
              </a:solidFill>
              <a:latin typeface="Arial" panose="020B0604020202020204"/>
            </a:endParaRPr>
          </a:p>
        </p:txBody>
      </p:sp>
      <p:sp>
        <p:nvSpPr>
          <p:cNvPr id="5" name="TextBox 4"/>
          <p:cNvSpPr txBox="1"/>
          <p:nvPr/>
        </p:nvSpPr>
        <p:spPr>
          <a:xfrm>
            <a:off x="4218021" y="1225883"/>
            <a:ext cx="3313151" cy="420564"/>
          </a:xfrm>
          <a:prstGeom prst="rect">
            <a:avLst/>
          </a:prstGeom>
          <a:noFill/>
        </p:spPr>
        <p:txBody>
          <a:bodyPr wrap="none" rtlCol="0">
            <a:spAutoFit/>
          </a:bodyPr>
          <a:lstStyle/>
          <a:p>
            <a:pPr defTabSz="1217922">
              <a:defRPr/>
            </a:pPr>
            <a:r>
              <a:rPr lang="en-US" sz="2133" i="1" dirty="0">
                <a:solidFill>
                  <a:srgbClr val="FFFFFF">
                    <a:lumMod val="65000"/>
                  </a:srgbClr>
                </a:solidFill>
                <a:latin typeface="Arial" panose="020B0604020202020204"/>
              </a:rPr>
              <a:t>Dev. Team Cloud Journey</a:t>
            </a:r>
          </a:p>
        </p:txBody>
      </p:sp>
      <p:sp>
        <p:nvSpPr>
          <p:cNvPr id="7" name="TextBox 6">
            <a:extLst>
              <a:ext uri="{FF2B5EF4-FFF2-40B4-BE49-F238E27FC236}">
                <a16:creationId xmlns:a16="http://schemas.microsoft.com/office/drawing/2014/main" id="{636A5D6C-DA52-0A4F-9B5B-53EA09CD8E5B}"/>
              </a:ext>
            </a:extLst>
          </p:cNvPr>
          <p:cNvSpPr txBox="1"/>
          <p:nvPr/>
        </p:nvSpPr>
        <p:spPr>
          <a:xfrm>
            <a:off x="1382758" y="2693561"/>
            <a:ext cx="973343" cy="461665"/>
          </a:xfrm>
          <a:prstGeom prst="rect">
            <a:avLst/>
          </a:prstGeom>
          <a:noFill/>
        </p:spPr>
        <p:txBody>
          <a:bodyPr wrap="none" rtlCol="0">
            <a:spAutoFit/>
          </a:bodyPr>
          <a:lstStyle/>
          <a:p>
            <a:pPr defTabSz="1217922">
              <a:defRPr/>
            </a:pPr>
            <a:r>
              <a:rPr lang="en-US" sz="2400" dirty="0">
                <a:solidFill>
                  <a:srgbClr val="55565A"/>
                </a:solidFill>
                <a:latin typeface="Arial" panose="020B0604020202020204"/>
              </a:rPr>
              <a:t>Crawl</a:t>
            </a:r>
          </a:p>
        </p:txBody>
      </p:sp>
      <p:sp>
        <p:nvSpPr>
          <p:cNvPr id="16" name="TextBox 15">
            <a:extLst>
              <a:ext uri="{FF2B5EF4-FFF2-40B4-BE49-F238E27FC236}">
                <a16:creationId xmlns:a16="http://schemas.microsoft.com/office/drawing/2014/main" id="{BEF627B7-6DFD-0042-AC77-3D4E14082E92}"/>
              </a:ext>
            </a:extLst>
          </p:cNvPr>
          <p:cNvSpPr txBox="1"/>
          <p:nvPr/>
        </p:nvSpPr>
        <p:spPr>
          <a:xfrm>
            <a:off x="4335837" y="2693561"/>
            <a:ext cx="857735" cy="461665"/>
          </a:xfrm>
          <a:prstGeom prst="rect">
            <a:avLst/>
          </a:prstGeom>
          <a:noFill/>
        </p:spPr>
        <p:txBody>
          <a:bodyPr wrap="none" rtlCol="0">
            <a:spAutoFit/>
          </a:bodyPr>
          <a:lstStyle/>
          <a:p>
            <a:pPr defTabSz="1217922">
              <a:defRPr/>
            </a:pPr>
            <a:r>
              <a:rPr lang="en-US" sz="2400" dirty="0">
                <a:solidFill>
                  <a:srgbClr val="55565A"/>
                </a:solidFill>
                <a:latin typeface="Arial" panose="020B0604020202020204"/>
              </a:rPr>
              <a:t>Walk</a:t>
            </a:r>
          </a:p>
        </p:txBody>
      </p:sp>
      <p:sp>
        <p:nvSpPr>
          <p:cNvPr id="17" name="TextBox 16">
            <a:extLst>
              <a:ext uri="{FF2B5EF4-FFF2-40B4-BE49-F238E27FC236}">
                <a16:creationId xmlns:a16="http://schemas.microsoft.com/office/drawing/2014/main" id="{55BE726C-B58F-794F-9ADF-FE85F056BB2B}"/>
              </a:ext>
            </a:extLst>
          </p:cNvPr>
          <p:cNvSpPr txBox="1"/>
          <p:nvPr/>
        </p:nvSpPr>
        <p:spPr>
          <a:xfrm>
            <a:off x="7189603" y="2733358"/>
            <a:ext cx="750526" cy="461665"/>
          </a:xfrm>
          <a:prstGeom prst="rect">
            <a:avLst/>
          </a:prstGeom>
          <a:noFill/>
        </p:spPr>
        <p:txBody>
          <a:bodyPr wrap="none" rtlCol="0">
            <a:spAutoFit/>
          </a:bodyPr>
          <a:lstStyle/>
          <a:p>
            <a:pPr defTabSz="1217922">
              <a:defRPr/>
            </a:pPr>
            <a:r>
              <a:rPr lang="en-US" sz="2400" dirty="0">
                <a:solidFill>
                  <a:srgbClr val="55565A"/>
                </a:solidFill>
                <a:latin typeface="Arial" panose="020B0604020202020204"/>
              </a:rPr>
              <a:t>Run</a:t>
            </a:r>
          </a:p>
        </p:txBody>
      </p:sp>
      <p:sp>
        <p:nvSpPr>
          <p:cNvPr id="18" name="TextBox 17">
            <a:extLst>
              <a:ext uri="{FF2B5EF4-FFF2-40B4-BE49-F238E27FC236}">
                <a16:creationId xmlns:a16="http://schemas.microsoft.com/office/drawing/2014/main" id="{CB200A32-7C61-3C4C-BE0F-E3A10CD4CD49}"/>
              </a:ext>
            </a:extLst>
          </p:cNvPr>
          <p:cNvSpPr txBox="1"/>
          <p:nvPr/>
        </p:nvSpPr>
        <p:spPr>
          <a:xfrm>
            <a:off x="9833477" y="2717801"/>
            <a:ext cx="1486304" cy="461665"/>
          </a:xfrm>
          <a:prstGeom prst="rect">
            <a:avLst/>
          </a:prstGeom>
          <a:noFill/>
        </p:spPr>
        <p:txBody>
          <a:bodyPr wrap="none" rtlCol="0">
            <a:spAutoFit/>
          </a:bodyPr>
          <a:lstStyle/>
          <a:p>
            <a:pPr defTabSz="1217922">
              <a:defRPr/>
            </a:pPr>
            <a:r>
              <a:rPr lang="en-US" sz="2400" dirty="0">
                <a:solidFill>
                  <a:srgbClr val="55565A"/>
                </a:solidFill>
                <a:latin typeface="Arial" panose="020B0604020202020204"/>
              </a:rPr>
              <a:t>Marathon</a:t>
            </a:r>
          </a:p>
        </p:txBody>
      </p:sp>
      <p:sp>
        <p:nvSpPr>
          <p:cNvPr id="19" name="TextBox 18">
            <a:extLst>
              <a:ext uri="{FF2B5EF4-FFF2-40B4-BE49-F238E27FC236}">
                <a16:creationId xmlns:a16="http://schemas.microsoft.com/office/drawing/2014/main" id="{920BB837-4A61-054F-B8BE-00A107C94A54}"/>
              </a:ext>
            </a:extLst>
          </p:cNvPr>
          <p:cNvSpPr txBox="1"/>
          <p:nvPr/>
        </p:nvSpPr>
        <p:spPr>
          <a:xfrm>
            <a:off x="575221" y="5740405"/>
            <a:ext cx="10695557" cy="461665"/>
          </a:xfrm>
          <a:prstGeom prst="rect">
            <a:avLst/>
          </a:prstGeom>
          <a:noFill/>
        </p:spPr>
        <p:txBody>
          <a:bodyPr wrap="none" rtlCol="0">
            <a:spAutoFit/>
          </a:bodyPr>
          <a:lstStyle/>
          <a:p>
            <a:pPr defTabSz="1217922">
              <a:defRPr/>
            </a:pPr>
            <a:r>
              <a:rPr lang="en-US" sz="2400" dirty="0">
                <a:solidFill>
                  <a:schemeClr val="tx2">
                    <a:lumMod val="50000"/>
                  </a:schemeClr>
                </a:solidFill>
                <a:latin typeface="Arial" panose="020B0604020202020204"/>
              </a:rPr>
              <a:t>0-1 month                 1-3 months                3-6 Months                   6-8 Months </a:t>
            </a:r>
          </a:p>
        </p:txBody>
      </p:sp>
      <p:pic>
        <p:nvPicPr>
          <p:cNvPr id="20" name="Picture 3">
            <a:extLst>
              <a:ext uri="{FF2B5EF4-FFF2-40B4-BE49-F238E27FC236}">
                <a16:creationId xmlns:a16="http://schemas.microsoft.com/office/drawing/2014/main" id="{B1BAA432-55AF-324E-8217-487DE4E604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5837" y="1742757"/>
            <a:ext cx="9017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2">
            <a:extLst>
              <a:ext uri="{FF2B5EF4-FFF2-40B4-BE49-F238E27FC236}">
                <a16:creationId xmlns:a16="http://schemas.microsoft.com/office/drawing/2014/main" id="{7CA87C27-4E7D-7A47-BF20-01CFB961F3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5380" y="1742757"/>
            <a:ext cx="1095488"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3">
            <a:extLst>
              <a:ext uri="{FF2B5EF4-FFF2-40B4-BE49-F238E27FC236}">
                <a16:creationId xmlns:a16="http://schemas.microsoft.com/office/drawing/2014/main" id="{7A6D3D5C-A230-384A-9340-E5F82152F3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9877" y="1913161"/>
            <a:ext cx="1078523"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3">
            <a:extLst>
              <a:ext uri="{FF2B5EF4-FFF2-40B4-BE49-F238E27FC236}">
                <a16:creationId xmlns:a16="http://schemas.microsoft.com/office/drawing/2014/main" id="{EFB680AC-FB11-C04A-9D85-FF57BD8C65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20864" y="1724305"/>
            <a:ext cx="1617395" cy="914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23">
            <a:extLst>
              <a:ext uri="{FF2B5EF4-FFF2-40B4-BE49-F238E27FC236}">
                <a16:creationId xmlns:a16="http://schemas.microsoft.com/office/drawing/2014/main" id="{24E80B05-9A03-BA41-8503-0C85EA2D2E14}"/>
              </a:ext>
            </a:extLst>
          </p:cNvPr>
          <p:cNvPicPr>
            <a:picLocks noChangeAspect="1"/>
          </p:cNvPicPr>
          <p:nvPr/>
        </p:nvPicPr>
        <p:blipFill rotWithShape="1">
          <a:blip r:embed="rId6">
            <a:extLst>
              <a:ext uri="{28A0092B-C50C-407E-A947-70E740481C1C}">
                <a14:useLocalDpi xmlns:a14="http://schemas.microsoft.com/office/drawing/2010/main" val="0"/>
              </a:ext>
            </a:extLst>
          </a:blip>
          <a:srcRect l="16151" r="13261"/>
          <a:stretch/>
        </p:blipFill>
        <p:spPr>
          <a:xfrm>
            <a:off x="9827101" y="1702051"/>
            <a:ext cx="987529" cy="963619"/>
          </a:xfrm>
          <a:prstGeom prst="rect">
            <a:avLst/>
          </a:prstGeom>
        </p:spPr>
      </p:pic>
      <p:sp>
        <p:nvSpPr>
          <p:cNvPr id="25" name="TextBox 24">
            <a:extLst>
              <a:ext uri="{FF2B5EF4-FFF2-40B4-BE49-F238E27FC236}">
                <a16:creationId xmlns:a16="http://schemas.microsoft.com/office/drawing/2014/main" id="{6C347381-7008-9D47-8128-0311AF81FDBE}"/>
              </a:ext>
            </a:extLst>
          </p:cNvPr>
          <p:cNvSpPr txBox="1"/>
          <p:nvPr/>
        </p:nvSpPr>
        <p:spPr>
          <a:xfrm>
            <a:off x="495833" y="3153851"/>
            <a:ext cx="2795759" cy="2380746"/>
          </a:xfrm>
          <a:prstGeom prst="rect">
            <a:avLst/>
          </a:prstGeom>
          <a:noFill/>
          <a:ln>
            <a:noFill/>
          </a:ln>
        </p:spPr>
        <p:txBody>
          <a:bodyPr wrap="none" lIns="121885" tIns="60943" rIns="121885" bIns="60943" rtlCol="0">
            <a:spAutoFit/>
          </a:bodyPr>
          <a:lstStyle/>
          <a:p>
            <a:pPr algn="ctr" defTabSz="1217922">
              <a:defRPr/>
            </a:pPr>
            <a:r>
              <a:rPr lang="en-US" sz="1467" b="1" u="sng" dirty="0">
                <a:solidFill>
                  <a:srgbClr val="E87722"/>
                </a:solidFill>
                <a:latin typeface="Arial" panose="020B0604020202020204"/>
              </a:rPr>
              <a:t>Cloud Aligned</a:t>
            </a:r>
            <a:br>
              <a:rPr lang="en-US" sz="1467" b="1" u="sng" dirty="0">
                <a:solidFill>
                  <a:srgbClr val="E87722"/>
                </a:solidFill>
                <a:latin typeface="Arial" panose="020B0604020202020204"/>
              </a:rPr>
            </a:br>
            <a:endParaRPr lang="en-US" sz="1467" b="1" u="sng" dirty="0">
              <a:solidFill>
                <a:srgbClr val="E87722"/>
              </a:solidFill>
              <a:latin typeface="Arial" panose="020B0604020202020204"/>
            </a:endParaRPr>
          </a:p>
          <a:p>
            <a:pPr marL="228594" indent="-228594" defTabSz="1217922">
              <a:buFont typeface="Wingdings" pitchFamily="2" charset="2"/>
              <a:buChar char="q"/>
              <a:defRPr/>
            </a:pPr>
            <a:r>
              <a:rPr lang="en-US" sz="1467" dirty="0">
                <a:solidFill>
                  <a:srgbClr val="0070C0"/>
                </a:solidFill>
                <a:latin typeface="Arial" panose="020B0604020202020204"/>
              </a:rPr>
              <a:t>Portfolio/Application </a:t>
            </a:r>
            <a:br>
              <a:rPr lang="en-US" sz="1467" dirty="0">
                <a:solidFill>
                  <a:srgbClr val="0070C0"/>
                </a:solidFill>
                <a:latin typeface="Arial" panose="020B0604020202020204"/>
              </a:rPr>
            </a:br>
            <a:r>
              <a:rPr lang="en-US" sz="1467" dirty="0">
                <a:solidFill>
                  <a:srgbClr val="0070C0"/>
                </a:solidFill>
                <a:latin typeface="Arial" panose="020B0604020202020204"/>
              </a:rPr>
              <a:t>on Cloud Readiness</a:t>
            </a:r>
          </a:p>
          <a:p>
            <a:pPr marL="228594" indent="-228594" defTabSz="1217922">
              <a:buFont typeface="Wingdings" pitchFamily="2" charset="2"/>
              <a:buChar char="q"/>
              <a:defRPr/>
            </a:pPr>
            <a:r>
              <a:rPr lang="en-US" sz="1467" dirty="0">
                <a:solidFill>
                  <a:srgbClr val="0070C0"/>
                </a:solidFill>
                <a:latin typeface="Arial" panose="020B0604020202020204"/>
              </a:rPr>
              <a:t>Team Maturity Assessment</a:t>
            </a:r>
          </a:p>
          <a:p>
            <a:pPr marL="228594" indent="-228594" defTabSz="1217922">
              <a:buFont typeface="Wingdings" pitchFamily="2" charset="2"/>
              <a:buChar char="q"/>
              <a:defRPr/>
            </a:pPr>
            <a:r>
              <a:rPr lang="en-US" sz="1467" dirty="0">
                <a:solidFill>
                  <a:srgbClr val="0070C0"/>
                </a:solidFill>
                <a:latin typeface="Arial" panose="020B0604020202020204"/>
              </a:rPr>
              <a:t>Revise Architecture- </a:t>
            </a:r>
            <a:br>
              <a:rPr lang="en-US" sz="1467" dirty="0">
                <a:solidFill>
                  <a:srgbClr val="0070C0"/>
                </a:solidFill>
                <a:latin typeface="Arial" panose="020B0604020202020204"/>
              </a:rPr>
            </a:br>
            <a:r>
              <a:rPr lang="en-US" sz="1467" dirty="0">
                <a:solidFill>
                  <a:srgbClr val="0070C0"/>
                </a:solidFill>
                <a:latin typeface="Arial" panose="020B0604020202020204"/>
              </a:rPr>
              <a:t>Modernized</a:t>
            </a:r>
          </a:p>
          <a:p>
            <a:pPr marL="228594" indent="-228594" defTabSz="1217922">
              <a:buFont typeface="Wingdings" pitchFamily="2" charset="2"/>
              <a:buChar char="q"/>
              <a:defRPr/>
            </a:pPr>
            <a:r>
              <a:rPr lang="en-US" sz="1467" dirty="0">
                <a:solidFill>
                  <a:srgbClr val="0070C0"/>
                </a:solidFill>
                <a:latin typeface="Arial" panose="020B0604020202020204"/>
              </a:rPr>
              <a:t>Leverage Training Materials</a:t>
            </a:r>
          </a:p>
          <a:p>
            <a:pPr marL="228594" indent="-228594" defTabSz="1217922">
              <a:buFont typeface="Wingdings" pitchFamily="2" charset="2"/>
              <a:buChar char="q"/>
              <a:defRPr/>
            </a:pPr>
            <a:r>
              <a:rPr lang="en-US" sz="1467" dirty="0">
                <a:solidFill>
                  <a:srgbClr val="0070C0"/>
                </a:solidFill>
                <a:latin typeface="Arial" panose="020B0604020202020204"/>
              </a:rPr>
              <a:t>Engage Sprint 0 team</a:t>
            </a:r>
          </a:p>
          <a:p>
            <a:pPr marL="228594" indent="-228594" algn="ctr" defTabSz="1217922">
              <a:buFont typeface="Wingdings" pitchFamily="2" charset="2"/>
              <a:buChar char="q"/>
              <a:defRPr/>
            </a:pPr>
            <a:endParaRPr lang="en-US" sz="1467" dirty="0">
              <a:solidFill>
                <a:srgbClr val="0070C0"/>
              </a:solidFill>
              <a:latin typeface="Arial" panose="020B0604020202020204"/>
            </a:endParaRPr>
          </a:p>
        </p:txBody>
      </p:sp>
      <p:sp>
        <p:nvSpPr>
          <p:cNvPr id="26" name="TextBox 25">
            <a:extLst>
              <a:ext uri="{FF2B5EF4-FFF2-40B4-BE49-F238E27FC236}">
                <a16:creationId xmlns:a16="http://schemas.microsoft.com/office/drawing/2014/main" id="{8CFB47F8-B984-C74D-8E26-39E0665D0E9F}"/>
              </a:ext>
            </a:extLst>
          </p:cNvPr>
          <p:cNvSpPr txBox="1"/>
          <p:nvPr/>
        </p:nvSpPr>
        <p:spPr>
          <a:xfrm>
            <a:off x="3510894" y="3153851"/>
            <a:ext cx="2788305" cy="2154979"/>
          </a:xfrm>
          <a:prstGeom prst="rect">
            <a:avLst/>
          </a:prstGeom>
          <a:noFill/>
          <a:ln>
            <a:noFill/>
            <a:prstDash val="sysDot"/>
          </a:ln>
        </p:spPr>
        <p:txBody>
          <a:bodyPr wrap="square" lIns="121885" tIns="60943" rIns="121885" bIns="60943" rtlCol="0">
            <a:spAutoFit/>
          </a:bodyPr>
          <a:lstStyle/>
          <a:p>
            <a:pPr algn="ctr" defTabSz="1217922">
              <a:defRPr/>
            </a:pPr>
            <a:r>
              <a:rPr lang="en-US" sz="1467" b="1" u="sng" dirty="0">
                <a:solidFill>
                  <a:srgbClr val="E87722"/>
                </a:solidFill>
                <a:latin typeface="Arial" panose="020B0604020202020204"/>
              </a:rPr>
              <a:t>Cloud Enabled</a:t>
            </a:r>
            <a:br>
              <a:rPr lang="en-US" sz="1467" b="1" u="sng" dirty="0">
                <a:solidFill>
                  <a:srgbClr val="E87722"/>
                </a:solidFill>
                <a:latin typeface="Arial" panose="020B0604020202020204"/>
              </a:rPr>
            </a:br>
            <a:endParaRPr lang="en-US" sz="1467" b="1" u="sng" dirty="0">
              <a:solidFill>
                <a:srgbClr val="E87722"/>
              </a:solidFill>
              <a:latin typeface="Arial" panose="020B0604020202020204"/>
            </a:endParaRPr>
          </a:p>
          <a:p>
            <a:pPr marL="380990" indent="-380990" defTabSz="1217922">
              <a:buFont typeface="Wingdings" pitchFamily="2" charset="2"/>
              <a:buChar char="q"/>
              <a:defRPr/>
            </a:pPr>
            <a:r>
              <a:rPr lang="en-US" sz="1467" dirty="0">
                <a:solidFill>
                  <a:srgbClr val="0070C0"/>
                </a:solidFill>
                <a:latin typeface="Arial" panose="020B0604020202020204"/>
              </a:rPr>
              <a:t>Cont’d Training/ Coaching</a:t>
            </a:r>
          </a:p>
          <a:p>
            <a:pPr marL="380990" indent="-380990" defTabSz="1217922">
              <a:buFont typeface="Wingdings" pitchFamily="2" charset="2"/>
              <a:buChar char="q"/>
              <a:defRPr/>
            </a:pPr>
            <a:r>
              <a:rPr lang="en-US" sz="1467" dirty="0">
                <a:solidFill>
                  <a:srgbClr val="0070C0"/>
                </a:solidFill>
                <a:latin typeface="Arial" panose="020B0604020202020204"/>
              </a:rPr>
              <a:t>Onboard to Non-Prod</a:t>
            </a:r>
          </a:p>
          <a:p>
            <a:pPr marL="380990" indent="-380990" defTabSz="1217922">
              <a:buFont typeface="Wingdings" pitchFamily="2" charset="2"/>
              <a:buChar char="q"/>
              <a:defRPr/>
            </a:pPr>
            <a:r>
              <a:rPr lang="en-US" sz="1467" dirty="0">
                <a:solidFill>
                  <a:srgbClr val="0070C0"/>
                </a:solidFill>
                <a:latin typeface="Arial" panose="020B0604020202020204"/>
              </a:rPr>
              <a:t>Finalize Target Architecture</a:t>
            </a:r>
          </a:p>
          <a:p>
            <a:pPr marL="380990" indent="-380990" defTabSz="1217922">
              <a:buFont typeface="Wingdings" pitchFamily="2" charset="2"/>
              <a:buChar char="q"/>
              <a:defRPr/>
            </a:pPr>
            <a:r>
              <a:rPr lang="en-US" sz="1467" dirty="0">
                <a:solidFill>
                  <a:srgbClr val="0070C0"/>
                </a:solidFill>
                <a:latin typeface="Arial" panose="020B0604020202020204"/>
              </a:rPr>
              <a:t>POC /Pilot</a:t>
            </a:r>
          </a:p>
          <a:p>
            <a:pPr marL="380990" indent="-380990" algn="ctr" defTabSz="1217922">
              <a:buFont typeface="Wingdings" pitchFamily="2" charset="2"/>
              <a:buChar char="q"/>
              <a:defRPr/>
            </a:pPr>
            <a:endParaRPr lang="en-US" sz="1467" dirty="0">
              <a:solidFill>
                <a:srgbClr val="0070C0"/>
              </a:solidFill>
              <a:latin typeface="Arial" panose="020B0604020202020204"/>
            </a:endParaRPr>
          </a:p>
          <a:p>
            <a:pPr marL="380990" indent="-380990" algn="ctr" defTabSz="1217922">
              <a:buFont typeface="Wingdings" pitchFamily="2" charset="2"/>
              <a:buChar char="q"/>
              <a:defRPr/>
            </a:pPr>
            <a:endParaRPr lang="en-US" sz="1467" dirty="0">
              <a:solidFill>
                <a:srgbClr val="0070C0"/>
              </a:solidFill>
              <a:latin typeface="Arial" panose="020B0604020202020204"/>
            </a:endParaRPr>
          </a:p>
        </p:txBody>
      </p:sp>
      <p:sp>
        <p:nvSpPr>
          <p:cNvPr id="27" name="TextBox 26">
            <a:extLst>
              <a:ext uri="{FF2B5EF4-FFF2-40B4-BE49-F238E27FC236}">
                <a16:creationId xmlns:a16="http://schemas.microsoft.com/office/drawing/2014/main" id="{B13A7286-666A-CB4C-BC48-59F251C2336D}"/>
              </a:ext>
            </a:extLst>
          </p:cNvPr>
          <p:cNvSpPr txBox="1"/>
          <p:nvPr/>
        </p:nvSpPr>
        <p:spPr>
          <a:xfrm>
            <a:off x="6400800" y="3124201"/>
            <a:ext cx="2438400" cy="2606513"/>
          </a:xfrm>
          <a:prstGeom prst="rect">
            <a:avLst/>
          </a:prstGeom>
          <a:noFill/>
          <a:ln>
            <a:noFill/>
          </a:ln>
        </p:spPr>
        <p:txBody>
          <a:bodyPr wrap="square" lIns="121885" tIns="60943" rIns="121885" bIns="60943" rtlCol="0">
            <a:spAutoFit/>
          </a:bodyPr>
          <a:lstStyle/>
          <a:p>
            <a:pPr algn="ctr" defTabSz="1217922">
              <a:defRPr/>
            </a:pPr>
            <a:r>
              <a:rPr lang="en-US" sz="1467" b="1" u="sng" dirty="0">
                <a:solidFill>
                  <a:srgbClr val="E87722"/>
                </a:solidFill>
                <a:latin typeface="Arial" panose="020B0604020202020204"/>
              </a:rPr>
              <a:t>Cloud Ready</a:t>
            </a:r>
            <a:br>
              <a:rPr lang="en-US" sz="1467" b="1" u="sng" dirty="0">
                <a:solidFill>
                  <a:srgbClr val="E87722"/>
                </a:solidFill>
                <a:latin typeface="Arial" panose="020B0604020202020204"/>
              </a:rPr>
            </a:br>
            <a:endParaRPr lang="en-US" sz="1467" b="1" u="sng" dirty="0">
              <a:solidFill>
                <a:srgbClr val="E87722"/>
              </a:solidFill>
              <a:latin typeface="Arial" panose="020B0604020202020204"/>
            </a:endParaRPr>
          </a:p>
          <a:p>
            <a:pPr marL="380990" indent="-380990" defTabSz="1217922">
              <a:buFont typeface="Wingdings" pitchFamily="2" charset="2"/>
              <a:buChar char="q"/>
              <a:defRPr/>
            </a:pPr>
            <a:r>
              <a:rPr lang="en-US" sz="1467" dirty="0">
                <a:solidFill>
                  <a:srgbClr val="0070C0"/>
                </a:solidFill>
                <a:latin typeface="Arial" panose="020B0604020202020204"/>
              </a:rPr>
              <a:t>Immutable Containers</a:t>
            </a:r>
          </a:p>
          <a:p>
            <a:pPr marL="380990" indent="-380990" defTabSz="1217922">
              <a:buFont typeface="Wingdings" pitchFamily="2" charset="2"/>
              <a:buChar char="q"/>
              <a:defRPr/>
            </a:pPr>
            <a:r>
              <a:rPr lang="en-US" sz="1467" dirty="0">
                <a:solidFill>
                  <a:srgbClr val="0070C0"/>
                </a:solidFill>
                <a:latin typeface="Arial" panose="020B0604020202020204"/>
              </a:rPr>
              <a:t>CI/CD &amp; </a:t>
            </a:r>
            <a:r>
              <a:rPr lang="en-US" sz="1467" dirty="0" err="1">
                <a:solidFill>
                  <a:srgbClr val="0070C0"/>
                </a:solidFill>
                <a:latin typeface="Arial" panose="020B0604020202020204"/>
              </a:rPr>
              <a:t>gitops</a:t>
            </a:r>
            <a:endParaRPr lang="en-US" sz="1467" dirty="0">
              <a:solidFill>
                <a:srgbClr val="0070C0"/>
              </a:solidFill>
              <a:latin typeface="Arial" panose="020B0604020202020204"/>
            </a:endParaRPr>
          </a:p>
          <a:p>
            <a:pPr marL="380990" indent="-380990" defTabSz="1217922">
              <a:buFont typeface="Wingdings" pitchFamily="2" charset="2"/>
              <a:buChar char="q"/>
              <a:defRPr/>
            </a:pPr>
            <a:r>
              <a:rPr lang="en-US" sz="1467" dirty="0">
                <a:solidFill>
                  <a:srgbClr val="0070C0"/>
                </a:solidFill>
                <a:latin typeface="Arial" panose="020B0604020202020204"/>
              </a:rPr>
              <a:t>Decouple the data</a:t>
            </a:r>
          </a:p>
          <a:p>
            <a:pPr marL="380990" indent="-380990" defTabSz="1217922">
              <a:buFont typeface="Wingdings" pitchFamily="2" charset="2"/>
              <a:buChar char="q"/>
              <a:defRPr/>
            </a:pPr>
            <a:r>
              <a:rPr lang="en-US" sz="1467" dirty="0">
                <a:solidFill>
                  <a:srgbClr val="0070C0"/>
                </a:solidFill>
                <a:latin typeface="Arial" panose="020B0604020202020204"/>
              </a:rPr>
              <a:t>Design for scaling</a:t>
            </a:r>
          </a:p>
          <a:p>
            <a:pPr marL="380990" indent="-380990" defTabSz="1217922">
              <a:buFont typeface="Wingdings" pitchFamily="2" charset="2"/>
              <a:buChar char="q"/>
              <a:defRPr/>
            </a:pPr>
            <a:r>
              <a:rPr lang="en-US" sz="1467" dirty="0">
                <a:solidFill>
                  <a:srgbClr val="0070C0"/>
                </a:solidFill>
                <a:latin typeface="Arial" panose="020B0604020202020204"/>
              </a:rPr>
              <a:t>Observability</a:t>
            </a:r>
          </a:p>
          <a:p>
            <a:pPr marL="380990" indent="-380990" defTabSz="1217922">
              <a:buFont typeface="Wingdings" pitchFamily="2" charset="2"/>
              <a:buChar char="q"/>
              <a:defRPr/>
            </a:pPr>
            <a:endParaRPr lang="en-US" sz="1467" dirty="0">
              <a:solidFill>
                <a:srgbClr val="53565A"/>
              </a:solidFill>
              <a:latin typeface="Arial" panose="020B0604020202020204"/>
            </a:endParaRPr>
          </a:p>
          <a:p>
            <a:pPr marL="380990" indent="-380990" algn="ctr" defTabSz="1217922">
              <a:buFont typeface="Wingdings" panose="05000000000000000000" pitchFamily="2" charset="2"/>
              <a:buChar char="ü"/>
              <a:defRPr/>
            </a:pPr>
            <a:endParaRPr lang="en-US" sz="1467" dirty="0">
              <a:solidFill>
                <a:srgbClr val="53565A"/>
              </a:solidFill>
              <a:latin typeface="Arial" panose="020B0604020202020204"/>
            </a:endParaRPr>
          </a:p>
          <a:p>
            <a:pPr algn="ctr" defTabSz="1217922">
              <a:defRPr/>
            </a:pPr>
            <a:endParaRPr lang="en-US" sz="1467" dirty="0">
              <a:solidFill>
                <a:srgbClr val="53565A"/>
              </a:solidFill>
              <a:latin typeface="Arial" panose="020B0604020202020204"/>
            </a:endParaRPr>
          </a:p>
        </p:txBody>
      </p:sp>
      <p:sp>
        <p:nvSpPr>
          <p:cNvPr id="28" name="TextBox 27">
            <a:extLst>
              <a:ext uri="{FF2B5EF4-FFF2-40B4-BE49-F238E27FC236}">
                <a16:creationId xmlns:a16="http://schemas.microsoft.com/office/drawing/2014/main" id="{FF23B7A9-FCB5-E641-A76C-B5D697B27A99}"/>
              </a:ext>
            </a:extLst>
          </p:cNvPr>
          <p:cNvSpPr txBox="1"/>
          <p:nvPr/>
        </p:nvSpPr>
        <p:spPr>
          <a:xfrm>
            <a:off x="8956628" y="3124200"/>
            <a:ext cx="3235373" cy="2832279"/>
          </a:xfrm>
          <a:prstGeom prst="rect">
            <a:avLst/>
          </a:prstGeom>
          <a:noFill/>
          <a:ln>
            <a:noFill/>
          </a:ln>
        </p:spPr>
        <p:txBody>
          <a:bodyPr wrap="square" lIns="121885" tIns="60943" rIns="121885" bIns="60943" rtlCol="0">
            <a:spAutoFit/>
          </a:bodyPr>
          <a:lstStyle/>
          <a:p>
            <a:pPr algn="ctr" defTabSz="1217922">
              <a:defRPr/>
            </a:pPr>
            <a:r>
              <a:rPr lang="en-US" sz="1467" b="1" u="sng" dirty="0">
                <a:solidFill>
                  <a:srgbClr val="E87722"/>
                </a:solidFill>
                <a:latin typeface="Arial" panose="020B0604020202020204"/>
              </a:rPr>
              <a:t>Cross Cloud</a:t>
            </a:r>
            <a:br>
              <a:rPr lang="en-US" sz="1467" b="1" u="sng" dirty="0">
                <a:solidFill>
                  <a:srgbClr val="E87722"/>
                </a:solidFill>
                <a:latin typeface="Arial" panose="020B0604020202020204"/>
              </a:rPr>
            </a:br>
            <a:endParaRPr lang="en-US" sz="1467" b="1" u="sng" dirty="0">
              <a:solidFill>
                <a:srgbClr val="E87722"/>
              </a:solidFill>
              <a:latin typeface="Arial" panose="020B0604020202020204"/>
            </a:endParaRPr>
          </a:p>
          <a:p>
            <a:pPr marL="380990" indent="-380990" defTabSz="1217922">
              <a:buFont typeface="Wingdings" pitchFamily="2" charset="2"/>
              <a:buChar char="q"/>
              <a:defRPr/>
            </a:pPr>
            <a:r>
              <a:rPr lang="en-US" sz="1467" dirty="0">
                <a:solidFill>
                  <a:srgbClr val="0070C0"/>
                </a:solidFill>
                <a:latin typeface="Arial" panose="020B0604020202020204"/>
              </a:rPr>
              <a:t>Multi-cluster deployment</a:t>
            </a:r>
          </a:p>
          <a:p>
            <a:pPr marL="380990" indent="-380990" defTabSz="1217922">
              <a:buFont typeface="Wingdings" pitchFamily="2" charset="2"/>
              <a:buChar char="q"/>
              <a:defRPr/>
            </a:pPr>
            <a:r>
              <a:rPr lang="en-US" sz="1467" dirty="0">
                <a:solidFill>
                  <a:srgbClr val="0070C0"/>
                </a:solidFill>
                <a:latin typeface="Arial" panose="020B0604020202020204"/>
              </a:rPr>
              <a:t>True </a:t>
            </a:r>
            <a:r>
              <a:rPr lang="en-US" sz="1467" dirty="0" err="1">
                <a:solidFill>
                  <a:srgbClr val="0070C0"/>
                </a:solidFill>
                <a:latin typeface="Arial" panose="020B0604020202020204"/>
              </a:rPr>
              <a:t>devops</a:t>
            </a:r>
            <a:endParaRPr lang="en-US" sz="1467" dirty="0">
              <a:solidFill>
                <a:srgbClr val="0070C0"/>
              </a:solidFill>
              <a:latin typeface="Arial" panose="020B0604020202020204"/>
            </a:endParaRPr>
          </a:p>
          <a:p>
            <a:pPr marL="380990" indent="-380990" defTabSz="1217922">
              <a:buFont typeface="Wingdings" pitchFamily="2" charset="2"/>
              <a:buChar char="q"/>
              <a:defRPr/>
            </a:pPr>
            <a:r>
              <a:rPr lang="en-US" sz="1467" dirty="0">
                <a:solidFill>
                  <a:srgbClr val="0070C0"/>
                </a:solidFill>
                <a:latin typeface="Arial" panose="020B0604020202020204"/>
              </a:rPr>
              <a:t>Serverless if applicable</a:t>
            </a:r>
          </a:p>
          <a:p>
            <a:pPr marL="380990" indent="-380990" defTabSz="1217922">
              <a:buFont typeface="Wingdings" pitchFamily="2" charset="2"/>
              <a:buChar char="q"/>
              <a:defRPr/>
            </a:pPr>
            <a:r>
              <a:rPr lang="en-US" sz="1467" dirty="0">
                <a:solidFill>
                  <a:srgbClr val="0070C0"/>
                </a:solidFill>
                <a:latin typeface="Arial" panose="020B0604020202020204"/>
              </a:rPr>
              <a:t>Mature operation</a:t>
            </a:r>
          </a:p>
          <a:p>
            <a:pPr marL="380990" indent="-380990" defTabSz="1217922">
              <a:buFont typeface="Wingdings" pitchFamily="2" charset="2"/>
              <a:buChar char="q"/>
              <a:defRPr/>
            </a:pPr>
            <a:r>
              <a:rPr lang="en-US" sz="1467" dirty="0">
                <a:solidFill>
                  <a:srgbClr val="0070C0"/>
                </a:solidFill>
                <a:latin typeface="Arial" panose="020B0604020202020204"/>
              </a:rPr>
              <a:t>Self-healing application</a:t>
            </a:r>
          </a:p>
          <a:p>
            <a:pPr marL="380990" indent="-380990" defTabSz="1217922">
              <a:buFont typeface="Wingdings" pitchFamily="2" charset="2"/>
              <a:buChar char="q"/>
              <a:defRPr/>
            </a:pPr>
            <a:r>
              <a:rPr lang="en-US" sz="1467" dirty="0">
                <a:solidFill>
                  <a:srgbClr val="0070C0"/>
                </a:solidFill>
                <a:latin typeface="Arial" panose="020B0604020202020204"/>
              </a:rPr>
              <a:t>Advanced data management</a:t>
            </a:r>
          </a:p>
          <a:p>
            <a:pPr marL="380990" indent="-380990" defTabSz="1217922">
              <a:buFont typeface="Wingdings" pitchFamily="2" charset="2"/>
              <a:buChar char="q"/>
              <a:defRPr/>
            </a:pPr>
            <a:endParaRPr lang="en-US" sz="1467" dirty="0">
              <a:solidFill>
                <a:srgbClr val="0070C0"/>
              </a:solidFill>
              <a:latin typeface="Arial" panose="020B0604020202020204"/>
            </a:endParaRPr>
          </a:p>
          <a:p>
            <a:pPr algn="ctr" defTabSz="1217922">
              <a:defRPr/>
            </a:pPr>
            <a:endParaRPr lang="en-US" sz="1467" dirty="0">
              <a:solidFill>
                <a:srgbClr val="55565A"/>
              </a:solidFill>
              <a:latin typeface="Arial" panose="020B0604020202020204"/>
            </a:endParaRPr>
          </a:p>
          <a:p>
            <a:pPr marL="380990" indent="-380990" algn="ctr" defTabSz="1217922">
              <a:buFont typeface="Wingdings" panose="05000000000000000000" pitchFamily="2" charset="2"/>
              <a:buChar char="ü"/>
              <a:defRPr/>
            </a:pPr>
            <a:endParaRPr lang="en-US" sz="1467" dirty="0">
              <a:solidFill>
                <a:srgbClr val="55565A"/>
              </a:solidFill>
              <a:latin typeface="Arial" panose="020B0604020202020204"/>
            </a:endParaRPr>
          </a:p>
          <a:p>
            <a:pPr algn="ctr" defTabSz="1217922">
              <a:defRPr/>
            </a:pPr>
            <a:endParaRPr lang="en-US" sz="1467" dirty="0">
              <a:solidFill>
                <a:srgbClr val="55565A"/>
              </a:solidFill>
              <a:latin typeface="Arial" panose="020B0604020202020204"/>
            </a:endParaRPr>
          </a:p>
        </p:txBody>
      </p:sp>
    </p:spTree>
    <p:extLst>
      <p:ext uri="{BB962C8B-B14F-4D97-AF65-F5344CB8AC3E}">
        <p14:creationId xmlns:p14="http://schemas.microsoft.com/office/powerpoint/2010/main" val="697898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310D8EA-3107-4873-B9AB-DD7D3E79053A}" type="slidenum">
              <a:rPr lang="en-US" smtClean="0">
                <a:solidFill>
                  <a:srgbClr val="55565A">
                    <a:tint val="75000"/>
                  </a:srgbClr>
                </a:solidFill>
              </a:rPr>
              <a:pPr/>
              <a:t>3</a:t>
            </a:fld>
            <a:endParaRPr lang="en-US">
              <a:solidFill>
                <a:srgbClr val="55565A">
                  <a:tint val="75000"/>
                </a:srgbClr>
              </a:solidFill>
            </a:endParaRPr>
          </a:p>
        </p:txBody>
      </p:sp>
      <p:sp>
        <p:nvSpPr>
          <p:cNvPr id="4" name="Footer Placeholder 3"/>
          <p:cNvSpPr>
            <a:spLocks noGrp="1"/>
          </p:cNvSpPr>
          <p:nvPr>
            <p:ph type="ftr" sz="quarter" idx="3"/>
          </p:nvPr>
        </p:nvSpPr>
        <p:spPr/>
        <p:txBody>
          <a:bodyPr/>
          <a:lstStyle/>
          <a:p>
            <a:r>
              <a:rPr lang="en-US">
                <a:solidFill>
                  <a:srgbClr val="55565A">
                    <a:tint val="75000"/>
                  </a:srgbClr>
                </a:solidFill>
              </a:rPr>
              <a:t>Confidential property of Optum. Do not distribute or reproduce without express permission from Optum.</a:t>
            </a:r>
            <a:endParaRPr lang="en-US" dirty="0">
              <a:solidFill>
                <a:srgbClr val="55565A">
                  <a:tint val="75000"/>
                </a:srgbClr>
              </a:solidFill>
            </a:endParaRPr>
          </a:p>
        </p:txBody>
      </p:sp>
      <p:sp>
        <p:nvSpPr>
          <p:cNvPr id="6" name="Title 1">
            <a:extLst>
              <a:ext uri="{FF2B5EF4-FFF2-40B4-BE49-F238E27FC236}">
                <a16:creationId xmlns:a16="http://schemas.microsoft.com/office/drawing/2014/main" id="{157864AE-1D72-3448-B7D7-732FA7F7ACDD}"/>
              </a:ext>
            </a:extLst>
          </p:cNvPr>
          <p:cNvSpPr txBox="1">
            <a:spLocks/>
          </p:cNvSpPr>
          <p:nvPr/>
        </p:nvSpPr>
        <p:spPr bwMode="gray">
          <a:xfrm>
            <a:off x="492098" y="376620"/>
            <a:ext cx="11315700" cy="652081"/>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000" kern="1200">
                <a:solidFill>
                  <a:srgbClr val="55565A"/>
                </a:solidFill>
                <a:latin typeface="+mj-lt"/>
                <a:ea typeface="+mj-ea"/>
                <a:cs typeface="+mj-cs"/>
              </a:defRPr>
            </a:lvl1pPr>
          </a:lstStyle>
          <a:p>
            <a:r>
              <a:rPr lang="en-US" sz="2667" b="1" dirty="0"/>
              <a:t>Health Care Cloud </a:t>
            </a:r>
            <a:r>
              <a:rPr lang="en-US" sz="2400" b="1" dirty="0"/>
              <a:t>| </a:t>
            </a:r>
            <a:r>
              <a:rPr lang="en-US" sz="2400" b="1" dirty="0">
                <a:solidFill>
                  <a:srgbClr val="E87722"/>
                </a:solidFill>
              </a:rPr>
              <a:t>What is Cloud Readiness?</a:t>
            </a:r>
            <a:endParaRPr lang="en-US" sz="2400" dirty="0"/>
          </a:p>
        </p:txBody>
      </p:sp>
      <p:sp>
        <p:nvSpPr>
          <p:cNvPr id="11" name="Text Placeholder 5">
            <a:extLst>
              <a:ext uri="{FF2B5EF4-FFF2-40B4-BE49-F238E27FC236}">
                <a16:creationId xmlns:a16="http://schemas.microsoft.com/office/drawing/2014/main" id="{12DEA994-435B-A046-9ED8-B7A36C331EB8}"/>
              </a:ext>
            </a:extLst>
          </p:cNvPr>
          <p:cNvSpPr txBox="1">
            <a:spLocks/>
          </p:cNvSpPr>
          <p:nvPr/>
        </p:nvSpPr>
        <p:spPr>
          <a:xfrm>
            <a:off x="495300" y="1118282"/>
            <a:ext cx="8144608" cy="492125"/>
          </a:xfrm>
          <a:prstGeom prst="rect">
            <a:avLst/>
          </a:prstGeom>
        </p:spPr>
        <p:txBody>
          <a:bodyPr/>
          <a:lstStyle>
            <a:lvl1pPr marL="0" indent="0" algn="l" defTabSz="914400" rtl="0" eaLnBrk="1" latinLnBrk="0" hangingPunct="1">
              <a:lnSpc>
                <a:spcPct val="95000"/>
              </a:lnSpc>
              <a:spcBef>
                <a:spcPts val="800"/>
              </a:spcBef>
              <a:spcAft>
                <a:spcPts val="600"/>
              </a:spcAft>
              <a:buFont typeface="Arial" panose="020B0604020202020204" pitchFamily="34" charset="0"/>
              <a:buChar char="​"/>
              <a:defRPr sz="2200" kern="1200">
                <a:solidFill>
                  <a:schemeClr val="tx2"/>
                </a:solidFill>
                <a:latin typeface="+mn-lt"/>
                <a:ea typeface="+mn-ea"/>
                <a:cs typeface="+mn-cs"/>
              </a:defRPr>
            </a:lvl1pPr>
            <a:lvl2pPr marL="230188" indent="-230188" algn="l" defTabSz="914400" rtl="0" eaLnBrk="1" latinLnBrk="0" hangingPunct="1">
              <a:lnSpc>
                <a:spcPct val="95000"/>
              </a:lnSpc>
              <a:spcBef>
                <a:spcPts val="0"/>
              </a:spcBef>
              <a:spcAft>
                <a:spcPts val="600"/>
              </a:spcAft>
              <a:buClr>
                <a:schemeClr val="accent1"/>
              </a:buClr>
              <a:buFont typeface="Arial" panose="020B0604020202020204" pitchFamily="34" charset="0"/>
              <a:buChar char="•"/>
              <a:defRPr sz="2200" kern="1200">
                <a:solidFill>
                  <a:schemeClr val="tx1"/>
                </a:solidFill>
                <a:latin typeface="+mn-lt"/>
                <a:ea typeface="+mn-ea"/>
                <a:cs typeface="+mn-cs"/>
              </a:defRPr>
            </a:lvl2pPr>
            <a:lvl3pPr marL="228600" indent="-228600" algn="l" defTabSz="914400" rtl="0" eaLnBrk="1" latinLnBrk="0" hangingPunct="1">
              <a:lnSpc>
                <a:spcPct val="95000"/>
              </a:lnSpc>
              <a:spcBef>
                <a:spcPts val="0"/>
              </a:spcBef>
              <a:spcAft>
                <a:spcPts val="600"/>
              </a:spcAft>
              <a:buClr>
                <a:schemeClr val="accent1"/>
              </a:buClr>
              <a:buFont typeface="Arial" panose="020B0604020202020204" pitchFamily="34" charset="0"/>
              <a:buChar char="​"/>
              <a:defRPr sz="2200" kern="1200">
                <a:solidFill>
                  <a:schemeClr val="tx1"/>
                </a:solidFill>
                <a:latin typeface="+mn-lt"/>
                <a:ea typeface="+mn-ea"/>
                <a:cs typeface="+mn-cs"/>
              </a:defRPr>
            </a:lvl3pPr>
            <a:lvl4pPr marL="458788" indent="-230188" algn="l" defTabSz="914400" rtl="0" eaLnBrk="1" latinLnBrk="0" hangingPunct="1">
              <a:lnSpc>
                <a:spcPct val="95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4pPr>
            <a:lvl5pPr marL="685800" indent="-228600" algn="l" defTabSz="914400" rtl="0" eaLnBrk="1" latinLnBrk="0" hangingPunct="1">
              <a:lnSpc>
                <a:spcPct val="95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5pPr>
            <a:lvl6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6pPr>
            <a:lvl7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7pPr>
            <a:lvl8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8pPr>
            <a:lvl9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9pPr>
          </a:lstStyle>
          <a:p>
            <a:r>
              <a:rPr lang="en-US" dirty="0"/>
              <a:t>Cloud Readiness Introduction</a:t>
            </a:r>
          </a:p>
        </p:txBody>
      </p:sp>
      <p:sp>
        <p:nvSpPr>
          <p:cNvPr id="12" name="Rectangle 11">
            <a:extLst>
              <a:ext uri="{FF2B5EF4-FFF2-40B4-BE49-F238E27FC236}">
                <a16:creationId xmlns:a16="http://schemas.microsoft.com/office/drawing/2014/main" id="{0C9F702D-0ED3-934B-992F-7CAC450BB45B}"/>
              </a:ext>
            </a:extLst>
          </p:cNvPr>
          <p:cNvSpPr/>
          <p:nvPr/>
        </p:nvSpPr>
        <p:spPr>
          <a:xfrm>
            <a:off x="495299" y="1875520"/>
            <a:ext cx="6723081" cy="1223412"/>
          </a:xfrm>
          <a:prstGeom prst="rect">
            <a:avLst/>
          </a:prstGeom>
        </p:spPr>
        <p:txBody>
          <a:bodyPr wrap="square">
            <a:spAutoFit/>
          </a:bodyPr>
          <a:lstStyle/>
          <a:p>
            <a:r>
              <a:rPr lang="en-US" sz="1470" dirty="0"/>
              <a:t>“Cloud Readiness represents the </a:t>
            </a:r>
            <a:r>
              <a:rPr lang="en-US" sz="1470" b="1" dirty="0"/>
              <a:t>Maturity of an organization</a:t>
            </a:r>
            <a:r>
              <a:rPr lang="en-US" sz="1470" dirty="0"/>
              <a:t>, to identify Appropriate Cloud-services, which </a:t>
            </a:r>
            <a:r>
              <a:rPr lang="en-US" sz="1470" b="1" dirty="0"/>
              <a:t>Generate value</a:t>
            </a:r>
            <a:r>
              <a:rPr lang="en-US" sz="1470" dirty="0"/>
              <a:t>. Cloud-services have to be integrated efficiently and target oriented</a:t>
            </a:r>
          </a:p>
          <a:p>
            <a:r>
              <a:rPr lang="en-US" sz="1470" dirty="0"/>
              <a:t>Within enterprises in order to be </a:t>
            </a:r>
            <a:r>
              <a:rPr lang="en-US" sz="1470" b="1" dirty="0"/>
              <a:t>able to Manage their use </a:t>
            </a:r>
            <a:r>
              <a:rPr lang="en-US" sz="1470" dirty="0"/>
              <a:t>and allows the agile change of Cloud-Service provider”</a:t>
            </a:r>
          </a:p>
        </p:txBody>
      </p:sp>
      <p:graphicFrame>
        <p:nvGraphicFramePr>
          <p:cNvPr id="2" name="Diagram 1">
            <a:extLst>
              <a:ext uri="{FF2B5EF4-FFF2-40B4-BE49-F238E27FC236}">
                <a16:creationId xmlns:a16="http://schemas.microsoft.com/office/drawing/2014/main" id="{82F21D57-539E-4798-9DD1-21F21F7D39E5}"/>
              </a:ext>
            </a:extLst>
          </p:cNvPr>
          <p:cNvGraphicFramePr/>
          <p:nvPr>
            <p:extLst>
              <p:ext uri="{D42A27DB-BD31-4B8C-83A1-F6EECF244321}">
                <p14:modId xmlns:p14="http://schemas.microsoft.com/office/powerpoint/2010/main" val="3499212690"/>
              </p:ext>
            </p:extLst>
          </p:nvPr>
        </p:nvGraphicFramePr>
        <p:xfrm>
          <a:off x="6754160" y="2114460"/>
          <a:ext cx="4942541" cy="38684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5007CF87-D6B6-4340-BF58-676E75C50A19}"/>
              </a:ext>
            </a:extLst>
          </p:cNvPr>
          <p:cNvSpPr txBox="1"/>
          <p:nvPr/>
        </p:nvSpPr>
        <p:spPr>
          <a:xfrm>
            <a:off x="7896574" y="1610407"/>
            <a:ext cx="2791149" cy="430887"/>
          </a:xfrm>
          <a:prstGeom prst="rect">
            <a:avLst/>
          </a:prstGeom>
          <a:noFill/>
        </p:spPr>
        <p:txBody>
          <a:bodyPr wrap="none" rtlCol="0">
            <a:spAutoFit/>
          </a:bodyPr>
          <a:lstStyle/>
          <a:p>
            <a:r>
              <a:rPr lang="en-US" sz="2200" dirty="0"/>
              <a:t>The Cloud Roadmap</a:t>
            </a:r>
          </a:p>
        </p:txBody>
      </p:sp>
      <p:graphicFrame>
        <p:nvGraphicFramePr>
          <p:cNvPr id="7" name="Diagram 6">
            <a:extLst>
              <a:ext uri="{FF2B5EF4-FFF2-40B4-BE49-F238E27FC236}">
                <a16:creationId xmlns:a16="http://schemas.microsoft.com/office/drawing/2014/main" id="{47648597-6D3F-4685-91AE-C4DB1AD28BDA}"/>
              </a:ext>
            </a:extLst>
          </p:cNvPr>
          <p:cNvGraphicFramePr/>
          <p:nvPr>
            <p:extLst>
              <p:ext uri="{D42A27DB-BD31-4B8C-83A1-F6EECF244321}">
                <p14:modId xmlns:p14="http://schemas.microsoft.com/office/powerpoint/2010/main" val="3741825245"/>
              </p:ext>
            </p:extLst>
          </p:nvPr>
        </p:nvGraphicFramePr>
        <p:xfrm>
          <a:off x="1934359" y="6253690"/>
          <a:ext cx="6723081" cy="31854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97205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763FD091-DE5E-CD44-ABEA-64EE4CC0A04E}"/>
              </a:ext>
            </a:extLst>
          </p:cNvPr>
          <p:cNvSpPr txBox="1">
            <a:spLocks noGrp="1"/>
          </p:cNvSpPr>
          <p:nvPr>
            <p:ph type="title"/>
          </p:nvPr>
        </p:nvSpPr>
        <p:spPr>
          <a:xfrm>
            <a:off x="448262" y="225569"/>
            <a:ext cx="11489997" cy="893763"/>
          </a:xfrm>
          <a:prstGeom prst="rect">
            <a:avLst/>
          </a:prstGeom>
          <a:solidFill>
            <a:schemeClr val="bg2"/>
          </a:solidFill>
        </p:spPr>
        <p:txBody>
          <a:bodyPr vert="horz" lIns="0" tIns="0" rIns="0" bIns="0" rtlCol="0" anchor="b">
            <a:noAutofit/>
          </a:bodyPr>
          <a:lstStyle>
            <a:lvl1pPr algn="l" defTabSz="913802" rtl="0" eaLnBrk="1" latinLnBrk="0" hangingPunct="1">
              <a:spcBef>
                <a:spcPct val="0"/>
              </a:spcBef>
              <a:buNone/>
              <a:defRPr sz="3000" kern="1200">
                <a:solidFill>
                  <a:schemeClr val="tx1"/>
                </a:solidFill>
                <a:latin typeface="+mj-lt"/>
                <a:ea typeface="+mj-ea"/>
                <a:cs typeface="+mj-cs"/>
              </a:defRPr>
            </a:lvl1pPr>
          </a:lstStyle>
          <a:p>
            <a:pPr lvl="0"/>
            <a:r>
              <a:rPr lang="en-US" sz="2667" b="1" dirty="0">
                <a:solidFill>
                  <a:srgbClr val="55565A"/>
                </a:solidFill>
                <a:latin typeface="Arial"/>
              </a:rPr>
              <a:t> Cloud </a:t>
            </a:r>
            <a:r>
              <a:rPr lang="en-US" sz="2400" b="1" dirty="0">
                <a:solidFill>
                  <a:srgbClr val="55565A"/>
                </a:solidFill>
                <a:latin typeface="Arial"/>
              </a:rPr>
              <a:t>| </a:t>
            </a:r>
            <a:r>
              <a:rPr lang="en-US" sz="2400" b="1" dirty="0">
                <a:solidFill>
                  <a:schemeClr val="accent1"/>
                </a:solidFill>
                <a:latin typeface="Arial"/>
              </a:rPr>
              <a:t>Public Cloud Journey Team Experience</a:t>
            </a:r>
          </a:p>
        </p:txBody>
      </p:sp>
      <p:sp>
        <p:nvSpPr>
          <p:cNvPr id="3" name="Slide Number Placeholder 2"/>
          <p:cNvSpPr>
            <a:spLocks noGrp="1"/>
          </p:cNvSpPr>
          <p:nvPr>
            <p:ph type="sldNum" sz="quarter" idx="10"/>
          </p:nvPr>
        </p:nvSpPr>
        <p:spPr>
          <a:xfrm>
            <a:off x="11469159" y="6492875"/>
            <a:ext cx="542472" cy="365125"/>
          </a:xfrm>
        </p:spPr>
        <p:txBody>
          <a:bodyPr/>
          <a:lstStyle/>
          <a:p>
            <a:pPr algn="r"/>
            <a:fld id="{F18F5FCC-583C-47C6-9953-2F6AD74D46AE}" type="slidenum">
              <a:rPr lang="en-US" smtClean="0"/>
              <a:pPr algn="r"/>
              <a:t>30</a:t>
            </a:fld>
            <a:endParaRPr lang="en-US" dirty="0"/>
          </a:p>
        </p:txBody>
      </p:sp>
      <p:sp>
        <p:nvSpPr>
          <p:cNvPr id="4" name="Right Arrow 3"/>
          <p:cNvSpPr/>
          <p:nvPr/>
        </p:nvSpPr>
        <p:spPr>
          <a:xfrm>
            <a:off x="463655" y="2311401"/>
            <a:ext cx="11276740" cy="4546600"/>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sz="2400" dirty="0">
              <a:solidFill>
                <a:srgbClr val="53565A"/>
              </a:solidFill>
            </a:endParaRPr>
          </a:p>
        </p:txBody>
      </p:sp>
      <p:sp>
        <p:nvSpPr>
          <p:cNvPr id="5" name="TextBox 4"/>
          <p:cNvSpPr txBox="1"/>
          <p:nvPr/>
        </p:nvSpPr>
        <p:spPr>
          <a:xfrm>
            <a:off x="4214909" y="1194077"/>
            <a:ext cx="3313151" cy="420564"/>
          </a:xfrm>
          <a:prstGeom prst="rect">
            <a:avLst/>
          </a:prstGeom>
          <a:noFill/>
        </p:spPr>
        <p:txBody>
          <a:bodyPr wrap="none" rtlCol="0">
            <a:spAutoFit/>
          </a:bodyPr>
          <a:lstStyle/>
          <a:p>
            <a:r>
              <a:rPr lang="en-US" sz="2133" i="1" dirty="0">
                <a:solidFill>
                  <a:schemeClr val="bg1">
                    <a:lumMod val="65000"/>
                  </a:schemeClr>
                </a:solidFill>
              </a:rPr>
              <a:t>Dev. Team Cloud Journey</a:t>
            </a:r>
          </a:p>
        </p:txBody>
      </p:sp>
      <p:sp>
        <p:nvSpPr>
          <p:cNvPr id="2" name="TextBox 1"/>
          <p:cNvSpPr txBox="1"/>
          <p:nvPr/>
        </p:nvSpPr>
        <p:spPr>
          <a:xfrm>
            <a:off x="378062" y="3166755"/>
            <a:ext cx="2848658" cy="2606513"/>
          </a:xfrm>
          <a:prstGeom prst="rect">
            <a:avLst/>
          </a:prstGeom>
          <a:noFill/>
          <a:ln>
            <a:noFill/>
          </a:ln>
        </p:spPr>
        <p:txBody>
          <a:bodyPr wrap="none" lIns="121885" tIns="60943" rIns="121885" bIns="60943" rtlCol="0">
            <a:spAutoFit/>
          </a:bodyPr>
          <a:lstStyle/>
          <a:p>
            <a:pPr algn="ctr"/>
            <a:r>
              <a:rPr lang="en-US" sz="1467" b="1" u="sng" dirty="0">
                <a:solidFill>
                  <a:schemeClr val="accent1"/>
                </a:solidFill>
              </a:rPr>
              <a:t>Cloud Aligned</a:t>
            </a:r>
            <a:br>
              <a:rPr lang="en-US" sz="1467" b="1" u="sng" dirty="0">
                <a:solidFill>
                  <a:schemeClr val="accent1"/>
                </a:solidFill>
              </a:rPr>
            </a:br>
            <a:endParaRPr lang="en-US" sz="1467" b="1" u="sng" dirty="0">
              <a:solidFill>
                <a:schemeClr val="accent1"/>
              </a:solidFill>
            </a:endParaRPr>
          </a:p>
          <a:p>
            <a:pPr marL="228594" indent="-228594">
              <a:buFont typeface="Wingdings" pitchFamily="2" charset="2"/>
              <a:buChar char="q"/>
            </a:pPr>
            <a:r>
              <a:rPr lang="en-US" sz="1467" dirty="0">
                <a:solidFill>
                  <a:srgbClr val="0070C0"/>
                </a:solidFill>
              </a:rPr>
              <a:t>Portfolio/Application </a:t>
            </a:r>
            <a:br>
              <a:rPr lang="en-US" sz="1467" dirty="0">
                <a:solidFill>
                  <a:srgbClr val="0070C0"/>
                </a:solidFill>
              </a:rPr>
            </a:br>
            <a:r>
              <a:rPr lang="en-US" sz="1467" dirty="0">
                <a:solidFill>
                  <a:srgbClr val="0070C0"/>
                </a:solidFill>
              </a:rPr>
              <a:t>on Cloud Readiness</a:t>
            </a:r>
          </a:p>
          <a:p>
            <a:pPr marL="228594" indent="-228594">
              <a:buFont typeface="Wingdings" pitchFamily="2" charset="2"/>
              <a:buChar char="q"/>
            </a:pPr>
            <a:r>
              <a:rPr lang="en-US" sz="1467" dirty="0">
                <a:solidFill>
                  <a:srgbClr val="0070C0"/>
                </a:solidFill>
              </a:rPr>
              <a:t>Team Maturity Assessment</a:t>
            </a:r>
          </a:p>
          <a:p>
            <a:pPr marL="228594" indent="-228594">
              <a:buFont typeface="Wingdings" pitchFamily="2" charset="2"/>
              <a:buChar char="q"/>
            </a:pPr>
            <a:r>
              <a:rPr lang="en-US" sz="1467" dirty="0">
                <a:solidFill>
                  <a:srgbClr val="0070C0"/>
                </a:solidFill>
              </a:rPr>
              <a:t>Revise Architecture- </a:t>
            </a:r>
            <a:br>
              <a:rPr lang="en-US" sz="1467" dirty="0">
                <a:solidFill>
                  <a:srgbClr val="0070C0"/>
                </a:solidFill>
              </a:rPr>
            </a:br>
            <a:r>
              <a:rPr lang="en-US" sz="1467" dirty="0">
                <a:solidFill>
                  <a:srgbClr val="0070C0"/>
                </a:solidFill>
              </a:rPr>
              <a:t>Modernized</a:t>
            </a:r>
          </a:p>
          <a:p>
            <a:pPr marL="228594" indent="-228594">
              <a:buFont typeface="Wingdings" pitchFamily="2" charset="2"/>
              <a:buChar char="q"/>
            </a:pPr>
            <a:r>
              <a:rPr lang="en-US" sz="1467" dirty="0">
                <a:solidFill>
                  <a:srgbClr val="0070C0"/>
                </a:solidFill>
              </a:rPr>
              <a:t>Leverage Training Materials/</a:t>
            </a:r>
            <a:br>
              <a:rPr lang="en-US" sz="1467" dirty="0">
                <a:solidFill>
                  <a:srgbClr val="0070C0"/>
                </a:solidFill>
              </a:rPr>
            </a:br>
            <a:r>
              <a:rPr lang="en-US" sz="1467" dirty="0">
                <a:solidFill>
                  <a:srgbClr val="0070C0"/>
                </a:solidFill>
              </a:rPr>
              <a:t> Workshops/ Redbox</a:t>
            </a:r>
          </a:p>
          <a:p>
            <a:pPr marL="228594" indent="-228594">
              <a:buFont typeface="Wingdings" pitchFamily="2" charset="2"/>
              <a:buChar char="q"/>
            </a:pPr>
            <a:r>
              <a:rPr lang="en-US" sz="1467" dirty="0">
                <a:solidFill>
                  <a:srgbClr val="0070C0"/>
                </a:solidFill>
              </a:rPr>
              <a:t>Engage Coaching Team</a:t>
            </a:r>
          </a:p>
          <a:p>
            <a:pPr marL="228594" indent="-228594" algn="ctr">
              <a:buFont typeface="Wingdings" pitchFamily="2" charset="2"/>
              <a:buChar char="q"/>
            </a:pPr>
            <a:endParaRPr lang="en-US" sz="1467" dirty="0">
              <a:solidFill>
                <a:srgbClr val="0070C0"/>
              </a:solidFill>
            </a:endParaRPr>
          </a:p>
        </p:txBody>
      </p:sp>
      <p:sp>
        <p:nvSpPr>
          <p:cNvPr id="9" name="TextBox 8"/>
          <p:cNvSpPr txBox="1"/>
          <p:nvPr/>
        </p:nvSpPr>
        <p:spPr>
          <a:xfrm>
            <a:off x="3382860" y="3166755"/>
            <a:ext cx="2788305" cy="2606513"/>
          </a:xfrm>
          <a:prstGeom prst="rect">
            <a:avLst/>
          </a:prstGeom>
          <a:noFill/>
          <a:ln>
            <a:noFill/>
            <a:prstDash val="sysDot"/>
          </a:ln>
        </p:spPr>
        <p:txBody>
          <a:bodyPr wrap="square" lIns="121885" tIns="60943" rIns="121885" bIns="60943" rtlCol="0">
            <a:spAutoFit/>
          </a:bodyPr>
          <a:lstStyle/>
          <a:p>
            <a:pPr algn="ctr"/>
            <a:r>
              <a:rPr lang="en-US" sz="1467" b="1" u="sng" dirty="0">
                <a:solidFill>
                  <a:schemeClr val="accent1"/>
                </a:solidFill>
              </a:rPr>
              <a:t>Cloud Enabled</a:t>
            </a:r>
            <a:br>
              <a:rPr lang="en-US" sz="1467" b="1" u="sng" dirty="0">
                <a:solidFill>
                  <a:schemeClr val="accent1"/>
                </a:solidFill>
              </a:rPr>
            </a:br>
            <a:endParaRPr lang="en-US" sz="1467" b="1" u="sng" dirty="0">
              <a:solidFill>
                <a:schemeClr val="accent1"/>
              </a:solidFill>
            </a:endParaRPr>
          </a:p>
          <a:p>
            <a:pPr marL="380990" indent="-380990">
              <a:buFont typeface="Wingdings" pitchFamily="2" charset="2"/>
              <a:buChar char="q"/>
            </a:pPr>
            <a:r>
              <a:rPr lang="en-US" sz="1467" dirty="0">
                <a:solidFill>
                  <a:srgbClr val="0070C0"/>
                </a:solidFill>
              </a:rPr>
              <a:t>Cont’d Training/ Coaching</a:t>
            </a:r>
          </a:p>
          <a:p>
            <a:pPr marL="380990" indent="-380990">
              <a:buFont typeface="Wingdings" pitchFamily="2" charset="2"/>
              <a:buChar char="q"/>
            </a:pPr>
            <a:r>
              <a:rPr lang="en-US" sz="1467" dirty="0">
                <a:solidFill>
                  <a:srgbClr val="0070C0"/>
                </a:solidFill>
              </a:rPr>
              <a:t>Develop in Redbox</a:t>
            </a:r>
          </a:p>
          <a:p>
            <a:pPr marL="380990" indent="-380990">
              <a:buFont typeface="Wingdings" pitchFamily="2" charset="2"/>
              <a:buChar char="q"/>
            </a:pPr>
            <a:r>
              <a:rPr lang="en-US" sz="1467" dirty="0">
                <a:solidFill>
                  <a:srgbClr val="0070C0"/>
                </a:solidFill>
              </a:rPr>
              <a:t>Finalize Target Architecture</a:t>
            </a:r>
          </a:p>
          <a:p>
            <a:pPr marL="380990" indent="-380990">
              <a:buFont typeface="Wingdings" pitchFamily="2" charset="2"/>
              <a:buChar char="q"/>
            </a:pPr>
            <a:r>
              <a:rPr lang="en-US" sz="1467" dirty="0">
                <a:solidFill>
                  <a:srgbClr val="0070C0"/>
                </a:solidFill>
              </a:rPr>
              <a:t>Leverage Automated Modules</a:t>
            </a:r>
          </a:p>
          <a:p>
            <a:pPr marL="380990" indent="-380990">
              <a:buFont typeface="Wingdings" pitchFamily="2" charset="2"/>
              <a:buChar char="q"/>
            </a:pPr>
            <a:r>
              <a:rPr lang="en-US" sz="1467" dirty="0">
                <a:solidFill>
                  <a:srgbClr val="0070C0"/>
                </a:solidFill>
              </a:rPr>
              <a:t>POC Ready</a:t>
            </a:r>
          </a:p>
          <a:p>
            <a:pPr marL="380990" indent="-380990" algn="ctr">
              <a:buFont typeface="Wingdings" pitchFamily="2" charset="2"/>
              <a:buChar char="q"/>
            </a:pPr>
            <a:endParaRPr lang="en-US" sz="1467" dirty="0">
              <a:solidFill>
                <a:srgbClr val="0070C0"/>
              </a:solidFill>
            </a:endParaRPr>
          </a:p>
          <a:p>
            <a:pPr marL="380990" indent="-380990" algn="ctr">
              <a:buFont typeface="Wingdings" pitchFamily="2" charset="2"/>
              <a:buChar char="q"/>
            </a:pPr>
            <a:endParaRPr lang="en-US" sz="1467" dirty="0">
              <a:solidFill>
                <a:srgbClr val="0070C0"/>
              </a:solidFill>
            </a:endParaRPr>
          </a:p>
        </p:txBody>
      </p:sp>
      <p:sp>
        <p:nvSpPr>
          <p:cNvPr id="12" name="TextBox 11"/>
          <p:cNvSpPr txBox="1"/>
          <p:nvPr/>
        </p:nvSpPr>
        <p:spPr>
          <a:xfrm>
            <a:off x="6400800" y="3124200"/>
            <a:ext cx="2438400" cy="2154979"/>
          </a:xfrm>
          <a:prstGeom prst="rect">
            <a:avLst/>
          </a:prstGeom>
          <a:noFill/>
          <a:ln>
            <a:noFill/>
          </a:ln>
        </p:spPr>
        <p:txBody>
          <a:bodyPr wrap="square" lIns="121885" tIns="60943" rIns="121885" bIns="60943" rtlCol="0">
            <a:spAutoFit/>
          </a:bodyPr>
          <a:lstStyle/>
          <a:p>
            <a:pPr algn="ctr"/>
            <a:r>
              <a:rPr lang="en-US" sz="1467" b="1" u="sng" dirty="0">
                <a:solidFill>
                  <a:schemeClr val="accent1"/>
                </a:solidFill>
              </a:rPr>
              <a:t>Cloud Ready</a:t>
            </a:r>
            <a:br>
              <a:rPr lang="en-US" sz="1467" b="1" u="sng" dirty="0">
                <a:solidFill>
                  <a:schemeClr val="accent1"/>
                </a:solidFill>
              </a:rPr>
            </a:br>
            <a:endParaRPr lang="en-US" sz="1467" b="1" u="sng" dirty="0">
              <a:solidFill>
                <a:schemeClr val="accent1"/>
              </a:solidFill>
            </a:endParaRPr>
          </a:p>
          <a:p>
            <a:pPr marL="380990" indent="-380990">
              <a:buFont typeface="Wingdings" pitchFamily="2" charset="2"/>
              <a:buChar char="q"/>
            </a:pPr>
            <a:r>
              <a:rPr lang="en-US" sz="1467" dirty="0">
                <a:solidFill>
                  <a:srgbClr val="0070C0"/>
                </a:solidFill>
              </a:rPr>
              <a:t>Immutable Infrastructure</a:t>
            </a:r>
          </a:p>
          <a:p>
            <a:pPr marL="380990" indent="-380990">
              <a:buFont typeface="Wingdings" pitchFamily="2" charset="2"/>
              <a:buChar char="q"/>
            </a:pPr>
            <a:r>
              <a:rPr lang="en-US" sz="1467" dirty="0">
                <a:solidFill>
                  <a:srgbClr val="0070C0"/>
                </a:solidFill>
              </a:rPr>
              <a:t>IAC/ EAC</a:t>
            </a:r>
          </a:p>
          <a:p>
            <a:pPr marL="380990" indent="-380990">
              <a:buFont typeface="Wingdings" pitchFamily="2" charset="2"/>
              <a:buChar char="q"/>
            </a:pPr>
            <a:r>
              <a:rPr lang="en-US" sz="1467" dirty="0">
                <a:solidFill>
                  <a:srgbClr val="0070C0"/>
                </a:solidFill>
              </a:rPr>
              <a:t>CI/CD</a:t>
            </a:r>
          </a:p>
          <a:p>
            <a:pPr marL="380990" indent="-380990">
              <a:buFont typeface="Wingdings" pitchFamily="2" charset="2"/>
              <a:buChar char="q"/>
            </a:pPr>
            <a:r>
              <a:rPr lang="en-US" sz="1467" dirty="0">
                <a:solidFill>
                  <a:srgbClr val="0070C0"/>
                </a:solidFill>
              </a:rPr>
              <a:t>API Calls</a:t>
            </a:r>
            <a:endParaRPr lang="en-US" sz="1467" dirty="0">
              <a:solidFill>
                <a:srgbClr val="53565A"/>
              </a:solidFill>
            </a:endParaRPr>
          </a:p>
          <a:p>
            <a:pPr marL="380990" indent="-380990" algn="ctr">
              <a:buFont typeface="Wingdings" panose="05000000000000000000" pitchFamily="2" charset="2"/>
              <a:buChar char="ü"/>
            </a:pPr>
            <a:endParaRPr lang="en-US" sz="1467" dirty="0">
              <a:solidFill>
                <a:srgbClr val="53565A"/>
              </a:solidFill>
            </a:endParaRPr>
          </a:p>
          <a:p>
            <a:pPr algn="ctr"/>
            <a:endParaRPr lang="en-US" sz="1467" dirty="0">
              <a:solidFill>
                <a:srgbClr val="53565A"/>
              </a:solidFill>
            </a:endParaRPr>
          </a:p>
        </p:txBody>
      </p:sp>
      <p:sp>
        <p:nvSpPr>
          <p:cNvPr id="8" name="TextBox 7"/>
          <p:cNvSpPr txBox="1"/>
          <p:nvPr/>
        </p:nvSpPr>
        <p:spPr>
          <a:xfrm>
            <a:off x="8956628" y="3124201"/>
            <a:ext cx="3235373" cy="2832279"/>
          </a:xfrm>
          <a:prstGeom prst="rect">
            <a:avLst/>
          </a:prstGeom>
          <a:noFill/>
          <a:ln>
            <a:noFill/>
          </a:ln>
        </p:spPr>
        <p:txBody>
          <a:bodyPr wrap="square" lIns="121885" tIns="60943" rIns="121885" bIns="60943" rtlCol="0">
            <a:spAutoFit/>
          </a:bodyPr>
          <a:lstStyle/>
          <a:p>
            <a:pPr algn="ctr"/>
            <a:r>
              <a:rPr lang="en-US" sz="1467" b="1" u="sng" dirty="0">
                <a:solidFill>
                  <a:schemeClr val="accent1"/>
                </a:solidFill>
              </a:rPr>
              <a:t>Cross Cloud</a:t>
            </a:r>
            <a:br>
              <a:rPr lang="en-US" sz="1467" b="1" u="sng" dirty="0">
                <a:solidFill>
                  <a:schemeClr val="accent1"/>
                </a:solidFill>
              </a:rPr>
            </a:br>
            <a:endParaRPr lang="en-US" sz="1467" b="1" u="sng" dirty="0">
              <a:solidFill>
                <a:schemeClr val="accent1"/>
              </a:solidFill>
            </a:endParaRPr>
          </a:p>
          <a:p>
            <a:pPr marL="380990" indent="-380990">
              <a:buFont typeface="Wingdings" pitchFamily="2" charset="2"/>
              <a:buChar char="q"/>
            </a:pPr>
            <a:r>
              <a:rPr lang="en-US" sz="1467" dirty="0">
                <a:solidFill>
                  <a:srgbClr val="0070C0"/>
                </a:solidFill>
              </a:rPr>
              <a:t>Use Self-Service CSP selection </a:t>
            </a:r>
            <a:br>
              <a:rPr lang="en-US" sz="1467" dirty="0">
                <a:solidFill>
                  <a:srgbClr val="0070C0"/>
                </a:solidFill>
              </a:rPr>
            </a:br>
            <a:r>
              <a:rPr lang="en-US" sz="1467" dirty="0">
                <a:solidFill>
                  <a:srgbClr val="0070C0"/>
                </a:solidFill>
              </a:rPr>
              <a:t>based on Client Needs/Price</a:t>
            </a:r>
          </a:p>
          <a:p>
            <a:pPr marL="380990" indent="-380990">
              <a:buFont typeface="Wingdings" pitchFamily="2" charset="2"/>
              <a:buChar char="q"/>
            </a:pPr>
            <a:r>
              <a:rPr lang="en-US" sz="1467" dirty="0">
                <a:solidFill>
                  <a:srgbClr val="0070C0"/>
                </a:solidFill>
              </a:rPr>
              <a:t>Zero Trust Networking</a:t>
            </a:r>
            <a:br>
              <a:rPr lang="en-US" sz="1467" dirty="0">
                <a:solidFill>
                  <a:srgbClr val="0070C0"/>
                </a:solidFill>
              </a:rPr>
            </a:br>
            <a:r>
              <a:rPr lang="en-US" sz="1467" dirty="0">
                <a:solidFill>
                  <a:srgbClr val="0070C0"/>
                </a:solidFill>
              </a:rPr>
              <a:t> is Realized</a:t>
            </a:r>
          </a:p>
          <a:p>
            <a:pPr marL="380990" indent="-380990">
              <a:buFont typeface="Wingdings" pitchFamily="2" charset="2"/>
              <a:buChar char="q"/>
            </a:pPr>
            <a:r>
              <a:rPr lang="en-US" sz="1467" dirty="0">
                <a:solidFill>
                  <a:srgbClr val="0070C0"/>
                </a:solidFill>
              </a:rPr>
              <a:t>Serverless is Common practice</a:t>
            </a:r>
          </a:p>
          <a:p>
            <a:pPr marL="380990" indent="-380990">
              <a:buFont typeface="Wingdings" pitchFamily="2" charset="2"/>
              <a:buChar char="q"/>
            </a:pPr>
            <a:r>
              <a:rPr lang="en-US" sz="1467" dirty="0">
                <a:solidFill>
                  <a:srgbClr val="0070C0"/>
                </a:solidFill>
              </a:rPr>
              <a:t>Machine Learning</a:t>
            </a:r>
            <a:br>
              <a:rPr lang="en-US" sz="1467" dirty="0">
                <a:solidFill>
                  <a:srgbClr val="0070C0"/>
                </a:solidFill>
              </a:rPr>
            </a:br>
            <a:r>
              <a:rPr lang="en-US" sz="1467" dirty="0">
                <a:solidFill>
                  <a:srgbClr val="0070C0"/>
                </a:solidFill>
              </a:rPr>
              <a:t>Applied to Operations</a:t>
            </a:r>
          </a:p>
          <a:p>
            <a:pPr algn="ctr"/>
            <a:endParaRPr lang="en-US" sz="1467" dirty="0"/>
          </a:p>
          <a:p>
            <a:pPr marL="380990" indent="-380990" algn="ctr">
              <a:buFont typeface="Wingdings" panose="05000000000000000000" pitchFamily="2" charset="2"/>
              <a:buChar char="ü"/>
            </a:pPr>
            <a:endParaRPr lang="en-US" sz="1467" dirty="0"/>
          </a:p>
          <a:p>
            <a:pPr algn="ctr"/>
            <a:endParaRPr lang="en-US" sz="1467" dirty="0"/>
          </a:p>
        </p:txBody>
      </p:sp>
      <p:sp>
        <p:nvSpPr>
          <p:cNvPr id="7" name="TextBox 6">
            <a:extLst>
              <a:ext uri="{FF2B5EF4-FFF2-40B4-BE49-F238E27FC236}">
                <a16:creationId xmlns:a16="http://schemas.microsoft.com/office/drawing/2014/main" id="{636A5D6C-DA52-0A4F-9B5B-53EA09CD8E5B}"/>
              </a:ext>
            </a:extLst>
          </p:cNvPr>
          <p:cNvSpPr txBox="1"/>
          <p:nvPr/>
        </p:nvSpPr>
        <p:spPr>
          <a:xfrm>
            <a:off x="1281158" y="2693561"/>
            <a:ext cx="973343" cy="461665"/>
          </a:xfrm>
          <a:prstGeom prst="rect">
            <a:avLst/>
          </a:prstGeom>
          <a:noFill/>
        </p:spPr>
        <p:txBody>
          <a:bodyPr wrap="none" rtlCol="0">
            <a:spAutoFit/>
          </a:bodyPr>
          <a:lstStyle/>
          <a:p>
            <a:r>
              <a:rPr lang="en-US" sz="2400" dirty="0"/>
              <a:t>Crawl</a:t>
            </a:r>
          </a:p>
        </p:txBody>
      </p:sp>
      <p:sp>
        <p:nvSpPr>
          <p:cNvPr id="16" name="TextBox 15">
            <a:extLst>
              <a:ext uri="{FF2B5EF4-FFF2-40B4-BE49-F238E27FC236}">
                <a16:creationId xmlns:a16="http://schemas.microsoft.com/office/drawing/2014/main" id="{BEF627B7-6DFD-0042-AC77-3D4E14082E92}"/>
              </a:ext>
            </a:extLst>
          </p:cNvPr>
          <p:cNvSpPr txBox="1"/>
          <p:nvPr/>
        </p:nvSpPr>
        <p:spPr>
          <a:xfrm>
            <a:off x="4262887" y="2693561"/>
            <a:ext cx="857735" cy="461665"/>
          </a:xfrm>
          <a:prstGeom prst="rect">
            <a:avLst/>
          </a:prstGeom>
          <a:noFill/>
        </p:spPr>
        <p:txBody>
          <a:bodyPr wrap="none" rtlCol="0">
            <a:spAutoFit/>
          </a:bodyPr>
          <a:lstStyle/>
          <a:p>
            <a:r>
              <a:rPr lang="en-US" sz="2400" dirty="0"/>
              <a:t>Walk</a:t>
            </a:r>
          </a:p>
        </p:txBody>
      </p:sp>
      <p:sp>
        <p:nvSpPr>
          <p:cNvPr id="17" name="TextBox 16">
            <a:extLst>
              <a:ext uri="{FF2B5EF4-FFF2-40B4-BE49-F238E27FC236}">
                <a16:creationId xmlns:a16="http://schemas.microsoft.com/office/drawing/2014/main" id="{55BE726C-B58F-794F-9ADF-FE85F056BB2B}"/>
              </a:ext>
            </a:extLst>
          </p:cNvPr>
          <p:cNvSpPr txBox="1"/>
          <p:nvPr/>
        </p:nvSpPr>
        <p:spPr>
          <a:xfrm>
            <a:off x="7236223" y="2733358"/>
            <a:ext cx="750526" cy="461665"/>
          </a:xfrm>
          <a:prstGeom prst="rect">
            <a:avLst/>
          </a:prstGeom>
          <a:noFill/>
        </p:spPr>
        <p:txBody>
          <a:bodyPr wrap="none" rtlCol="0">
            <a:spAutoFit/>
          </a:bodyPr>
          <a:lstStyle/>
          <a:p>
            <a:r>
              <a:rPr lang="en-US" sz="2400" dirty="0"/>
              <a:t>Run</a:t>
            </a:r>
          </a:p>
        </p:txBody>
      </p:sp>
      <p:sp>
        <p:nvSpPr>
          <p:cNvPr id="18" name="TextBox 17">
            <a:extLst>
              <a:ext uri="{FF2B5EF4-FFF2-40B4-BE49-F238E27FC236}">
                <a16:creationId xmlns:a16="http://schemas.microsoft.com/office/drawing/2014/main" id="{CB200A32-7C61-3C4C-BE0F-E3A10CD4CD49}"/>
              </a:ext>
            </a:extLst>
          </p:cNvPr>
          <p:cNvSpPr txBox="1"/>
          <p:nvPr/>
        </p:nvSpPr>
        <p:spPr>
          <a:xfrm>
            <a:off x="9535811" y="2717801"/>
            <a:ext cx="1486304" cy="461665"/>
          </a:xfrm>
          <a:prstGeom prst="rect">
            <a:avLst/>
          </a:prstGeom>
          <a:noFill/>
        </p:spPr>
        <p:txBody>
          <a:bodyPr wrap="none" rtlCol="0">
            <a:spAutoFit/>
          </a:bodyPr>
          <a:lstStyle/>
          <a:p>
            <a:r>
              <a:rPr lang="en-US" sz="2400" dirty="0"/>
              <a:t>Marathon</a:t>
            </a:r>
          </a:p>
        </p:txBody>
      </p:sp>
      <p:sp>
        <p:nvSpPr>
          <p:cNvPr id="19" name="TextBox 18">
            <a:extLst>
              <a:ext uri="{FF2B5EF4-FFF2-40B4-BE49-F238E27FC236}">
                <a16:creationId xmlns:a16="http://schemas.microsoft.com/office/drawing/2014/main" id="{920BB837-4A61-054F-B8BE-00A107C94A54}"/>
              </a:ext>
            </a:extLst>
          </p:cNvPr>
          <p:cNvSpPr txBox="1"/>
          <p:nvPr/>
        </p:nvSpPr>
        <p:spPr>
          <a:xfrm>
            <a:off x="573323" y="5796932"/>
            <a:ext cx="9664056" cy="461665"/>
          </a:xfrm>
          <a:prstGeom prst="rect">
            <a:avLst/>
          </a:prstGeom>
          <a:noFill/>
        </p:spPr>
        <p:txBody>
          <a:bodyPr wrap="none" rtlCol="0">
            <a:spAutoFit/>
          </a:bodyPr>
          <a:lstStyle/>
          <a:p>
            <a:r>
              <a:rPr lang="en-US" sz="2400" dirty="0">
                <a:solidFill>
                  <a:schemeClr val="tx1">
                    <a:lumMod val="50000"/>
                  </a:schemeClr>
                </a:solidFill>
              </a:rPr>
              <a:t>2-4 months.               4-6 months.              6-9 Months                   TBD</a:t>
            </a:r>
          </a:p>
        </p:txBody>
      </p:sp>
      <p:pic>
        <p:nvPicPr>
          <p:cNvPr id="20" name="Picture 3">
            <a:extLst>
              <a:ext uri="{FF2B5EF4-FFF2-40B4-BE49-F238E27FC236}">
                <a16:creationId xmlns:a16="http://schemas.microsoft.com/office/drawing/2014/main" id="{B1BAA432-55AF-324E-8217-487DE4E604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2887" y="1742757"/>
            <a:ext cx="9017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2">
            <a:extLst>
              <a:ext uri="{FF2B5EF4-FFF2-40B4-BE49-F238E27FC236}">
                <a16:creationId xmlns:a16="http://schemas.microsoft.com/office/drawing/2014/main" id="{7CA87C27-4E7D-7A47-BF20-01CFB961F3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2000" y="1742757"/>
            <a:ext cx="1095488"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3">
            <a:extLst>
              <a:ext uri="{FF2B5EF4-FFF2-40B4-BE49-F238E27FC236}">
                <a16:creationId xmlns:a16="http://schemas.microsoft.com/office/drawing/2014/main" id="{7A6D3D5C-A230-384A-9340-E5F82152F3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277" y="1913161"/>
            <a:ext cx="1078523"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3">
            <a:extLst>
              <a:ext uri="{FF2B5EF4-FFF2-40B4-BE49-F238E27FC236}">
                <a16:creationId xmlns:a16="http://schemas.microsoft.com/office/drawing/2014/main" id="{EFB680AC-FB11-C04A-9D85-FF57BD8C65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20864" y="1724305"/>
            <a:ext cx="1617395" cy="914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23">
            <a:extLst>
              <a:ext uri="{FF2B5EF4-FFF2-40B4-BE49-F238E27FC236}">
                <a16:creationId xmlns:a16="http://schemas.microsoft.com/office/drawing/2014/main" id="{24E80B05-9A03-BA41-8503-0C85EA2D2E14}"/>
              </a:ext>
            </a:extLst>
          </p:cNvPr>
          <p:cNvPicPr>
            <a:picLocks noChangeAspect="1"/>
          </p:cNvPicPr>
          <p:nvPr/>
        </p:nvPicPr>
        <p:blipFill rotWithShape="1">
          <a:blip r:embed="rId6">
            <a:extLst>
              <a:ext uri="{28A0092B-C50C-407E-A947-70E740481C1C}">
                <a14:useLocalDpi xmlns:a14="http://schemas.microsoft.com/office/drawing/2010/main" val="0"/>
              </a:ext>
            </a:extLst>
          </a:blip>
          <a:srcRect l="16151" r="13261"/>
          <a:stretch/>
        </p:blipFill>
        <p:spPr>
          <a:xfrm>
            <a:off x="9827101" y="1702051"/>
            <a:ext cx="987529" cy="963619"/>
          </a:xfrm>
          <a:prstGeom prst="rect">
            <a:avLst/>
          </a:prstGeom>
        </p:spPr>
      </p:pic>
    </p:spTree>
    <p:extLst>
      <p:ext uri="{BB962C8B-B14F-4D97-AF65-F5344CB8AC3E}">
        <p14:creationId xmlns:p14="http://schemas.microsoft.com/office/powerpoint/2010/main" val="2970440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08529-D206-48C2-8D10-87BFB3607BCE}"/>
              </a:ext>
            </a:extLst>
          </p:cNvPr>
          <p:cNvSpPr>
            <a:spLocks noGrp="1"/>
          </p:cNvSpPr>
          <p:nvPr>
            <p:ph type="title"/>
          </p:nvPr>
        </p:nvSpPr>
        <p:spPr/>
        <p:txBody>
          <a:bodyPr/>
          <a:lstStyle/>
          <a:p>
            <a:r>
              <a:rPr lang="en-US" dirty="0"/>
              <a:t>Need for Cloud Ready</a:t>
            </a:r>
          </a:p>
        </p:txBody>
      </p:sp>
      <p:graphicFrame>
        <p:nvGraphicFramePr>
          <p:cNvPr id="7" name="Content Placeholder 6">
            <a:extLst>
              <a:ext uri="{FF2B5EF4-FFF2-40B4-BE49-F238E27FC236}">
                <a16:creationId xmlns:a16="http://schemas.microsoft.com/office/drawing/2014/main" id="{C3E88D1F-BC21-40FF-AFF7-73F672F8156E}"/>
              </a:ext>
            </a:extLst>
          </p:cNvPr>
          <p:cNvGraphicFramePr>
            <a:graphicFrameLocks noGrp="1"/>
          </p:cNvGraphicFramePr>
          <p:nvPr>
            <p:ph idx="1"/>
            <p:extLst>
              <p:ext uri="{D42A27DB-BD31-4B8C-83A1-F6EECF244321}">
                <p14:modId xmlns:p14="http://schemas.microsoft.com/office/powerpoint/2010/main" val="743121802"/>
              </p:ext>
            </p:extLst>
          </p:nvPr>
        </p:nvGraphicFramePr>
        <p:xfrm>
          <a:off x="495300" y="1825625"/>
          <a:ext cx="11315700" cy="4075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6B760D02-3DA8-4514-82B7-E3DFB5F15A59}"/>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4B1D7E3F-F911-42AF-9036-C1C71F09827A}"/>
              </a:ext>
            </a:extLst>
          </p:cNvPr>
          <p:cNvSpPr>
            <a:spLocks noGrp="1"/>
          </p:cNvSpPr>
          <p:nvPr>
            <p:ph type="sldNum" sz="quarter" idx="12"/>
          </p:nvPr>
        </p:nvSpPr>
        <p:spPr/>
        <p:txBody>
          <a:bodyPr/>
          <a:lstStyle/>
          <a:p>
            <a:fld id="{3310D8EA-3107-4873-B9AB-DD7D3E79053A}" type="slidenum">
              <a:rPr lang="en-US" smtClean="0"/>
              <a:t>4</a:t>
            </a:fld>
            <a:endParaRPr lang="en-US"/>
          </a:p>
        </p:txBody>
      </p:sp>
      <p:sp>
        <p:nvSpPr>
          <p:cNvPr id="6" name="Text Placeholder 5">
            <a:extLst>
              <a:ext uri="{FF2B5EF4-FFF2-40B4-BE49-F238E27FC236}">
                <a16:creationId xmlns:a16="http://schemas.microsoft.com/office/drawing/2014/main" id="{8A2F95BA-D2DA-4E22-84CD-95CF13C6E004}"/>
              </a:ext>
            </a:extLst>
          </p:cNvPr>
          <p:cNvSpPr>
            <a:spLocks noGrp="1"/>
          </p:cNvSpPr>
          <p:nvPr>
            <p:ph type="body" sz="quarter" idx="13"/>
          </p:nvPr>
        </p:nvSpPr>
        <p:spPr/>
        <p:txBody>
          <a:bodyPr/>
          <a:lstStyle/>
          <a:p>
            <a:pPr>
              <a:buNone/>
            </a:pPr>
            <a:endParaRPr lang="en-US" dirty="0"/>
          </a:p>
        </p:txBody>
      </p:sp>
    </p:spTree>
    <p:extLst>
      <p:ext uri="{BB962C8B-B14F-4D97-AF65-F5344CB8AC3E}">
        <p14:creationId xmlns:p14="http://schemas.microsoft.com/office/powerpoint/2010/main" val="3282532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AC288-E4F3-45E8-ACC6-117E47BF853A}"/>
              </a:ext>
            </a:extLst>
          </p:cNvPr>
          <p:cNvSpPr>
            <a:spLocks noGrp="1"/>
          </p:cNvSpPr>
          <p:nvPr>
            <p:ph type="title"/>
          </p:nvPr>
        </p:nvSpPr>
        <p:spPr/>
        <p:txBody>
          <a:bodyPr/>
          <a:lstStyle/>
          <a:p>
            <a:r>
              <a:rPr lang="en-US" dirty="0"/>
              <a:t>Assess Your Cloud Readiness</a:t>
            </a:r>
          </a:p>
        </p:txBody>
      </p:sp>
      <p:graphicFrame>
        <p:nvGraphicFramePr>
          <p:cNvPr id="7" name="Content Placeholder 6">
            <a:extLst>
              <a:ext uri="{FF2B5EF4-FFF2-40B4-BE49-F238E27FC236}">
                <a16:creationId xmlns:a16="http://schemas.microsoft.com/office/drawing/2014/main" id="{260042C8-9DA7-4842-97DD-9AF6021B3B15}"/>
              </a:ext>
            </a:extLst>
          </p:cNvPr>
          <p:cNvGraphicFramePr>
            <a:graphicFrameLocks noGrp="1"/>
          </p:cNvGraphicFramePr>
          <p:nvPr>
            <p:ph idx="1"/>
            <p:extLst>
              <p:ext uri="{D42A27DB-BD31-4B8C-83A1-F6EECF244321}">
                <p14:modId xmlns:p14="http://schemas.microsoft.com/office/powerpoint/2010/main" val="693362493"/>
              </p:ext>
            </p:extLst>
          </p:nvPr>
        </p:nvGraphicFramePr>
        <p:xfrm>
          <a:off x="495300" y="1610407"/>
          <a:ext cx="11312072" cy="40050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E446AC49-4EE6-4895-91D2-FA4E9EC2AECD}"/>
              </a:ext>
            </a:extLst>
          </p:cNvPr>
          <p:cNvSpPr>
            <a:spLocks noGrp="1"/>
          </p:cNvSpPr>
          <p:nvPr>
            <p:ph type="ftr" sz="quarter" idx="11"/>
          </p:nvPr>
        </p:nvSpPr>
        <p:spPr/>
        <p:txBody>
          <a:bodyPr/>
          <a:lstStyle/>
          <a:p>
            <a:r>
              <a:rPr lang="en-US" dirty="0"/>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88ABB0BA-789A-4F0F-84FF-5F57235E8C05}"/>
              </a:ext>
            </a:extLst>
          </p:cNvPr>
          <p:cNvSpPr>
            <a:spLocks noGrp="1"/>
          </p:cNvSpPr>
          <p:nvPr>
            <p:ph type="sldNum" sz="quarter" idx="12"/>
          </p:nvPr>
        </p:nvSpPr>
        <p:spPr/>
        <p:txBody>
          <a:bodyPr/>
          <a:lstStyle/>
          <a:p>
            <a:fld id="{3310D8EA-3107-4873-B9AB-DD7D3E79053A}" type="slidenum">
              <a:rPr lang="en-US" smtClean="0"/>
              <a:t>5</a:t>
            </a:fld>
            <a:endParaRPr lang="en-US"/>
          </a:p>
        </p:txBody>
      </p:sp>
      <p:sp>
        <p:nvSpPr>
          <p:cNvPr id="6" name="Text Placeholder 5">
            <a:extLst>
              <a:ext uri="{FF2B5EF4-FFF2-40B4-BE49-F238E27FC236}">
                <a16:creationId xmlns:a16="http://schemas.microsoft.com/office/drawing/2014/main" id="{F6AF1F53-D234-4237-B8BE-138BF52AD609}"/>
              </a:ext>
            </a:extLst>
          </p:cNvPr>
          <p:cNvSpPr>
            <a:spLocks noGrp="1"/>
          </p:cNvSpPr>
          <p:nvPr>
            <p:ph type="body" sz="quarter" idx="13"/>
          </p:nvPr>
        </p:nvSpPr>
        <p:spPr>
          <a:xfrm>
            <a:off x="495299" y="1118282"/>
            <a:ext cx="8928399" cy="492125"/>
          </a:xfrm>
        </p:spPr>
        <p:txBody>
          <a:bodyPr/>
          <a:lstStyle/>
          <a:p>
            <a:r>
              <a:rPr lang="en-US" dirty="0"/>
              <a:t>General guidance to help make the pre-migration planning</a:t>
            </a:r>
          </a:p>
        </p:txBody>
      </p:sp>
      <p:grpSp>
        <p:nvGrpSpPr>
          <p:cNvPr id="3" name="Group 2">
            <a:extLst>
              <a:ext uri="{FF2B5EF4-FFF2-40B4-BE49-F238E27FC236}">
                <a16:creationId xmlns:a16="http://schemas.microsoft.com/office/drawing/2014/main" id="{796EA953-6DE3-4781-9C5D-77CB483CDDE5}"/>
              </a:ext>
            </a:extLst>
          </p:cNvPr>
          <p:cNvGrpSpPr/>
          <p:nvPr/>
        </p:nvGrpSpPr>
        <p:grpSpPr>
          <a:xfrm>
            <a:off x="1049155" y="5536898"/>
            <a:ext cx="10771180" cy="819368"/>
            <a:chOff x="1049155" y="5419452"/>
            <a:chExt cx="10771180" cy="819368"/>
          </a:xfrm>
        </p:grpSpPr>
        <p:sp>
          <p:nvSpPr>
            <p:cNvPr id="27" name="Flowchart: Terminator 26">
              <a:extLst>
                <a:ext uri="{FF2B5EF4-FFF2-40B4-BE49-F238E27FC236}">
                  <a16:creationId xmlns:a16="http://schemas.microsoft.com/office/drawing/2014/main" id="{8387F83B-99A5-4F98-97A7-709BE1AD6DB8}"/>
                </a:ext>
              </a:extLst>
            </p:cNvPr>
            <p:cNvSpPr/>
            <p:nvPr/>
          </p:nvSpPr>
          <p:spPr>
            <a:xfrm>
              <a:off x="1049155" y="5419452"/>
              <a:ext cx="3528508" cy="376517"/>
            </a:xfrm>
            <a:prstGeom prst="flowChartTerminator">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Remove/Retire</a:t>
              </a:r>
            </a:p>
          </p:txBody>
        </p:sp>
        <p:sp>
          <p:nvSpPr>
            <p:cNvPr id="28" name="Flowchart: Terminator 27">
              <a:extLst>
                <a:ext uri="{FF2B5EF4-FFF2-40B4-BE49-F238E27FC236}">
                  <a16:creationId xmlns:a16="http://schemas.microsoft.com/office/drawing/2014/main" id="{D32C1B37-F4FC-44FF-9E04-D897896597FB}"/>
                </a:ext>
              </a:extLst>
            </p:cNvPr>
            <p:cNvSpPr/>
            <p:nvPr/>
          </p:nvSpPr>
          <p:spPr>
            <a:xfrm>
              <a:off x="4709587" y="5419452"/>
              <a:ext cx="3528508" cy="376517"/>
            </a:xfrm>
            <a:prstGeom prst="flowChartTerminator">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p>
            <a:p>
              <a:pPr algn="ctr"/>
              <a:r>
                <a:rPr lang="en-US" sz="1600" dirty="0"/>
                <a:t>Retain: Keep in a DC, somehow</a:t>
              </a:r>
            </a:p>
            <a:p>
              <a:pPr algn="ctr"/>
              <a:endParaRPr lang="en-US" sz="1600" dirty="0" err="1"/>
            </a:p>
          </p:txBody>
        </p:sp>
        <p:sp>
          <p:nvSpPr>
            <p:cNvPr id="29" name="Flowchart: Terminator 28">
              <a:extLst>
                <a:ext uri="{FF2B5EF4-FFF2-40B4-BE49-F238E27FC236}">
                  <a16:creationId xmlns:a16="http://schemas.microsoft.com/office/drawing/2014/main" id="{5ED88240-0815-4EC6-8AC9-A5BF03C87B99}"/>
                </a:ext>
              </a:extLst>
            </p:cNvPr>
            <p:cNvSpPr/>
            <p:nvPr/>
          </p:nvSpPr>
          <p:spPr>
            <a:xfrm>
              <a:off x="8268519" y="5419452"/>
              <a:ext cx="3528508" cy="376517"/>
            </a:xfrm>
            <a:prstGeom prst="flowChartTerminator">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t>Repurchase</a:t>
              </a:r>
              <a:endParaRPr lang="en-US" dirty="0" err="1"/>
            </a:p>
          </p:txBody>
        </p:sp>
        <p:sp>
          <p:nvSpPr>
            <p:cNvPr id="30" name="Flowchart: Terminator 29">
              <a:extLst>
                <a:ext uri="{FF2B5EF4-FFF2-40B4-BE49-F238E27FC236}">
                  <a16:creationId xmlns:a16="http://schemas.microsoft.com/office/drawing/2014/main" id="{3175E340-329D-420D-987C-E5899FD8D821}"/>
                </a:ext>
              </a:extLst>
            </p:cNvPr>
            <p:cNvSpPr/>
            <p:nvPr/>
          </p:nvSpPr>
          <p:spPr>
            <a:xfrm>
              <a:off x="1049155" y="5862303"/>
              <a:ext cx="3528508" cy="376517"/>
            </a:xfrm>
            <a:prstGeom prst="flowChartTerminator">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Rehost</a:t>
              </a:r>
            </a:p>
          </p:txBody>
        </p:sp>
        <p:sp>
          <p:nvSpPr>
            <p:cNvPr id="31" name="Flowchart: Terminator 30">
              <a:extLst>
                <a:ext uri="{FF2B5EF4-FFF2-40B4-BE49-F238E27FC236}">
                  <a16:creationId xmlns:a16="http://schemas.microsoft.com/office/drawing/2014/main" id="{1ACC25B8-03F0-4CF5-A8CB-817BF6E37478}"/>
                </a:ext>
              </a:extLst>
            </p:cNvPr>
            <p:cNvSpPr/>
            <p:nvPr/>
          </p:nvSpPr>
          <p:spPr>
            <a:xfrm>
              <a:off x="4698848" y="5862303"/>
              <a:ext cx="3528508" cy="376517"/>
            </a:xfrm>
            <a:prstGeom prst="flowChartTerminator">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Replatform</a:t>
              </a:r>
            </a:p>
          </p:txBody>
        </p:sp>
        <p:sp>
          <p:nvSpPr>
            <p:cNvPr id="32" name="Flowchart: Terminator 31">
              <a:extLst>
                <a:ext uri="{FF2B5EF4-FFF2-40B4-BE49-F238E27FC236}">
                  <a16:creationId xmlns:a16="http://schemas.microsoft.com/office/drawing/2014/main" id="{FBE22298-CBAB-4C5F-9DB3-2126C0E4D3EE}"/>
                </a:ext>
              </a:extLst>
            </p:cNvPr>
            <p:cNvSpPr/>
            <p:nvPr/>
          </p:nvSpPr>
          <p:spPr>
            <a:xfrm>
              <a:off x="8291827" y="5862303"/>
              <a:ext cx="3528508" cy="376517"/>
            </a:xfrm>
            <a:prstGeom prst="flowChartTerminator">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Refactor/Rewrite</a:t>
              </a:r>
            </a:p>
          </p:txBody>
        </p:sp>
      </p:grpSp>
    </p:spTree>
    <p:extLst>
      <p:ext uri="{BB962C8B-B14F-4D97-AF65-F5344CB8AC3E}">
        <p14:creationId xmlns:p14="http://schemas.microsoft.com/office/powerpoint/2010/main" val="2867403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41AE5-24C9-4C29-9999-03688AC302C2}"/>
              </a:ext>
            </a:extLst>
          </p:cNvPr>
          <p:cNvSpPr>
            <a:spLocks noGrp="1"/>
          </p:cNvSpPr>
          <p:nvPr>
            <p:ph type="title"/>
          </p:nvPr>
        </p:nvSpPr>
        <p:spPr/>
        <p:txBody>
          <a:bodyPr/>
          <a:lstStyle/>
          <a:p>
            <a:r>
              <a:rPr lang="en-US" dirty="0"/>
              <a:t>There are many </a:t>
            </a:r>
            <a:r>
              <a:rPr lang="en-US" dirty="0">
                <a:solidFill>
                  <a:srgbClr val="FF0000"/>
                </a:solidFill>
              </a:rPr>
              <a:t>reasons</a:t>
            </a:r>
            <a:r>
              <a:rPr lang="en-US" dirty="0"/>
              <a:t> to move to the Cloud</a:t>
            </a:r>
          </a:p>
        </p:txBody>
      </p:sp>
      <p:sp>
        <p:nvSpPr>
          <p:cNvPr id="4" name="Footer Placeholder 3">
            <a:extLst>
              <a:ext uri="{FF2B5EF4-FFF2-40B4-BE49-F238E27FC236}">
                <a16:creationId xmlns:a16="http://schemas.microsoft.com/office/drawing/2014/main" id="{FC9F1452-E612-4EB5-8B30-F55045AE578F}"/>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7EB1DB0C-D81D-4109-9804-6BDF39BFBE3B}"/>
              </a:ext>
            </a:extLst>
          </p:cNvPr>
          <p:cNvSpPr>
            <a:spLocks noGrp="1"/>
          </p:cNvSpPr>
          <p:nvPr>
            <p:ph type="sldNum" sz="quarter" idx="12"/>
          </p:nvPr>
        </p:nvSpPr>
        <p:spPr/>
        <p:txBody>
          <a:bodyPr/>
          <a:lstStyle/>
          <a:p>
            <a:fld id="{3310D8EA-3107-4873-B9AB-DD7D3E79053A}" type="slidenum">
              <a:rPr lang="en-US" smtClean="0"/>
              <a:t>6</a:t>
            </a:fld>
            <a:endParaRPr lang="en-US"/>
          </a:p>
        </p:txBody>
      </p:sp>
      <p:sp>
        <p:nvSpPr>
          <p:cNvPr id="6" name="Text Placeholder 5">
            <a:extLst>
              <a:ext uri="{FF2B5EF4-FFF2-40B4-BE49-F238E27FC236}">
                <a16:creationId xmlns:a16="http://schemas.microsoft.com/office/drawing/2014/main" id="{86A9BD06-58F1-4F1A-8B22-FC74D728B133}"/>
              </a:ext>
            </a:extLst>
          </p:cNvPr>
          <p:cNvSpPr>
            <a:spLocks noGrp="1"/>
          </p:cNvSpPr>
          <p:nvPr>
            <p:ph type="body" sz="quarter" idx="13"/>
          </p:nvPr>
        </p:nvSpPr>
        <p:spPr/>
        <p:txBody>
          <a:bodyPr/>
          <a:lstStyle/>
          <a:p>
            <a:r>
              <a:rPr lang="en-US" dirty="0">
                <a:solidFill>
                  <a:srgbClr val="FF0000"/>
                </a:solidFill>
              </a:rPr>
              <a:t>Why?</a:t>
            </a:r>
            <a:r>
              <a:rPr lang="en-US" dirty="0"/>
              <a:t> 	What?	 How ?</a:t>
            </a:r>
          </a:p>
        </p:txBody>
      </p:sp>
      <p:sp>
        <p:nvSpPr>
          <p:cNvPr id="7" name="Content Placeholder 2">
            <a:extLst>
              <a:ext uri="{FF2B5EF4-FFF2-40B4-BE49-F238E27FC236}">
                <a16:creationId xmlns:a16="http://schemas.microsoft.com/office/drawing/2014/main" id="{760A55E8-9921-453E-9FDA-25FD259F193C}"/>
              </a:ext>
            </a:extLst>
          </p:cNvPr>
          <p:cNvSpPr>
            <a:spLocks noGrp="1"/>
          </p:cNvSpPr>
          <p:nvPr>
            <p:ph idx="1"/>
          </p:nvPr>
        </p:nvSpPr>
        <p:spPr>
          <a:xfrm>
            <a:off x="495300" y="1825625"/>
            <a:ext cx="11315700" cy="4075113"/>
          </a:xfrm>
        </p:spPr>
        <p:txBody>
          <a:bodyPr/>
          <a:lstStyle/>
          <a:p>
            <a:pPr marL="342900" indent="-342900">
              <a:buFont typeface="Wingdings" panose="05000000000000000000" pitchFamily="2" charset="2"/>
              <a:buChar char="Ø"/>
            </a:pPr>
            <a:r>
              <a:rPr lang="en-US" dirty="0"/>
              <a:t>Agility </a:t>
            </a:r>
          </a:p>
          <a:p>
            <a:endParaRPr lang="en-US" dirty="0"/>
          </a:p>
          <a:p>
            <a:pPr marL="342900" indent="-342900">
              <a:buFont typeface="Wingdings" panose="05000000000000000000" pitchFamily="2" charset="2"/>
              <a:buChar char="Ø"/>
            </a:pPr>
            <a:r>
              <a:rPr lang="en-US" dirty="0"/>
              <a:t>Platform Breadth </a:t>
            </a:r>
          </a:p>
          <a:p>
            <a:endParaRPr lang="en-US" dirty="0"/>
          </a:p>
          <a:p>
            <a:endParaRPr lang="en-US" dirty="0"/>
          </a:p>
          <a:p>
            <a:pPr marL="342900" indent="-342900">
              <a:buFont typeface="Wingdings" panose="05000000000000000000" pitchFamily="2" charset="2"/>
              <a:buChar char="Ø"/>
            </a:pPr>
            <a:r>
              <a:rPr lang="en-US" dirty="0"/>
              <a:t>Cost Savings and Flexibility   </a:t>
            </a:r>
          </a:p>
          <a:p>
            <a:r>
              <a:rPr lang="en-US" dirty="0"/>
              <a:t> </a:t>
            </a:r>
          </a:p>
          <a:p>
            <a:endParaRPr lang="en-US" dirty="0"/>
          </a:p>
          <a:p>
            <a:pPr marL="342900" indent="-342900">
              <a:buFont typeface="Wingdings" panose="05000000000000000000" pitchFamily="2" charset="2"/>
              <a:buChar char="Ø"/>
            </a:pPr>
            <a:r>
              <a:rPr lang="en-US" dirty="0"/>
              <a:t>Continual Iteration and Innovation </a:t>
            </a:r>
          </a:p>
        </p:txBody>
      </p:sp>
      <p:pic>
        <p:nvPicPr>
          <p:cNvPr id="8" name="Picture 7">
            <a:extLst>
              <a:ext uri="{FF2B5EF4-FFF2-40B4-BE49-F238E27FC236}">
                <a16:creationId xmlns:a16="http://schemas.microsoft.com/office/drawing/2014/main" id="{ECE33ABF-1C65-4854-A427-41752E14E834}"/>
              </a:ext>
            </a:extLst>
          </p:cNvPr>
          <p:cNvPicPr>
            <a:picLocks noChangeAspect="1"/>
          </p:cNvPicPr>
          <p:nvPr/>
        </p:nvPicPr>
        <p:blipFill>
          <a:blip r:embed="rId3"/>
          <a:stretch>
            <a:fillRect/>
          </a:stretch>
        </p:blipFill>
        <p:spPr>
          <a:xfrm>
            <a:off x="3433499" y="2178349"/>
            <a:ext cx="3486150" cy="1714500"/>
          </a:xfrm>
          <a:prstGeom prst="rect">
            <a:avLst/>
          </a:prstGeom>
        </p:spPr>
      </p:pic>
      <p:pic>
        <p:nvPicPr>
          <p:cNvPr id="9" name="Picture 8">
            <a:extLst>
              <a:ext uri="{FF2B5EF4-FFF2-40B4-BE49-F238E27FC236}">
                <a16:creationId xmlns:a16="http://schemas.microsoft.com/office/drawing/2014/main" id="{C7C33AF8-140F-428A-B597-1C60495FA0F6}"/>
              </a:ext>
            </a:extLst>
          </p:cNvPr>
          <p:cNvPicPr>
            <a:picLocks noChangeAspect="1"/>
          </p:cNvPicPr>
          <p:nvPr/>
        </p:nvPicPr>
        <p:blipFill>
          <a:blip r:embed="rId4"/>
          <a:stretch>
            <a:fillRect/>
          </a:stretch>
        </p:blipFill>
        <p:spPr>
          <a:xfrm>
            <a:off x="2530321" y="1474525"/>
            <a:ext cx="1107075" cy="943800"/>
          </a:xfrm>
          <a:prstGeom prst="rect">
            <a:avLst/>
          </a:prstGeom>
        </p:spPr>
      </p:pic>
      <p:pic>
        <p:nvPicPr>
          <p:cNvPr id="10" name="Picture 9">
            <a:extLst>
              <a:ext uri="{FF2B5EF4-FFF2-40B4-BE49-F238E27FC236}">
                <a16:creationId xmlns:a16="http://schemas.microsoft.com/office/drawing/2014/main" id="{90AEC372-39A6-4A2E-A798-8EF0B98EDA81}"/>
              </a:ext>
            </a:extLst>
          </p:cNvPr>
          <p:cNvPicPr>
            <a:picLocks noChangeAspect="1"/>
          </p:cNvPicPr>
          <p:nvPr/>
        </p:nvPicPr>
        <p:blipFill>
          <a:blip r:embed="rId5"/>
          <a:stretch>
            <a:fillRect/>
          </a:stretch>
        </p:blipFill>
        <p:spPr>
          <a:xfrm>
            <a:off x="4456887" y="4034612"/>
            <a:ext cx="2061450" cy="1163067"/>
          </a:xfrm>
          <a:prstGeom prst="rect">
            <a:avLst/>
          </a:prstGeom>
        </p:spPr>
      </p:pic>
      <p:pic>
        <p:nvPicPr>
          <p:cNvPr id="11" name="Picture 10">
            <a:extLst>
              <a:ext uri="{FF2B5EF4-FFF2-40B4-BE49-F238E27FC236}">
                <a16:creationId xmlns:a16="http://schemas.microsoft.com/office/drawing/2014/main" id="{ED634F20-E557-48DA-A04A-46F9F985B975}"/>
              </a:ext>
            </a:extLst>
          </p:cNvPr>
          <p:cNvPicPr>
            <a:picLocks noChangeAspect="1"/>
          </p:cNvPicPr>
          <p:nvPr/>
        </p:nvPicPr>
        <p:blipFill>
          <a:blip r:embed="rId6"/>
          <a:stretch>
            <a:fillRect/>
          </a:stretch>
        </p:blipFill>
        <p:spPr>
          <a:xfrm>
            <a:off x="5176574" y="5138903"/>
            <a:ext cx="1063657" cy="1407807"/>
          </a:xfrm>
          <a:prstGeom prst="rect">
            <a:avLst/>
          </a:prstGeom>
        </p:spPr>
      </p:pic>
      <p:pic>
        <p:nvPicPr>
          <p:cNvPr id="12" name="Picture 11">
            <a:extLst>
              <a:ext uri="{FF2B5EF4-FFF2-40B4-BE49-F238E27FC236}">
                <a16:creationId xmlns:a16="http://schemas.microsoft.com/office/drawing/2014/main" id="{90621C4D-553D-4D8C-B2F7-DF12790BEAC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87612" y="5586731"/>
            <a:ext cx="498308" cy="256075"/>
          </a:xfrm>
          <a:prstGeom prst="rect">
            <a:avLst/>
          </a:prstGeom>
        </p:spPr>
      </p:pic>
      <p:pic>
        <p:nvPicPr>
          <p:cNvPr id="13" name="Picture 2" descr="Image result for azure innovation image">
            <a:extLst>
              <a:ext uri="{FF2B5EF4-FFF2-40B4-BE49-F238E27FC236}">
                <a16:creationId xmlns:a16="http://schemas.microsoft.com/office/drawing/2014/main" id="{F84B6684-C311-4BF8-963E-DD736DFF37C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83571" y="3284995"/>
            <a:ext cx="1525054" cy="416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8843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2B3476D-486E-4CDF-9BF1-4BE9263BA7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0846" y="2517288"/>
            <a:ext cx="7326181" cy="3969693"/>
          </a:xfrm>
          <a:prstGeom prst="rect">
            <a:avLst/>
          </a:prstGeom>
        </p:spPr>
      </p:pic>
      <p:sp>
        <p:nvSpPr>
          <p:cNvPr id="2" name="Title 1">
            <a:extLst>
              <a:ext uri="{FF2B5EF4-FFF2-40B4-BE49-F238E27FC236}">
                <a16:creationId xmlns:a16="http://schemas.microsoft.com/office/drawing/2014/main" id="{EEFD7A03-F015-4306-9320-EDFA80666281}"/>
              </a:ext>
            </a:extLst>
          </p:cNvPr>
          <p:cNvSpPr>
            <a:spLocks noGrp="1"/>
          </p:cNvSpPr>
          <p:nvPr>
            <p:ph type="title"/>
          </p:nvPr>
        </p:nvSpPr>
        <p:spPr/>
        <p:txBody>
          <a:bodyPr/>
          <a:lstStyle/>
          <a:p>
            <a:r>
              <a:rPr lang="en-US" dirty="0"/>
              <a:t>There are many </a:t>
            </a:r>
            <a:r>
              <a:rPr lang="en-US" dirty="0">
                <a:solidFill>
                  <a:srgbClr val="FF0000"/>
                </a:solidFill>
              </a:rPr>
              <a:t>reasons</a:t>
            </a:r>
            <a:r>
              <a:rPr lang="en-US" dirty="0"/>
              <a:t> to move to the Cloud</a:t>
            </a:r>
          </a:p>
        </p:txBody>
      </p:sp>
      <p:sp>
        <p:nvSpPr>
          <p:cNvPr id="3" name="Content Placeholder 2">
            <a:extLst>
              <a:ext uri="{FF2B5EF4-FFF2-40B4-BE49-F238E27FC236}">
                <a16:creationId xmlns:a16="http://schemas.microsoft.com/office/drawing/2014/main" id="{AA6517AD-EBE8-4E0D-93F5-352097D5159A}"/>
              </a:ext>
            </a:extLst>
          </p:cNvPr>
          <p:cNvSpPr>
            <a:spLocks noGrp="1"/>
          </p:cNvSpPr>
          <p:nvPr>
            <p:ph idx="1"/>
          </p:nvPr>
        </p:nvSpPr>
        <p:spPr>
          <a:xfrm>
            <a:off x="495299" y="1825625"/>
            <a:ext cx="11477961" cy="4074432"/>
          </a:xfrm>
        </p:spPr>
        <p:txBody>
          <a:bodyPr/>
          <a:lstStyle/>
          <a:p>
            <a:r>
              <a:rPr lang="en-US" dirty="0"/>
              <a:t>What </a:t>
            </a:r>
            <a:r>
              <a:rPr lang="en-US" dirty="0">
                <a:solidFill>
                  <a:srgbClr val="FF0000"/>
                </a:solidFill>
              </a:rPr>
              <a:t>workloads</a:t>
            </a:r>
            <a:r>
              <a:rPr lang="en-US" dirty="0"/>
              <a:t> can be moved to the cloud:</a:t>
            </a:r>
          </a:p>
          <a:p>
            <a:pPr marL="342900" indent="-342900">
              <a:buFont typeface="Wingdings" panose="05000000000000000000" pitchFamily="2" charset="2"/>
              <a:buChar char="Ø"/>
            </a:pPr>
            <a:r>
              <a:rPr lang="en-US" dirty="0"/>
              <a:t>Strategy &amp; Business Goals: Applications, Processes, Data &amp; Storage “SaaS, IaaS, PaaS”</a:t>
            </a:r>
          </a:p>
          <a:p>
            <a:pPr marL="342900" indent="-342900">
              <a:buFont typeface="Wingdings" panose="05000000000000000000" pitchFamily="2" charset="2"/>
              <a:buChar char="Ø"/>
            </a:pPr>
            <a:r>
              <a:rPr lang="en-US" dirty="0"/>
              <a:t>What are the business priorities?</a:t>
            </a:r>
          </a:p>
          <a:p>
            <a:pPr marL="342900" indent="-342900">
              <a:buFont typeface="Wingdings" panose="05000000000000000000" pitchFamily="2" charset="2"/>
              <a:buChar char="Ø"/>
            </a:pPr>
            <a:r>
              <a:rPr lang="en-US" dirty="0"/>
              <a:t>What technology is the business using?</a:t>
            </a:r>
          </a:p>
          <a:p>
            <a:pPr marL="342900" indent="-342900">
              <a:buFont typeface="Wingdings" panose="05000000000000000000" pitchFamily="2" charset="2"/>
              <a:buChar char="Ø"/>
            </a:pPr>
            <a:r>
              <a:rPr lang="en-US" dirty="0"/>
              <a:t>What are the usage requirements?</a:t>
            </a:r>
          </a:p>
          <a:p>
            <a:pPr marL="342900" indent="-342900">
              <a:buFont typeface="Wingdings" panose="05000000000000000000" pitchFamily="2" charset="2"/>
              <a:buChar char="Ø"/>
            </a:pPr>
            <a:r>
              <a:rPr lang="en-US" dirty="0"/>
              <a:t>What is the budget?</a:t>
            </a:r>
          </a:p>
        </p:txBody>
      </p:sp>
      <p:sp>
        <p:nvSpPr>
          <p:cNvPr id="4" name="Footer Placeholder 3">
            <a:extLst>
              <a:ext uri="{FF2B5EF4-FFF2-40B4-BE49-F238E27FC236}">
                <a16:creationId xmlns:a16="http://schemas.microsoft.com/office/drawing/2014/main" id="{24A26413-39DE-4075-93A5-16956BF4A55B}"/>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73B30A98-D25A-4E8B-A4FA-33BE424DB818}"/>
              </a:ext>
            </a:extLst>
          </p:cNvPr>
          <p:cNvSpPr>
            <a:spLocks noGrp="1"/>
          </p:cNvSpPr>
          <p:nvPr>
            <p:ph type="sldNum" sz="quarter" idx="12"/>
          </p:nvPr>
        </p:nvSpPr>
        <p:spPr/>
        <p:txBody>
          <a:bodyPr/>
          <a:lstStyle/>
          <a:p>
            <a:fld id="{3310D8EA-3107-4873-B9AB-DD7D3E79053A}" type="slidenum">
              <a:rPr lang="en-US" smtClean="0"/>
              <a:t>7</a:t>
            </a:fld>
            <a:endParaRPr lang="en-US"/>
          </a:p>
        </p:txBody>
      </p:sp>
      <p:sp>
        <p:nvSpPr>
          <p:cNvPr id="6" name="Text Placeholder 5">
            <a:extLst>
              <a:ext uri="{FF2B5EF4-FFF2-40B4-BE49-F238E27FC236}">
                <a16:creationId xmlns:a16="http://schemas.microsoft.com/office/drawing/2014/main" id="{F9949FBC-0EE5-48A6-A347-E507E0E415ED}"/>
              </a:ext>
            </a:extLst>
          </p:cNvPr>
          <p:cNvSpPr>
            <a:spLocks noGrp="1"/>
          </p:cNvSpPr>
          <p:nvPr>
            <p:ph type="body" sz="quarter" idx="13"/>
          </p:nvPr>
        </p:nvSpPr>
        <p:spPr/>
        <p:txBody>
          <a:bodyPr/>
          <a:lstStyle/>
          <a:p>
            <a:r>
              <a:rPr lang="en-US" dirty="0"/>
              <a:t>Why? 	</a:t>
            </a:r>
            <a:r>
              <a:rPr lang="en-US" dirty="0">
                <a:solidFill>
                  <a:srgbClr val="FF0000"/>
                </a:solidFill>
              </a:rPr>
              <a:t>What?</a:t>
            </a:r>
            <a:r>
              <a:rPr lang="en-US" dirty="0"/>
              <a:t>	 How ?</a:t>
            </a:r>
          </a:p>
          <a:p>
            <a:endParaRPr lang="en-US" dirty="0"/>
          </a:p>
        </p:txBody>
      </p:sp>
    </p:spTree>
    <p:extLst>
      <p:ext uri="{BB962C8B-B14F-4D97-AF65-F5344CB8AC3E}">
        <p14:creationId xmlns:p14="http://schemas.microsoft.com/office/powerpoint/2010/main" val="2284539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5CB23-BB4F-4949-A883-69F7573972C1}"/>
              </a:ext>
            </a:extLst>
          </p:cNvPr>
          <p:cNvSpPr>
            <a:spLocks noGrp="1"/>
          </p:cNvSpPr>
          <p:nvPr>
            <p:ph type="title"/>
          </p:nvPr>
        </p:nvSpPr>
        <p:spPr/>
        <p:txBody>
          <a:bodyPr/>
          <a:lstStyle/>
          <a:p>
            <a:r>
              <a:rPr lang="en-US" dirty="0"/>
              <a:t>There are many </a:t>
            </a:r>
            <a:r>
              <a:rPr lang="en-US" dirty="0">
                <a:solidFill>
                  <a:srgbClr val="FF0000"/>
                </a:solidFill>
              </a:rPr>
              <a:t>reasons</a:t>
            </a:r>
            <a:r>
              <a:rPr lang="en-US" dirty="0"/>
              <a:t> to move to the Cloud</a:t>
            </a:r>
          </a:p>
        </p:txBody>
      </p:sp>
      <p:sp>
        <p:nvSpPr>
          <p:cNvPr id="4" name="Footer Placeholder 3">
            <a:extLst>
              <a:ext uri="{FF2B5EF4-FFF2-40B4-BE49-F238E27FC236}">
                <a16:creationId xmlns:a16="http://schemas.microsoft.com/office/drawing/2014/main" id="{70C1E8D2-E957-4FC6-9878-609D03FD9156}"/>
              </a:ext>
            </a:extLst>
          </p:cNvPr>
          <p:cNvSpPr>
            <a:spLocks noGrp="1"/>
          </p:cNvSpPr>
          <p:nvPr>
            <p:ph type="ftr" sz="quarter" idx="11"/>
          </p:nvPr>
        </p:nvSpPr>
        <p:spPr/>
        <p:txBody>
          <a:bodyPr/>
          <a:lstStyle/>
          <a:p>
            <a:r>
              <a:rPr lang="en-US" dirty="0"/>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20C56A4A-09A1-4E4F-8F36-651B6236E2CF}"/>
              </a:ext>
            </a:extLst>
          </p:cNvPr>
          <p:cNvSpPr>
            <a:spLocks noGrp="1"/>
          </p:cNvSpPr>
          <p:nvPr>
            <p:ph type="sldNum" sz="quarter" idx="12"/>
          </p:nvPr>
        </p:nvSpPr>
        <p:spPr/>
        <p:txBody>
          <a:bodyPr/>
          <a:lstStyle/>
          <a:p>
            <a:fld id="{3310D8EA-3107-4873-B9AB-DD7D3E79053A}" type="slidenum">
              <a:rPr lang="en-US" smtClean="0"/>
              <a:t>8</a:t>
            </a:fld>
            <a:endParaRPr lang="en-US"/>
          </a:p>
        </p:txBody>
      </p:sp>
      <p:sp>
        <p:nvSpPr>
          <p:cNvPr id="6" name="Text Placeholder 5">
            <a:extLst>
              <a:ext uri="{FF2B5EF4-FFF2-40B4-BE49-F238E27FC236}">
                <a16:creationId xmlns:a16="http://schemas.microsoft.com/office/drawing/2014/main" id="{F36AF376-9DBE-4279-851F-D831CC536BA6}"/>
              </a:ext>
            </a:extLst>
          </p:cNvPr>
          <p:cNvSpPr>
            <a:spLocks noGrp="1"/>
          </p:cNvSpPr>
          <p:nvPr>
            <p:ph type="body" sz="quarter" idx="13"/>
          </p:nvPr>
        </p:nvSpPr>
        <p:spPr>
          <a:xfrm>
            <a:off x="495300" y="1118282"/>
            <a:ext cx="8144608" cy="413483"/>
          </a:xfrm>
        </p:spPr>
        <p:txBody>
          <a:bodyPr/>
          <a:lstStyle/>
          <a:p>
            <a:r>
              <a:rPr lang="en-US" sz="2000" dirty="0"/>
              <a:t>Why? 		What?	 	</a:t>
            </a:r>
            <a:r>
              <a:rPr lang="en-US" sz="2000" b="1" dirty="0">
                <a:solidFill>
                  <a:srgbClr val="FF0000"/>
                </a:solidFill>
              </a:rPr>
              <a:t>How?</a:t>
            </a:r>
          </a:p>
          <a:p>
            <a:endParaRPr lang="en-US" dirty="0"/>
          </a:p>
        </p:txBody>
      </p:sp>
      <p:sp>
        <p:nvSpPr>
          <p:cNvPr id="16" name="TextBox 15">
            <a:extLst>
              <a:ext uri="{FF2B5EF4-FFF2-40B4-BE49-F238E27FC236}">
                <a16:creationId xmlns:a16="http://schemas.microsoft.com/office/drawing/2014/main" id="{67305468-EE68-4DC2-9733-4D588D2C36F1}"/>
              </a:ext>
            </a:extLst>
          </p:cNvPr>
          <p:cNvSpPr txBox="1"/>
          <p:nvPr/>
        </p:nvSpPr>
        <p:spPr>
          <a:xfrm>
            <a:off x="774550" y="3679243"/>
            <a:ext cx="9402183" cy="461665"/>
          </a:xfrm>
          <a:prstGeom prst="rect">
            <a:avLst/>
          </a:prstGeom>
          <a:noFill/>
        </p:spPr>
        <p:txBody>
          <a:bodyPr wrap="square" rtlCol="0">
            <a:spAutoFit/>
          </a:bodyPr>
          <a:lstStyle/>
          <a:p>
            <a:pPr marL="914400" algn="ctr"/>
            <a:r>
              <a:rPr lang="en-US" sz="2400" dirty="0"/>
              <a:t>What you’ll need                 in this journey</a:t>
            </a:r>
          </a:p>
        </p:txBody>
      </p:sp>
      <p:grpSp>
        <p:nvGrpSpPr>
          <p:cNvPr id="43" name="Group 42">
            <a:extLst>
              <a:ext uri="{FF2B5EF4-FFF2-40B4-BE49-F238E27FC236}">
                <a16:creationId xmlns:a16="http://schemas.microsoft.com/office/drawing/2014/main" id="{3A4E69DD-FAB5-4922-A41E-005871499052}"/>
              </a:ext>
            </a:extLst>
          </p:cNvPr>
          <p:cNvGrpSpPr/>
          <p:nvPr/>
        </p:nvGrpSpPr>
        <p:grpSpPr>
          <a:xfrm>
            <a:off x="613185" y="4136950"/>
            <a:ext cx="11037309" cy="2075248"/>
            <a:chOff x="613185" y="4136950"/>
            <a:chExt cx="11037309" cy="2075248"/>
          </a:xfrm>
        </p:grpSpPr>
        <p:sp>
          <p:nvSpPr>
            <p:cNvPr id="21" name="Rectangle: Rounded Corners 20">
              <a:extLst>
                <a:ext uri="{FF2B5EF4-FFF2-40B4-BE49-F238E27FC236}">
                  <a16:creationId xmlns:a16="http://schemas.microsoft.com/office/drawing/2014/main" id="{19084E7E-FCC3-49E5-8C96-5E44607B599E}"/>
                </a:ext>
              </a:extLst>
            </p:cNvPr>
            <p:cNvSpPr/>
            <p:nvPr/>
          </p:nvSpPr>
          <p:spPr>
            <a:xfrm>
              <a:off x="613185" y="4136950"/>
              <a:ext cx="2624867" cy="2068147"/>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buFont typeface="Wingdings" panose="05000000000000000000" pitchFamily="2" charset="2"/>
                <a:buChar char="q"/>
              </a:pPr>
              <a:r>
                <a:rPr lang="en-US" sz="1400" dirty="0"/>
                <a:t>Cloud Eng. Team</a:t>
              </a:r>
            </a:p>
            <a:p>
              <a:pPr marL="285750" indent="-285750">
                <a:buFont typeface="Wingdings" panose="05000000000000000000" pitchFamily="2" charset="2"/>
                <a:buChar char="q"/>
              </a:pPr>
              <a:r>
                <a:rPr lang="en-US" sz="1400" dirty="0"/>
                <a:t>Training</a:t>
              </a:r>
            </a:p>
            <a:p>
              <a:pPr marL="285750" indent="-285750">
                <a:buFont typeface="Wingdings" panose="05000000000000000000" pitchFamily="2" charset="2"/>
                <a:buChar char="q"/>
              </a:pPr>
              <a:r>
                <a:rPr lang="en-US" sz="1400" dirty="0"/>
                <a:t>Enterprise Support model</a:t>
              </a:r>
            </a:p>
          </p:txBody>
        </p:sp>
        <p:sp>
          <p:nvSpPr>
            <p:cNvPr id="24" name="Rectangle: Rounded Corners 23">
              <a:extLst>
                <a:ext uri="{FF2B5EF4-FFF2-40B4-BE49-F238E27FC236}">
                  <a16:creationId xmlns:a16="http://schemas.microsoft.com/office/drawing/2014/main" id="{795514EE-7EB9-4EF7-B4D8-9C0CAEBA0030}"/>
                </a:ext>
              </a:extLst>
            </p:cNvPr>
            <p:cNvSpPr/>
            <p:nvPr/>
          </p:nvSpPr>
          <p:spPr>
            <a:xfrm>
              <a:off x="9023388" y="4136950"/>
              <a:ext cx="2624867" cy="2068147"/>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buFont typeface="Wingdings" panose="05000000000000000000" pitchFamily="2" charset="2"/>
                <a:buChar char="q"/>
              </a:pPr>
              <a:r>
                <a:rPr lang="en-US" sz="1400" dirty="0"/>
                <a:t>Technology assessment</a:t>
              </a:r>
            </a:p>
            <a:p>
              <a:pPr marL="285750" indent="-285750">
                <a:buFont typeface="Wingdings" panose="05000000000000000000" pitchFamily="2" charset="2"/>
                <a:buChar char="q"/>
              </a:pPr>
              <a:r>
                <a:rPr lang="en-US" sz="1400" dirty="0"/>
                <a:t>Security assessment</a:t>
              </a:r>
            </a:p>
            <a:p>
              <a:pPr marL="285750" indent="-285750">
                <a:buFont typeface="Wingdings" panose="05000000000000000000" pitchFamily="2" charset="2"/>
                <a:buChar char="q"/>
              </a:pPr>
              <a:r>
                <a:rPr lang="en-US" sz="1400" dirty="0"/>
                <a:t>Portfolio evaluation </a:t>
              </a:r>
            </a:p>
            <a:p>
              <a:pPr marL="285750" indent="-285750">
                <a:buFont typeface="Wingdings" panose="05000000000000000000" pitchFamily="2" charset="2"/>
                <a:buChar char="q"/>
              </a:pPr>
              <a:r>
                <a:rPr lang="en-US" sz="1400" dirty="0"/>
                <a:t>Technology partners</a:t>
              </a:r>
            </a:p>
          </p:txBody>
        </p:sp>
        <p:sp>
          <p:nvSpPr>
            <p:cNvPr id="27" name="Rectangle: Rounded Corners 26">
              <a:extLst>
                <a:ext uri="{FF2B5EF4-FFF2-40B4-BE49-F238E27FC236}">
                  <a16:creationId xmlns:a16="http://schemas.microsoft.com/office/drawing/2014/main" id="{989B185C-FE57-4432-A954-385103613509}"/>
                </a:ext>
              </a:extLst>
            </p:cNvPr>
            <p:cNvSpPr/>
            <p:nvPr/>
          </p:nvSpPr>
          <p:spPr>
            <a:xfrm>
              <a:off x="6219987" y="4140908"/>
              <a:ext cx="2624867" cy="2068147"/>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buFont typeface="Wingdings" panose="05000000000000000000" pitchFamily="2" charset="2"/>
                <a:buChar char="q"/>
              </a:pPr>
              <a:r>
                <a:rPr lang="en-US" sz="1400" dirty="0"/>
                <a:t>TCO analysis and business case</a:t>
              </a:r>
            </a:p>
            <a:p>
              <a:pPr marL="285750" indent="-285750">
                <a:buFont typeface="Wingdings" panose="05000000000000000000" pitchFamily="2" charset="2"/>
                <a:buChar char="q"/>
              </a:pPr>
              <a:r>
                <a:rPr lang="en-US" sz="1400" dirty="0"/>
                <a:t>Business benefits and value analysis</a:t>
              </a:r>
            </a:p>
            <a:p>
              <a:pPr marL="285750" indent="-285750">
                <a:buFont typeface="Wingdings" panose="05000000000000000000" pitchFamily="2" charset="2"/>
                <a:buChar char="q"/>
              </a:pPr>
              <a:r>
                <a:rPr lang="en-US" sz="1400" dirty="0"/>
                <a:t>Cost of migration and execution plan</a:t>
              </a:r>
            </a:p>
          </p:txBody>
        </p:sp>
        <p:sp>
          <p:nvSpPr>
            <p:cNvPr id="28" name="Rectangle: Rounded Corners 27">
              <a:extLst>
                <a:ext uri="{FF2B5EF4-FFF2-40B4-BE49-F238E27FC236}">
                  <a16:creationId xmlns:a16="http://schemas.microsoft.com/office/drawing/2014/main" id="{7FDE29E2-2299-4C64-8FE7-212B334485E5}"/>
                </a:ext>
              </a:extLst>
            </p:cNvPr>
            <p:cNvSpPr/>
            <p:nvPr/>
          </p:nvSpPr>
          <p:spPr>
            <a:xfrm>
              <a:off x="3416586" y="4136950"/>
              <a:ext cx="2624867" cy="2068147"/>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buFont typeface="Wingdings" panose="05000000000000000000" pitchFamily="2" charset="2"/>
                <a:buChar char="q"/>
              </a:pPr>
              <a:r>
                <a:rPr lang="en-US" sz="1400" dirty="0"/>
                <a:t>Discovery &amp; Assessment Process defining the roadmap, quick wins and adoption plan</a:t>
              </a:r>
            </a:p>
          </p:txBody>
        </p:sp>
        <p:sp>
          <p:nvSpPr>
            <p:cNvPr id="29" name="Rectangle 28">
              <a:extLst>
                <a:ext uri="{FF2B5EF4-FFF2-40B4-BE49-F238E27FC236}">
                  <a16:creationId xmlns:a16="http://schemas.microsoft.com/office/drawing/2014/main" id="{3701EF8E-0336-4AA2-A552-60777F71D4CB}"/>
                </a:ext>
              </a:extLst>
            </p:cNvPr>
            <p:cNvSpPr/>
            <p:nvPr/>
          </p:nvSpPr>
          <p:spPr>
            <a:xfrm>
              <a:off x="613185" y="5604734"/>
              <a:ext cx="2624867" cy="607407"/>
            </a:xfrm>
            <a:prstGeom prst="rect">
              <a:avLst/>
            </a:prstGeom>
            <a:solidFill>
              <a:srgbClr val="E877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You’ll need a guide</a:t>
              </a:r>
            </a:p>
          </p:txBody>
        </p:sp>
        <p:sp>
          <p:nvSpPr>
            <p:cNvPr id="30" name="Rectangle 29">
              <a:extLst>
                <a:ext uri="{FF2B5EF4-FFF2-40B4-BE49-F238E27FC236}">
                  <a16:creationId xmlns:a16="http://schemas.microsoft.com/office/drawing/2014/main" id="{C1F1ED35-8478-4DF0-B760-A6105860AAF4}"/>
                </a:ext>
              </a:extLst>
            </p:cNvPr>
            <p:cNvSpPr/>
            <p:nvPr/>
          </p:nvSpPr>
          <p:spPr>
            <a:xfrm>
              <a:off x="3418894" y="5604734"/>
              <a:ext cx="2624867" cy="607407"/>
            </a:xfrm>
            <a:prstGeom prst="rect">
              <a:avLst/>
            </a:prstGeom>
            <a:solidFill>
              <a:srgbClr val="E877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You’ll need a map</a:t>
              </a:r>
            </a:p>
          </p:txBody>
        </p:sp>
        <p:sp>
          <p:nvSpPr>
            <p:cNvPr id="31" name="Rectangle 30">
              <a:extLst>
                <a:ext uri="{FF2B5EF4-FFF2-40B4-BE49-F238E27FC236}">
                  <a16:creationId xmlns:a16="http://schemas.microsoft.com/office/drawing/2014/main" id="{35913C5F-8ED9-49BF-A343-F7DC2B7C906E}"/>
                </a:ext>
              </a:extLst>
            </p:cNvPr>
            <p:cNvSpPr/>
            <p:nvPr/>
          </p:nvSpPr>
          <p:spPr>
            <a:xfrm>
              <a:off x="6215762" y="5604734"/>
              <a:ext cx="2624867" cy="607407"/>
            </a:xfrm>
            <a:prstGeom prst="rect">
              <a:avLst/>
            </a:prstGeom>
            <a:solidFill>
              <a:srgbClr val="E877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You’ll need a reason</a:t>
              </a:r>
            </a:p>
          </p:txBody>
        </p:sp>
        <p:sp>
          <p:nvSpPr>
            <p:cNvPr id="32" name="Rectangle 31">
              <a:extLst>
                <a:ext uri="{FF2B5EF4-FFF2-40B4-BE49-F238E27FC236}">
                  <a16:creationId xmlns:a16="http://schemas.microsoft.com/office/drawing/2014/main" id="{2A8D0CD3-C7E2-4030-A2DA-D8C807159C3A}"/>
                </a:ext>
              </a:extLst>
            </p:cNvPr>
            <p:cNvSpPr/>
            <p:nvPr/>
          </p:nvSpPr>
          <p:spPr>
            <a:xfrm>
              <a:off x="9023388" y="5750533"/>
              <a:ext cx="2624867" cy="461665"/>
            </a:xfrm>
            <a:prstGeom prst="rect">
              <a:avLst/>
            </a:prstGeom>
            <a:solidFill>
              <a:srgbClr val="E877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You’ll need tools</a:t>
              </a:r>
            </a:p>
          </p:txBody>
        </p:sp>
        <p:pic>
          <p:nvPicPr>
            <p:cNvPr id="36" name="Picture 35">
              <a:extLst>
                <a:ext uri="{FF2B5EF4-FFF2-40B4-BE49-F238E27FC236}">
                  <a16:creationId xmlns:a16="http://schemas.microsoft.com/office/drawing/2014/main" id="{B8CE9B1E-6165-46B4-AD4E-A8BCB12B56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0380" y="5791703"/>
              <a:ext cx="738204" cy="413394"/>
            </a:xfrm>
            <a:prstGeom prst="rect">
              <a:avLst/>
            </a:prstGeom>
          </p:spPr>
        </p:pic>
        <p:pic>
          <p:nvPicPr>
            <p:cNvPr id="38" name="Picture 37">
              <a:extLst>
                <a:ext uri="{FF2B5EF4-FFF2-40B4-BE49-F238E27FC236}">
                  <a16:creationId xmlns:a16="http://schemas.microsoft.com/office/drawing/2014/main" id="{FAD23192-9745-47C4-AF3D-ADBA4AA18D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2311" y="5666971"/>
              <a:ext cx="528624" cy="538125"/>
            </a:xfrm>
            <a:prstGeom prst="rect">
              <a:avLst/>
            </a:prstGeom>
          </p:spPr>
        </p:pic>
        <p:pic>
          <p:nvPicPr>
            <p:cNvPr id="40" name="Picture 39">
              <a:extLst>
                <a:ext uri="{FF2B5EF4-FFF2-40B4-BE49-F238E27FC236}">
                  <a16:creationId xmlns:a16="http://schemas.microsoft.com/office/drawing/2014/main" id="{FEF67E59-0F09-49A4-BB4C-4A459F33CB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69784" y="5750533"/>
              <a:ext cx="680710" cy="454563"/>
            </a:xfrm>
            <a:prstGeom prst="rect">
              <a:avLst/>
            </a:prstGeom>
          </p:spPr>
        </p:pic>
      </p:grpSp>
      <p:pic>
        <p:nvPicPr>
          <p:cNvPr id="34" name="Picture 33">
            <a:extLst>
              <a:ext uri="{FF2B5EF4-FFF2-40B4-BE49-F238E27FC236}">
                <a16:creationId xmlns:a16="http://schemas.microsoft.com/office/drawing/2014/main" id="{A92FC08D-D26E-48D8-A543-11C34D62F35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50837" y="5666972"/>
            <a:ext cx="624935" cy="624935"/>
          </a:xfrm>
          <a:prstGeom prst="rect">
            <a:avLst/>
          </a:prstGeom>
        </p:spPr>
      </p:pic>
      <p:sp>
        <p:nvSpPr>
          <p:cNvPr id="8" name="TextBox 7">
            <a:extLst>
              <a:ext uri="{FF2B5EF4-FFF2-40B4-BE49-F238E27FC236}">
                <a16:creationId xmlns:a16="http://schemas.microsoft.com/office/drawing/2014/main" id="{C535EFF6-D14C-4186-8754-6C75B16F6F01}"/>
              </a:ext>
            </a:extLst>
          </p:cNvPr>
          <p:cNvSpPr txBox="1"/>
          <p:nvPr/>
        </p:nvSpPr>
        <p:spPr>
          <a:xfrm>
            <a:off x="172973" y="1593910"/>
            <a:ext cx="1896711" cy="584775"/>
          </a:xfrm>
          <a:prstGeom prst="rect">
            <a:avLst/>
          </a:prstGeom>
          <a:noFill/>
        </p:spPr>
        <p:txBody>
          <a:bodyPr wrap="square" rtlCol="0">
            <a:spAutoFit/>
          </a:bodyPr>
          <a:lstStyle/>
          <a:p>
            <a:pPr algn="ctr"/>
            <a:r>
              <a:rPr lang="en-US" sz="1600" dirty="0"/>
              <a:t>Cloud Assessment</a:t>
            </a:r>
          </a:p>
          <a:p>
            <a:pPr algn="ctr"/>
            <a:r>
              <a:rPr lang="en-US" sz="1600" dirty="0"/>
              <a:t>Phase</a:t>
            </a:r>
          </a:p>
        </p:txBody>
      </p:sp>
      <p:sp>
        <p:nvSpPr>
          <p:cNvPr id="25" name="TextBox 24">
            <a:extLst>
              <a:ext uri="{FF2B5EF4-FFF2-40B4-BE49-F238E27FC236}">
                <a16:creationId xmlns:a16="http://schemas.microsoft.com/office/drawing/2014/main" id="{29B11611-B6CB-49D2-879B-D14FCBE0CF9A}"/>
              </a:ext>
            </a:extLst>
          </p:cNvPr>
          <p:cNvSpPr txBox="1"/>
          <p:nvPr/>
        </p:nvSpPr>
        <p:spPr>
          <a:xfrm>
            <a:off x="2242657" y="1593910"/>
            <a:ext cx="1727333" cy="584775"/>
          </a:xfrm>
          <a:prstGeom prst="rect">
            <a:avLst/>
          </a:prstGeom>
          <a:noFill/>
        </p:spPr>
        <p:txBody>
          <a:bodyPr wrap="square" rtlCol="0">
            <a:spAutoFit/>
          </a:bodyPr>
          <a:lstStyle/>
          <a:p>
            <a:pPr algn="ctr"/>
            <a:r>
              <a:rPr lang="en-US" sz="1600" dirty="0"/>
              <a:t>Proof of Concept</a:t>
            </a:r>
          </a:p>
          <a:p>
            <a:pPr algn="ctr"/>
            <a:r>
              <a:rPr lang="en-US" sz="1600" dirty="0"/>
              <a:t>Phase</a:t>
            </a:r>
          </a:p>
        </p:txBody>
      </p:sp>
      <p:sp>
        <p:nvSpPr>
          <p:cNvPr id="26" name="TextBox 25">
            <a:extLst>
              <a:ext uri="{FF2B5EF4-FFF2-40B4-BE49-F238E27FC236}">
                <a16:creationId xmlns:a16="http://schemas.microsoft.com/office/drawing/2014/main" id="{D434EEA7-CFD5-4AB7-A4CF-7CA4ABDB8768}"/>
              </a:ext>
            </a:extLst>
          </p:cNvPr>
          <p:cNvSpPr txBox="1"/>
          <p:nvPr/>
        </p:nvSpPr>
        <p:spPr>
          <a:xfrm>
            <a:off x="4142963" y="1593910"/>
            <a:ext cx="1510019" cy="584775"/>
          </a:xfrm>
          <a:prstGeom prst="rect">
            <a:avLst/>
          </a:prstGeom>
          <a:noFill/>
        </p:spPr>
        <p:txBody>
          <a:bodyPr wrap="square" rtlCol="0">
            <a:spAutoFit/>
          </a:bodyPr>
          <a:lstStyle/>
          <a:p>
            <a:pPr algn="ctr"/>
            <a:r>
              <a:rPr lang="en-US" sz="1600" dirty="0"/>
              <a:t>Data Migration</a:t>
            </a:r>
          </a:p>
          <a:p>
            <a:pPr algn="ctr"/>
            <a:r>
              <a:rPr lang="en-US" sz="1600" dirty="0"/>
              <a:t>Phase</a:t>
            </a:r>
          </a:p>
        </p:txBody>
      </p:sp>
      <p:sp>
        <p:nvSpPr>
          <p:cNvPr id="33" name="TextBox 32">
            <a:extLst>
              <a:ext uri="{FF2B5EF4-FFF2-40B4-BE49-F238E27FC236}">
                <a16:creationId xmlns:a16="http://schemas.microsoft.com/office/drawing/2014/main" id="{45AB77DC-4194-4A05-96A1-370A1E0D766C}"/>
              </a:ext>
            </a:extLst>
          </p:cNvPr>
          <p:cNvSpPr txBox="1"/>
          <p:nvPr/>
        </p:nvSpPr>
        <p:spPr>
          <a:xfrm>
            <a:off x="5825955" y="1593910"/>
            <a:ext cx="2388065" cy="584775"/>
          </a:xfrm>
          <a:prstGeom prst="rect">
            <a:avLst/>
          </a:prstGeom>
          <a:noFill/>
        </p:spPr>
        <p:txBody>
          <a:bodyPr wrap="square" rtlCol="0">
            <a:spAutoFit/>
          </a:bodyPr>
          <a:lstStyle/>
          <a:p>
            <a:pPr algn="ctr"/>
            <a:r>
              <a:rPr lang="en-US" sz="1600" dirty="0"/>
              <a:t>Application Migration</a:t>
            </a:r>
          </a:p>
          <a:p>
            <a:pPr algn="ctr"/>
            <a:r>
              <a:rPr lang="en-US" sz="1600" dirty="0"/>
              <a:t>Phase</a:t>
            </a:r>
          </a:p>
        </p:txBody>
      </p:sp>
      <p:sp>
        <p:nvSpPr>
          <p:cNvPr id="35" name="TextBox 34">
            <a:extLst>
              <a:ext uri="{FF2B5EF4-FFF2-40B4-BE49-F238E27FC236}">
                <a16:creationId xmlns:a16="http://schemas.microsoft.com/office/drawing/2014/main" id="{52B8FEA5-2B88-472B-A166-C8D6C88EE33D}"/>
              </a:ext>
            </a:extLst>
          </p:cNvPr>
          <p:cNvSpPr txBox="1"/>
          <p:nvPr/>
        </p:nvSpPr>
        <p:spPr>
          <a:xfrm>
            <a:off x="8386993" y="1593910"/>
            <a:ext cx="2007766" cy="584775"/>
          </a:xfrm>
          <a:prstGeom prst="rect">
            <a:avLst/>
          </a:prstGeom>
          <a:noFill/>
        </p:spPr>
        <p:txBody>
          <a:bodyPr wrap="square" rtlCol="0">
            <a:spAutoFit/>
          </a:bodyPr>
          <a:lstStyle/>
          <a:p>
            <a:pPr algn="ctr"/>
            <a:r>
              <a:rPr lang="en-US" sz="1600" dirty="0"/>
              <a:t>Leverage the Cloud</a:t>
            </a:r>
          </a:p>
          <a:p>
            <a:pPr algn="ctr"/>
            <a:r>
              <a:rPr lang="en-US" sz="1600" dirty="0"/>
              <a:t>Phase</a:t>
            </a:r>
          </a:p>
        </p:txBody>
      </p:sp>
      <p:sp>
        <p:nvSpPr>
          <p:cNvPr id="37" name="TextBox 36">
            <a:extLst>
              <a:ext uri="{FF2B5EF4-FFF2-40B4-BE49-F238E27FC236}">
                <a16:creationId xmlns:a16="http://schemas.microsoft.com/office/drawing/2014/main" id="{3BA14E7D-4668-4689-A9CF-E36847184BB0}"/>
              </a:ext>
            </a:extLst>
          </p:cNvPr>
          <p:cNvSpPr txBox="1"/>
          <p:nvPr/>
        </p:nvSpPr>
        <p:spPr>
          <a:xfrm>
            <a:off x="10567732" y="1593910"/>
            <a:ext cx="1451295" cy="584775"/>
          </a:xfrm>
          <a:prstGeom prst="rect">
            <a:avLst/>
          </a:prstGeom>
          <a:noFill/>
        </p:spPr>
        <p:txBody>
          <a:bodyPr wrap="square" rtlCol="0">
            <a:spAutoFit/>
          </a:bodyPr>
          <a:lstStyle/>
          <a:p>
            <a:pPr algn="ctr"/>
            <a:r>
              <a:rPr lang="en-US" sz="1600" dirty="0"/>
              <a:t>Optimization</a:t>
            </a:r>
          </a:p>
          <a:p>
            <a:pPr algn="ctr"/>
            <a:r>
              <a:rPr lang="en-US" sz="1600" dirty="0"/>
              <a:t>Phase</a:t>
            </a:r>
          </a:p>
        </p:txBody>
      </p:sp>
      <p:sp>
        <p:nvSpPr>
          <p:cNvPr id="12" name="Rectangle: Rounded Corners 11">
            <a:extLst>
              <a:ext uri="{FF2B5EF4-FFF2-40B4-BE49-F238E27FC236}">
                <a16:creationId xmlns:a16="http://schemas.microsoft.com/office/drawing/2014/main" id="{029F6BF5-2FD1-46B8-A489-8613DCDDA346}"/>
              </a:ext>
            </a:extLst>
          </p:cNvPr>
          <p:cNvSpPr/>
          <p:nvPr/>
        </p:nvSpPr>
        <p:spPr>
          <a:xfrm>
            <a:off x="287577" y="2093501"/>
            <a:ext cx="11519795" cy="144861"/>
          </a:xfrm>
          <a:prstGeom prst="roundRect">
            <a:avLst/>
          </a:prstGeom>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p>
        </p:txBody>
      </p:sp>
      <p:grpSp>
        <p:nvGrpSpPr>
          <p:cNvPr id="20" name="Group 19">
            <a:extLst>
              <a:ext uri="{FF2B5EF4-FFF2-40B4-BE49-F238E27FC236}">
                <a16:creationId xmlns:a16="http://schemas.microsoft.com/office/drawing/2014/main" id="{7491AAAA-48C9-43EB-BDB1-C4612F6CF500}"/>
              </a:ext>
            </a:extLst>
          </p:cNvPr>
          <p:cNvGrpSpPr/>
          <p:nvPr/>
        </p:nvGrpSpPr>
        <p:grpSpPr>
          <a:xfrm>
            <a:off x="46973" y="2245166"/>
            <a:ext cx="12098056" cy="1356354"/>
            <a:chOff x="46973" y="2345834"/>
            <a:chExt cx="12098056" cy="1356354"/>
          </a:xfrm>
          <a:solidFill>
            <a:schemeClr val="bg1"/>
          </a:solidFill>
        </p:grpSpPr>
        <p:sp>
          <p:nvSpPr>
            <p:cNvPr id="19" name="Rectangle 18">
              <a:extLst>
                <a:ext uri="{FF2B5EF4-FFF2-40B4-BE49-F238E27FC236}">
                  <a16:creationId xmlns:a16="http://schemas.microsoft.com/office/drawing/2014/main" id="{D0BFDED4-FD24-4EEA-B6E4-1F104994C6D3}"/>
                </a:ext>
              </a:extLst>
            </p:cNvPr>
            <p:cNvSpPr/>
            <p:nvPr/>
          </p:nvSpPr>
          <p:spPr>
            <a:xfrm>
              <a:off x="46973" y="2357306"/>
              <a:ext cx="2162008" cy="13448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lnSpc>
                  <a:spcPct val="150000"/>
                </a:lnSpc>
                <a:buClr>
                  <a:schemeClr val="accent1"/>
                </a:buClr>
                <a:buSzPct val="80000"/>
                <a:buFont typeface="Wingdings" panose="05000000000000000000" pitchFamily="2" charset="2"/>
                <a:buChar char="q"/>
              </a:pPr>
              <a:r>
                <a:rPr lang="en-US" sz="1400" dirty="0">
                  <a:solidFill>
                    <a:schemeClr val="tx1">
                      <a:lumMod val="50000"/>
                    </a:schemeClr>
                  </a:solidFill>
                </a:rPr>
                <a:t>Assess Cost</a:t>
              </a:r>
            </a:p>
            <a:p>
              <a:pPr marL="285750" indent="-285750">
                <a:lnSpc>
                  <a:spcPct val="150000"/>
                </a:lnSpc>
                <a:buClr>
                  <a:schemeClr val="accent1"/>
                </a:buClr>
                <a:buSzPct val="80000"/>
                <a:buFont typeface="Wingdings" panose="05000000000000000000" pitchFamily="2" charset="2"/>
                <a:buChar char="q"/>
              </a:pPr>
              <a:r>
                <a:rPr lang="en-US" sz="1400" dirty="0">
                  <a:solidFill>
                    <a:schemeClr val="tx1">
                      <a:lumMod val="50000"/>
                    </a:schemeClr>
                  </a:solidFill>
                </a:rPr>
                <a:t>Assess Architecture</a:t>
              </a:r>
            </a:p>
            <a:p>
              <a:pPr marL="285750" indent="-285750">
                <a:lnSpc>
                  <a:spcPct val="150000"/>
                </a:lnSpc>
                <a:buClr>
                  <a:schemeClr val="accent1"/>
                </a:buClr>
                <a:buSzPct val="80000"/>
                <a:buFont typeface="Wingdings" panose="05000000000000000000" pitchFamily="2" charset="2"/>
                <a:buChar char="q"/>
              </a:pPr>
              <a:r>
                <a:rPr lang="en-US" sz="1400" dirty="0">
                  <a:solidFill>
                    <a:schemeClr val="tx1">
                      <a:lumMod val="50000"/>
                    </a:schemeClr>
                  </a:solidFill>
                </a:rPr>
                <a:t>Assess Security</a:t>
              </a:r>
            </a:p>
          </p:txBody>
        </p:sp>
        <p:sp>
          <p:nvSpPr>
            <p:cNvPr id="53" name="Rectangle 52">
              <a:extLst>
                <a:ext uri="{FF2B5EF4-FFF2-40B4-BE49-F238E27FC236}">
                  <a16:creationId xmlns:a16="http://schemas.microsoft.com/office/drawing/2014/main" id="{A5F41BEE-2D25-457C-BFE7-056B0FF45DF3}"/>
                </a:ext>
              </a:extLst>
            </p:cNvPr>
            <p:cNvSpPr/>
            <p:nvPr/>
          </p:nvSpPr>
          <p:spPr>
            <a:xfrm>
              <a:off x="2255954" y="2357306"/>
              <a:ext cx="2015743" cy="13448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lnSpc>
                  <a:spcPct val="150000"/>
                </a:lnSpc>
                <a:buClr>
                  <a:schemeClr val="accent1"/>
                </a:buClr>
                <a:buSzPct val="80000"/>
                <a:buFont typeface="Wingdings" panose="05000000000000000000" pitchFamily="2" charset="2"/>
                <a:buChar char="q"/>
              </a:pPr>
              <a:r>
                <a:rPr lang="en-US" sz="1400" dirty="0">
                  <a:solidFill>
                    <a:schemeClr val="tx1">
                      <a:lumMod val="50000"/>
                    </a:schemeClr>
                  </a:solidFill>
                </a:rPr>
                <a:t>Learn Azure, K8s…</a:t>
              </a:r>
            </a:p>
            <a:p>
              <a:pPr marL="285750" indent="-285750">
                <a:lnSpc>
                  <a:spcPct val="150000"/>
                </a:lnSpc>
                <a:buClr>
                  <a:schemeClr val="accent1"/>
                </a:buClr>
                <a:buSzPct val="80000"/>
                <a:buFont typeface="Wingdings" panose="05000000000000000000" pitchFamily="2" charset="2"/>
                <a:buChar char="q"/>
              </a:pPr>
              <a:r>
                <a:rPr lang="en-US" sz="1400" dirty="0">
                  <a:solidFill>
                    <a:schemeClr val="tx1">
                      <a:lumMod val="50000"/>
                    </a:schemeClr>
                  </a:solidFill>
                </a:rPr>
                <a:t>Build a Pilot</a:t>
              </a:r>
            </a:p>
            <a:p>
              <a:pPr marL="285750" indent="-285750">
                <a:lnSpc>
                  <a:spcPct val="150000"/>
                </a:lnSpc>
                <a:buClr>
                  <a:schemeClr val="accent1"/>
                </a:buClr>
                <a:buSzPct val="80000"/>
                <a:buFont typeface="Wingdings" panose="05000000000000000000" pitchFamily="2" charset="2"/>
                <a:buChar char="q"/>
              </a:pPr>
              <a:r>
                <a:rPr lang="en-US" sz="1400" dirty="0">
                  <a:solidFill>
                    <a:schemeClr val="tx1">
                      <a:lumMod val="50000"/>
                    </a:schemeClr>
                  </a:solidFill>
                </a:rPr>
                <a:t>Build support within your Org</a:t>
              </a:r>
            </a:p>
          </p:txBody>
        </p:sp>
        <p:sp>
          <p:nvSpPr>
            <p:cNvPr id="54" name="Rectangle 53">
              <a:extLst>
                <a:ext uri="{FF2B5EF4-FFF2-40B4-BE49-F238E27FC236}">
                  <a16:creationId xmlns:a16="http://schemas.microsoft.com/office/drawing/2014/main" id="{D046B83E-F99E-434C-B0DD-99DC47D7E4F2}"/>
                </a:ext>
              </a:extLst>
            </p:cNvPr>
            <p:cNvSpPr/>
            <p:nvPr/>
          </p:nvSpPr>
          <p:spPr>
            <a:xfrm>
              <a:off x="4318670" y="2357306"/>
              <a:ext cx="1921360" cy="13448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buClr>
                  <a:schemeClr val="accent1"/>
                </a:buClr>
                <a:buSzPct val="80000"/>
                <a:buFont typeface="Wingdings" panose="05000000000000000000" pitchFamily="2" charset="2"/>
                <a:buChar char="q"/>
              </a:pPr>
              <a:r>
                <a:rPr lang="en-US" sz="1400" dirty="0">
                  <a:solidFill>
                    <a:schemeClr val="tx1">
                      <a:lumMod val="50000"/>
                    </a:schemeClr>
                  </a:solidFill>
                </a:rPr>
                <a:t>Leverage different Storage Options</a:t>
              </a:r>
            </a:p>
            <a:p>
              <a:pPr marL="285750" indent="-285750">
                <a:lnSpc>
                  <a:spcPct val="150000"/>
                </a:lnSpc>
                <a:buClr>
                  <a:schemeClr val="accent1"/>
                </a:buClr>
                <a:buSzPct val="80000"/>
                <a:buFont typeface="Wingdings" panose="05000000000000000000" pitchFamily="2" charset="2"/>
                <a:buChar char="q"/>
              </a:pPr>
              <a:r>
                <a:rPr lang="en-US" sz="1400" dirty="0">
                  <a:solidFill>
                    <a:schemeClr val="tx1">
                      <a:lumMod val="50000"/>
                    </a:schemeClr>
                  </a:solidFill>
                </a:rPr>
                <a:t>Migrate</a:t>
              </a:r>
            </a:p>
          </p:txBody>
        </p:sp>
        <p:sp>
          <p:nvSpPr>
            <p:cNvPr id="55" name="Rectangle 54">
              <a:extLst>
                <a:ext uri="{FF2B5EF4-FFF2-40B4-BE49-F238E27FC236}">
                  <a16:creationId xmlns:a16="http://schemas.microsoft.com/office/drawing/2014/main" id="{B0EA0BAF-5489-4F75-8786-5CC117496B6A}"/>
                </a:ext>
              </a:extLst>
            </p:cNvPr>
            <p:cNvSpPr/>
            <p:nvPr/>
          </p:nvSpPr>
          <p:spPr>
            <a:xfrm>
              <a:off x="6287003" y="2345834"/>
              <a:ext cx="1921360" cy="13448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buClr>
                  <a:schemeClr val="accent1"/>
                </a:buClr>
                <a:buSzPct val="80000"/>
                <a:buFont typeface="Wingdings" panose="05000000000000000000" pitchFamily="2" charset="2"/>
                <a:buChar char="q"/>
              </a:pPr>
              <a:r>
                <a:rPr lang="en-US" sz="1400" dirty="0">
                  <a:solidFill>
                    <a:schemeClr val="tx1">
                      <a:lumMod val="50000"/>
                    </a:schemeClr>
                  </a:solidFill>
                </a:rPr>
                <a:t>Forklift Migration</a:t>
              </a:r>
            </a:p>
            <a:p>
              <a:pPr marL="285750" lvl="1" indent="-285750">
                <a:buClr>
                  <a:schemeClr val="bg1"/>
                </a:buClr>
                <a:buSzPct val="80000"/>
                <a:buFont typeface="Wingdings" panose="05000000000000000000" pitchFamily="2" charset="2"/>
                <a:buChar char="q"/>
              </a:pPr>
              <a:r>
                <a:rPr lang="en-US" sz="1400" dirty="0">
                  <a:solidFill>
                    <a:schemeClr val="tx1">
                      <a:lumMod val="50000"/>
                    </a:schemeClr>
                  </a:solidFill>
                </a:rPr>
                <a:t>Strategy</a:t>
              </a:r>
            </a:p>
            <a:p>
              <a:pPr marL="285750" indent="-285750">
                <a:buClr>
                  <a:schemeClr val="accent1"/>
                </a:buClr>
                <a:buSzPct val="80000"/>
                <a:buFont typeface="Wingdings" panose="05000000000000000000" pitchFamily="2" charset="2"/>
                <a:buChar char="q"/>
              </a:pPr>
              <a:r>
                <a:rPr lang="en-US" sz="1400" dirty="0">
                  <a:solidFill>
                    <a:schemeClr val="tx1">
                      <a:lumMod val="50000"/>
                    </a:schemeClr>
                  </a:solidFill>
                </a:rPr>
                <a:t>Hybrid Migration Strategy</a:t>
              </a:r>
            </a:p>
          </p:txBody>
        </p:sp>
        <p:sp>
          <p:nvSpPr>
            <p:cNvPr id="56" name="Rectangle 55">
              <a:extLst>
                <a:ext uri="{FF2B5EF4-FFF2-40B4-BE49-F238E27FC236}">
                  <a16:creationId xmlns:a16="http://schemas.microsoft.com/office/drawing/2014/main" id="{F520FAEF-5626-450E-8155-8525BB85B6AA}"/>
                </a:ext>
              </a:extLst>
            </p:cNvPr>
            <p:cNvSpPr/>
            <p:nvPr/>
          </p:nvSpPr>
          <p:spPr>
            <a:xfrm>
              <a:off x="8255336" y="2345834"/>
              <a:ext cx="1921360" cy="13448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lnSpc>
                  <a:spcPct val="150000"/>
                </a:lnSpc>
                <a:buClr>
                  <a:schemeClr val="accent1"/>
                </a:buClr>
                <a:buSzPct val="80000"/>
                <a:buFont typeface="Wingdings" panose="05000000000000000000" pitchFamily="2" charset="2"/>
                <a:buChar char="q"/>
              </a:pPr>
              <a:r>
                <a:rPr lang="en-US" sz="1400" dirty="0">
                  <a:solidFill>
                    <a:schemeClr val="tx1">
                      <a:lumMod val="50000"/>
                    </a:schemeClr>
                  </a:solidFill>
                </a:rPr>
                <a:t>Auto-scaling</a:t>
              </a:r>
            </a:p>
            <a:p>
              <a:pPr marL="285750" indent="-285750">
                <a:lnSpc>
                  <a:spcPct val="150000"/>
                </a:lnSpc>
                <a:buClr>
                  <a:schemeClr val="accent1"/>
                </a:buClr>
                <a:buSzPct val="80000"/>
                <a:buFont typeface="Wingdings" panose="05000000000000000000" pitchFamily="2" charset="2"/>
                <a:buChar char="q"/>
              </a:pPr>
              <a:r>
                <a:rPr lang="en-US" sz="1400" dirty="0">
                  <a:solidFill>
                    <a:schemeClr val="tx1">
                      <a:lumMod val="50000"/>
                    </a:schemeClr>
                  </a:solidFill>
                </a:rPr>
                <a:t>Automation</a:t>
              </a:r>
            </a:p>
            <a:p>
              <a:pPr marL="285750" indent="-285750">
                <a:lnSpc>
                  <a:spcPct val="150000"/>
                </a:lnSpc>
                <a:buClr>
                  <a:schemeClr val="accent1"/>
                </a:buClr>
                <a:buSzPct val="80000"/>
                <a:buFont typeface="Wingdings" panose="05000000000000000000" pitchFamily="2" charset="2"/>
                <a:buChar char="q"/>
              </a:pPr>
              <a:r>
                <a:rPr lang="en-US" sz="1400" dirty="0">
                  <a:solidFill>
                    <a:schemeClr val="tx1">
                      <a:lumMod val="50000"/>
                    </a:schemeClr>
                  </a:solidFill>
                </a:rPr>
                <a:t>Elasticity</a:t>
              </a:r>
            </a:p>
            <a:p>
              <a:pPr marL="285750" indent="-285750">
                <a:lnSpc>
                  <a:spcPct val="150000"/>
                </a:lnSpc>
                <a:buClr>
                  <a:schemeClr val="accent1"/>
                </a:buClr>
                <a:buSzPct val="80000"/>
                <a:buFont typeface="Wingdings" panose="05000000000000000000" pitchFamily="2" charset="2"/>
                <a:buChar char="q"/>
              </a:pPr>
              <a:r>
                <a:rPr lang="en-US" sz="1400" dirty="0">
                  <a:solidFill>
                    <a:schemeClr val="tx1">
                      <a:lumMod val="50000"/>
                    </a:schemeClr>
                  </a:solidFill>
                </a:rPr>
                <a:t>High-Availability</a:t>
              </a:r>
            </a:p>
          </p:txBody>
        </p:sp>
        <p:sp>
          <p:nvSpPr>
            <p:cNvPr id="57" name="Rectangle 56">
              <a:extLst>
                <a:ext uri="{FF2B5EF4-FFF2-40B4-BE49-F238E27FC236}">
                  <a16:creationId xmlns:a16="http://schemas.microsoft.com/office/drawing/2014/main" id="{76C2BF64-26E8-420C-BA36-CC9F5D46E344}"/>
                </a:ext>
              </a:extLst>
            </p:cNvPr>
            <p:cNvSpPr/>
            <p:nvPr/>
          </p:nvSpPr>
          <p:spPr>
            <a:xfrm>
              <a:off x="10223669" y="2345834"/>
              <a:ext cx="1921360" cy="13448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spcAft>
                  <a:spcPts val="500"/>
                </a:spcAft>
                <a:buClr>
                  <a:schemeClr val="accent1"/>
                </a:buClr>
                <a:buSzPct val="80000"/>
                <a:buFont typeface="Wingdings" panose="05000000000000000000" pitchFamily="2" charset="2"/>
                <a:buChar char="q"/>
              </a:pPr>
              <a:r>
                <a:rPr lang="en-US" sz="1400" dirty="0">
                  <a:solidFill>
                    <a:schemeClr val="tx1">
                      <a:lumMod val="50000"/>
                    </a:schemeClr>
                  </a:solidFill>
                </a:rPr>
                <a:t>Utilization</a:t>
              </a:r>
            </a:p>
            <a:p>
              <a:pPr marL="285750" indent="-285750">
                <a:spcAft>
                  <a:spcPts val="500"/>
                </a:spcAft>
                <a:buClr>
                  <a:schemeClr val="accent1"/>
                </a:buClr>
                <a:buSzPct val="80000"/>
                <a:buFont typeface="Wingdings" panose="05000000000000000000" pitchFamily="2" charset="2"/>
                <a:buChar char="q"/>
              </a:pPr>
              <a:r>
                <a:rPr lang="en-US" sz="1400" dirty="0">
                  <a:solidFill>
                    <a:schemeClr val="tx1">
                      <a:lumMod val="50000"/>
                    </a:schemeClr>
                  </a:solidFill>
                </a:rPr>
                <a:t>Monitoring</a:t>
              </a:r>
            </a:p>
            <a:p>
              <a:pPr marL="285750" indent="-285750">
                <a:spcAft>
                  <a:spcPts val="500"/>
                </a:spcAft>
                <a:buClr>
                  <a:schemeClr val="accent1"/>
                </a:buClr>
                <a:buSzPct val="80000"/>
                <a:buFont typeface="Wingdings" panose="05000000000000000000" pitchFamily="2" charset="2"/>
                <a:buChar char="q"/>
              </a:pPr>
              <a:r>
                <a:rPr lang="en-US" sz="1400" dirty="0">
                  <a:solidFill>
                    <a:schemeClr val="tx1">
                      <a:lumMod val="50000"/>
                    </a:schemeClr>
                  </a:solidFill>
                </a:rPr>
                <a:t>Efficiency</a:t>
              </a:r>
            </a:p>
            <a:p>
              <a:pPr marL="285750" indent="-285750">
                <a:spcAft>
                  <a:spcPts val="500"/>
                </a:spcAft>
                <a:buClr>
                  <a:schemeClr val="accent1"/>
                </a:buClr>
                <a:buSzPct val="80000"/>
                <a:buFont typeface="Wingdings" panose="05000000000000000000" pitchFamily="2" charset="2"/>
                <a:buChar char="q"/>
              </a:pPr>
              <a:r>
                <a:rPr lang="en-US" sz="1400" dirty="0">
                  <a:solidFill>
                    <a:schemeClr val="tx1">
                      <a:lumMod val="50000"/>
                    </a:schemeClr>
                  </a:solidFill>
                </a:rPr>
                <a:t>Performance</a:t>
              </a:r>
            </a:p>
            <a:p>
              <a:pPr marL="285750" indent="-285750">
                <a:spcAft>
                  <a:spcPts val="500"/>
                </a:spcAft>
                <a:buClr>
                  <a:schemeClr val="accent1"/>
                </a:buClr>
                <a:buSzPct val="80000"/>
                <a:buFont typeface="Wingdings" panose="05000000000000000000" pitchFamily="2" charset="2"/>
                <a:buChar char="q"/>
              </a:pPr>
              <a:r>
                <a:rPr lang="en-US" sz="1400" dirty="0">
                  <a:solidFill>
                    <a:schemeClr val="tx1">
                      <a:lumMod val="50000"/>
                    </a:schemeClr>
                  </a:solidFill>
                </a:rPr>
                <a:t>Re-engineering</a:t>
              </a:r>
            </a:p>
          </p:txBody>
        </p:sp>
      </p:grpSp>
      <p:sp>
        <p:nvSpPr>
          <p:cNvPr id="17" name="Arrow: Down 16">
            <a:extLst>
              <a:ext uri="{FF2B5EF4-FFF2-40B4-BE49-F238E27FC236}">
                <a16:creationId xmlns:a16="http://schemas.microsoft.com/office/drawing/2014/main" id="{38BEFE08-52A4-4D5C-AA58-D4D36C8A5BE2}"/>
              </a:ext>
            </a:extLst>
          </p:cNvPr>
          <p:cNvSpPr/>
          <p:nvPr/>
        </p:nvSpPr>
        <p:spPr>
          <a:xfrm>
            <a:off x="5852163" y="3330429"/>
            <a:ext cx="613186" cy="896543"/>
          </a:xfrm>
          <a:prstGeom prst="downArrow">
            <a:avLst/>
          </a:prstGeom>
          <a:solidFill>
            <a:schemeClr val="tx1">
              <a:lumMod val="50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highlight>
                <a:srgbClr val="000000"/>
              </a:highlight>
            </a:endParaRPr>
          </a:p>
        </p:txBody>
      </p:sp>
    </p:spTree>
    <p:extLst>
      <p:ext uri="{BB962C8B-B14F-4D97-AF65-F5344CB8AC3E}">
        <p14:creationId xmlns:p14="http://schemas.microsoft.com/office/powerpoint/2010/main" val="1894730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363EB-B9BD-4D7E-A8EA-F7057DEF0676}"/>
              </a:ext>
            </a:extLst>
          </p:cNvPr>
          <p:cNvSpPr>
            <a:spLocks noGrp="1"/>
          </p:cNvSpPr>
          <p:nvPr>
            <p:ph type="title"/>
          </p:nvPr>
        </p:nvSpPr>
        <p:spPr/>
        <p:txBody>
          <a:bodyPr/>
          <a:lstStyle/>
          <a:p>
            <a:r>
              <a:rPr lang="en-US" dirty="0"/>
              <a:t>Cloud Compute Layers</a:t>
            </a:r>
          </a:p>
        </p:txBody>
      </p:sp>
      <p:sp>
        <p:nvSpPr>
          <p:cNvPr id="4" name="Footer Placeholder 3">
            <a:extLst>
              <a:ext uri="{FF2B5EF4-FFF2-40B4-BE49-F238E27FC236}">
                <a16:creationId xmlns:a16="http://schemas.microsoft.com/office/drawing/2014/main" id="{8475C89F-5A89-4DB6-AEA9-6120BD1E8044}"/>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C81D86C0-14FB-4E72-8A3B-76452CF44402}"/>
              </a:ext>
            </a:extLst>
          </p:cNvPr>
          <p:cNvSpPr>
            <a:spLocks noGrp="1"/>
          </p:cNvSpPr>
          <p:nvPr>
            <p:ph type="sldNum" sz="quarter" idx="12"/>
          </p:nvPr>
        </p:nvSpPr>
        <p:spPr/>
        <p:txBody>
          <a:bodyPr/>
          <a:lstStyle/>
          <a:p>
            <a:fld id="{3310D8EA-3107-4873-B9AB-DD7D3E79053A}" type="slidenum">
              <a:rPr lang="en-US" smtClean="0"/>
              <a:t>9</a:t>
            </a:fld>
            <a:endParaRPr lang="en-US"/>
          </a:p>
        </p:txBody>
      </p:sp>
      <p:pic>
        <p:nvPicPr>
          <p:cNvPr id="103" name="Picture 102">
            <a:extLst>
              <a:ext uri="{FF2B5EF4-FFF2-40B4-BE49-F238E27FC236}">
                <a16:creationId xmlns:a16="http://schemas.microsoft.com/office/drawing/2014/main" id="{36E9A836-C7BB-4945-A2FD-BC89AF9E366D}"/>
              </a:ext>
            </a:extLst>
          </p:cNvPr>
          <p:cNvPicPr>
            <a:picLocks noChangeAspect="1"/>
          </p:cNvPicPr>
          <p:nvPr/>
        </p:nvPicPr>
        <p:blipFill>
          <a:blip r:embed="rId2"/>
          <a:stretch>
            <a:fillRect/>
          </a:stretch>
        </p:blipFill>
        <p:spPr>
          <a:xfrm>
            <a:off x="0" y="1146399"/>
            <a:ext cx="12192000" cy="5566220"/>
          </a:xfrm>
          <a:prstGeom prst="rect">
            <a:avLst/>
          </a:prstGeom>
        </p:spPr>
      </p:pic>
    </p:spTree>
    <p:extLst>
      <p:ext uri="{BB962C8B-B14F-4D97-AF65-F5344CB8AC3E}">
        <p14:creationId xmlns:p14="http://schemas.microsoft.com/office/powerpoint/2010/main" val="31833131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ptum WIdescreen 2017">
  <a:themeElements>
    <a:clrScheme name="Optum May 2017">
      <a:dk1>
        <a:srgbClr val="55565A"/>
      </a:dk1>
      <a:lt1>
        <a:srgbClr val="FFFFFF"/>
      </a:lt1>
      <a:dk2>
        <a:srgbClr val="55565A"/>
      </a:dk2>
      <a:lt2>
        <a:srgbClr val="FFFFFF"/>
      </a:lt2>
      <a:accent1>
        <a:srgbClr val="E87722"/>
      </a:accent1>
      <a:accent2>
        <a:srgbClr val="EAAA00"/>
      </a:accent2>
      <a:accent3>
        <a:srgbClr val="63666A"/>
      </a:accent3>
      <a:accent4>
        <a:srgbClr val="888B8D"/>
      </a:accent4>
      <a:accent5>
        <a:srgbClr val="B1B3B3"/>
      </a:accent5>
      <a:accent6>
        <a:srgbClr val="D0D0CE"/>
      </a:accent6>
      <a:hlink>
        <a:srgbClr val="E87722"/>
      </a:hlink>
      <a:folHlink>
        <a:srgbClr val="888B8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defPPr>
      </a:lstStyle>
    </a:txDef>
  </a:objectDefaults>
  <a:extraClrSchemeLst/>
  <a:custClrLst>
    <a:custClr name="Custom Color 1">
      <a:srgbClr val="E87722"/>
    </a:custClr>
    <a:custClr name="Custom Color 2">
      <a:srgbClr val="888B8D"/>
    </a:custClr>
    <a:custClr name="Custom Color 3">
      <a:srgbClr val="739600"/>
    </a:custClr>
    <a:custClr name="Custom Color 4">
      <a:srgbClr val="008770"/>
    </a:custClr>
    <a:custClr name="Custom Color 5">
      <a:srgbClr val="00549F"/>
    </a:custClr>
    <a:custClr name="Custom Color 6">
      <a:srgbClr val="3B0083"/>
    </a:custClr>
    <a:custClr name="Custom Color 7">
      <a:srgbClr val="A22B38"/>
    </a:custClr>
  </a:custClrLst>
  <a:extLst>
    <a:ext uri="{05A4C25C-085E-4340-85A3-A5531E510DB2}">
      <thm15:themeFamily xmlns:thm15="http://schemas.microsoft.com/office/thememl/2012/main" name="Optum Template Widescreen - 2017 - 06.27.17.potx" id="{14CCB6DF-C717-4413-BCDA-15B71AA5CDD8}" vid="{817E4C5E-750D-4B97-8ADE-F637BD8C07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08E3879C829A94B86CD0BB0071FF36F" ma:contentTypeVersion="" ma:contentTypeDescription="Create a new document." ma:contentTypeScope="" ma:versionID="a6f9e62a7fe0fb0feac2eba77f0e55f8">
  <xsd:schema xmlns:xsd="http://www.w3.org/2001/XMLSchema" xmlns:xs="http://www.w3.org/2001/XMLSchema" xmlns:p="http://schemas.microsoft.com/office/2006/metadata/properties" targetNamespace="http://schemas.microsoft.com/office/2006/metadata/properties" ma:root="true" ma:fieldsID="b2384c6cc0088fcedbaf6edaf557def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8164550-37DD-4C74-826A-B72226677A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30297D7-6120-4AEC-BD90-27546ED06F72}">
  <ds:schemaRefs>
    <ds:schemaRef ds:uri="http://schemas.microsoft.com/sharepoint/v3/contenttype/forms"/>
  </ds:schemaRefs>
</ds:datastoreItem>
</file>

<file path=customXml/itemProps3.xml><?xml version="1.0" encoding="utf-8"?>
<ds:datastoreItem xmlns:ds="http://schemas.openxmlformats.org/officeDocument/2006/customXml" ds:itemID="{2572DBA8-2504-4AD1-BD72-3562DB5094E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8702</TotalTime>
  <Words>2260</Words>
  <Application>Microsoft Office PowerPoint</Application>
  <PresentationFormat>Widescreen</PresentationFormat>
  <Paragraphs>444</Paragraphs>
  <Slides>30</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ＭＳ Ｐゴシック</vt:lpstr>
      <vt:lpstr>Arial</vt:lpstr>
      <vt:lpstr>Arial</vt:lpstr>
      <vt:lpstr>Arial Unicode MS</vt:lpstr>
      <vt:lpstr>Calibri</vt:lpstr>
      <vt:lpstr>Cambria</vt:lpstr>
      <vt:lpstr>Century Gothic</vt:lpstr>
      <vt:lpstr>Segoe UI</vt:lpstr>
      <vt:lpstr>Wingdings</vt:lpstr>
      <vt:lpstr>Optum WIdescreen 2017</vt:lpstr>
      <vt:lpstr>Expectations for Cloud Ready Applications</vt:lpstr>
      <vt:lpstr>Cloud Ready Applications</vt:lpstr>
      <vt:lpstr>PowerPoint Presentation</vt:lpstr>
      <vt:lpstr>Need for Cloud Ready</vt:lpstr>
      <vt:lpstr>Assess Your Cloud Readiness</vt:lpstr>
      <vt:lpstr>There are many reasons to move to the Cloud</vt:lpstr>
      <vt:lpstr>There are many reasons to move to the Cloud</vt:lpstr>
      <vt:lpstr>There are many reasons to move to the Cloud</vt:lpstr>
      <vt:lpstr>Cloud Compute Layers</vt:lpstr>
      <vt:lpstr>Cloud-Native</vt:lpstr>
      <vt:lpstr>What is cloud-native all about?</vt:lpstr>
      <vt:lpstr>Health Care Cloud | Cloud Readiness Vs Cloud Native</vt:lpstr>
      <vt:lpstr>12 Factor Application</vt:lpstr>
      <vt:lpstr>What is Serverless?</vt:lpstr>
      <vt:lpstr>The 12 Factors</vt:lpstr>
      <vt:lpstr>#1 &amp; 2 Codebase and Dependencies</vt:lpstr>
      <vt:lpstr>#3 &amp; 4 Config and Backing Services</vt:lpstr>
      <vt:lpstr>#5 &amp; 6 Build, Release, Run and Processes</vt:lpstr>
      <vt:lpstr>#7 &amp; 8 Port Binding and Concurrency</vt:lpstr>
      <vt:lpstr>#9 &amp;1 0 Disposability and Dev/Prod Parity</vt:lpstr>
      <vt:lpstr>#11 &amp; 12 Logs and Admin Processes </vt:lpstr>
      <vt:lpstr>Deploying a 12 factor app into OSFI Kubernetes</vt:lpstr>
      <vt:lpstr>PowerPoint Presentation</vt:lpstr>
      <vt:lpstr>PowerPoint Presentation</vt:lpstr>
      <vt:lpstr>Health Care Cloud Overview</vt:lpstr>
      <vt:lpstr>PowerPoint Presentation</vt:lpstr>
      <vt:lpstr>PowerPoint Presentation</vt:lpstr>
      <vt:lpstr>PowerPoint Presentation</vt:lpstr>
      <vt:lpstr> Cloud | Private Cloud Journey Team Experience</vt:lpstr>
      <vt:lpstr> Cloud | Public Cloud Journey Team Experience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Optum PowerPoint template - 2017</dc:title>
  <dc:creator>Sandra Johnson</dc:creator>
  <cp:lastModifiedBy>RANJAN PRASAD</cp:lastModifiedBy>
  <cp:revision>159</cp:revision>
  <cp:lastPrinted>2019-05-31T16:41:35Z</cp:lastPrinted>
  <dcterms:created xsi:type="dcterms:W3CDTF">2017-07-17T15:17:37Z</dcterms:created>
  <dcterms:modified xsi:type="dcterms:W3CDTF">2019-06-11T13:08:45Z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0x010100908E3879C829A94B86CD0BB0071FF36F</vt:lpwstr>
  </property>
</Properties>
</file>