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>
      <a:defRPr lang="ru-RU"/>
    </a:defPPr>
    <a:lvl1pPr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itchFamily="2" charset="0"/>
        <a:ea typeface="+mn-ea"/>
        <a:cs typeface="Helvetica Neue" pitchFamily="2" charset="0"/>
        <a:sym typeface="Helvetica Neue" pitchFamily="2" charset="0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itchFamily="2" charset="0"/>
        <a:ea typeface="+mn-ea"/>
        <a:cs typeface="Helvetica Neue" pitchFamily="2" charset="0"/>
        <a:sym typeface="Helvetica Neue" pitchFamily="2" charset="0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itchFamily="2" charset="0"/>
        <a:ea typeface="+mn-ea"/>
        <a:cs typeface="Helvetica Neue" pitchFamily="2" charset="0"/>
        <a:sym typeface="Helvetica Neue" pitchFamily="2" charset="0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itchFamily="2" charset="0"/>
        <a:ea typeface="+mn-ea"/>
        <a:cs typeface="Helvetica Neue" pitchFamily="2" charset="0"/>
        <a:sym typeface="Helvetica Neue" pitchFamily="2" charset="0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3000" b="1" kern="1200">
        <a:solidFill>
          <a:srgbClr val="000000"/>
        </a:solidFill>
        <a:latin typeface="Helvetica Neue" pitchFamily="2" charset="0"/>
        <a:ea typeface="+mn-ea"/>
        <a:cs typeface="Helvetica Neue" pitchFamily="2" charset="0"/>
        <a:sym typeface="Helvetica Neue" pitchFamily="2" charset="0"/>
      </a:defRPr>
    </a:lvl5pPr>
    <a:lvl6pPr marL="2286000" algn="l" defTabSz="914400" rtl="0" eaLnBrk="1" latinLnBrk="0" hangingPunct="1">
      <a:defRPr sz="3000" b="1" kern="1200">
        <a:solidFill>
          <a:srgbClr val="000000"/>
        </a:solidFill>
        <a:latin typeface="Helvetica Neue" pitchFamily="2" charset="0"/>
        <a:ea typeface="+mn-ea"/>
        <a:cs typeface="Helvetica Neue" pitchFamily="2" charset="0"/>
        <a:sym typeface="Helvetica Neue" pitchFamily="2" charset="0"/>
      </a:defRPr>
    </a:lvl6pPr>
    <a:lvl7pPr marL="2743200" algn="l" defTabSz="914400" rtl="0" eaLnBrk="1" latinLnBrk="0" hangingPunct="1">
      <a:defRPr sz="3000" b="1" kern="1200">
        <a:solidFill>
          <a:srgbClr val="000000"/>
        </a:solidFill>
        <a:latin typeface="Helvetica Neue" pitchFamily="2" charset="0"/>
        <a:ea typeface="+mn-ea"/>
        <a:cs typeface="Helvetica Neue" pitchFamily="2" charset="0"/>
        <a:sym typeface="Helvetica Neue" pitchFamily="2" charset="0"/>
      </a:defRPr>
    </a:lvl7pPr>
    <a:lvl8pPr marL="3200400" algn="l" defTabSz="914400" rtl="0" eaLnBrk="1" latinLnBrk="0" hangingPunct="1">
      <a:defRPr sz="3000" b="1" kern="1200">
        <a:solidFill>
          <a:srgbClr val="000000"/>
        </a:solidFill>
        <a:latin typeface="Helvetica Neue" pitchFamily="2" charset="0"/>
        <a:ea typeface="+mn-ea"/>
        <a:cs typeface="Helvetica Neue" pitchFamily="2" charset="0"/>
        <a:sym typeface="Helvetica Neue" pitchFamily="2" charset="0"/>
      </a:defRPr>
    </a:lvl8pPr>
    <a:lvl9pPr marL="3657600" algn="l" defTabSz="914400" rtl="0" eaLnBrk="1" latinLnBrk="0" hangingPunct="1">
      <a:defRPr sz="3000" b="1" kern="1200">
        <a:solidFill>
          <a:srgbClr val="000000"/>
        </a:solidFill>
        <a:latin typeface="Helvetica Neue" pitchFamily="2" charset="0"/>
        <a:ea typeface="+mn-ea"/>
        <a:cs typeface="Helvetica Neue" pitchFamily="2" charset="0"/>
        <a:sym typeface="Helvetica Neue" pitchFamily="2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16">
            <a:extLst>
              <a:ext uri="{FF2B5EF4-FFF2-40B4-BE49-F238E27FC236}">
                <a16:creationId xmlns:a16="http://schemas.microsoft.com/office/drawing/2014/main" id="{77C639B2-ECD8-434B-B7FB-CAA880E73D0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Shape 117">
            <a:extLst>
              <a:ext uri="{FF2B5EF4-FFF2-40B4-BE49-F238E27FC236}">
                <a16:creationId xmlns:a16="http://schemas.microsoft.com/office/drawing/2014/main" id="{D5236B43-426F-489E-BC44-4A8083363476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Helvetica Neue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itchFamily="2" charset="0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itchFamily="2" charset="0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itchFamily="2" charset="0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itchFamily="2" charset="0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 pitchFamily="2" charset="0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>
            <a:extLst>
              <a:ext uri="{FF2B5EF4-FFF2-40B4-BE49-F238E27FC236}">
                <a16:creationId xmlns:a16="http://schemas.microsoft.com/office/drawing/2014/main" id="{96062BB5-5872-4F6D-AF03-F3462903873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57B82-9130-421F-99B2-B41D9CBD41A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861815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4" name="Номер слайда">
            <a:extLst>
              <a:ext uri="{FF2B5EF4-FFF2-40B4-BE49-F238E27FC236}">
                <a16:creationId xmlns:a16="http://schemas.microsoft.com/office/drawing/2014/main" id="{E8B0FFA9-D726-40AB-81B1-33B8664FAD23}"/>
              </a:ext>
            </a:extLst>
          </p:cNvPr>
          <p:cNvSpPr txBox="1"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FBB0B-8B8A-4204-BF5E-CBEC72061D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361528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96980235-4977-4FB3-BC7A-9B99F0CD1486}"/>
              </a:ext>
            </a:extLst>
          </p:cNvPr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A9848-E5B1-4359-B830-7BAA6D15A0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620842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>
            <a:extLst>
              <a:ext uri="{FF2B5EF4-FFF2-40B4-BE49-F238E27FC236}">
                <a16:creationId xmlns:a16="http://schemas.microsoft.com/office/drawing/2014/main" id="{C2E80A38-5E0F-46F3-A327-A4858099693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CCF1C-1C45-4581-ABD4-93E475C5D08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101060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>
            <a:extLst>
              <a:ext uri="{FF2B5EF4-FFF2-40B4-BE49-F238E27FC236}">
                <a16:creationId xmlns:a16="http://schemas.microsoft.com/office/drawing/2014/main" id="{08D43A4E-F4DD-4587-B1BE-A18103015CC5}"/>
              </a:ext>
            </a:extLst>
          </p:cNvPr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1D6E-54D4-4E31-893D-96E5D9A9FE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53316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C4F45F96-6F1B-4E1F-A82F-7197C5BCD64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2991A-B586-4F7C-AA04-6A251326F54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44753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>
            <a:extLst>
              <a:ext uri="{FF2B5EF4-FFF2-40B4-BE49-F238E27FC236}">
                <a16:creationId xmlns:a16="http://schemas.microsoft.com/office/drawing/2014/main" id="{C9C5D203-0695-44B5-907C-489BE926256A}"/>
              </a:ext>
            </a:extLst>
          </p:cNvPr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9EAA7-C303-4B4D-B5CF-A0D47B41368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32660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F0FF9056-106D-461A-815E-361456A6A7E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CC802-8477-479F-A208-94FEAD69194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37178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>
            <a:extLst>
              <a:ext uri="{FF2B5EF4-FFF2-40B4-BE49-F238E27FC236}">
                <a16:creationId xmlns:a16="http://schemas.microsoft.com/office/drawing/2014/main" id="{20A28AC5-51A2-4864-B451-FFFF8A579AD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79402-51F8-4DC6-881A-1D7A9AD130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16509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>
            <a:extLst>
              <a:ext uri="{FF2B5EF4-FFF2-40B4-BE49-F238E27FC236}">
                <a16:creationId xmlns:a16="http://schemas.microsoft.com/office/drawing/2014/main" id="{5DA0EE9F-9C99-4581-B125-851D513BA9B6}"/>
              </a:ext>
            </a:extLst>
          </p:cNvPr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79FFB-D49D-49CD-B58F-54EE046DBD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89047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FDC2ABD6-571D-499E-BA11-3F1D3CCE6B5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FF291-805C-4BDC-AC6D-E8CC647A3E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587048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5" name="Изображение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5" name="Номер слайда">
            <a:extLst>
              <a:ext uri="{FF2B5EF4-FFF2-40B4-BE49-F238E27FC236}">
                <a16:creationId xmlns:a16="http://schemas.microsoft.com/office/drawing/2014/main" id="{3E19B115-860F-4433-B94D-374295B719B8}"/>
              </a:ext>
            </a:extLst>
          </p:cNvPr>
          <p:cNvSpPr txBox="1"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240E8-AA1E-49C5-BFE1-D0DA8908F83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65021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заголовка">
            <a:extLst>
              <a:ext uri="{FF2B5EF4-FFF2-40B4-BE49-F238E27FC236}">
                <a16:creationId xmlns:a16="http://schemas.microsoft.com/office/drawing/2014/main" id="{D07D8508-9F47-434C-90E5-8CB04E6921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>
                <a:sym typeface="Helvetica Neue Medium" pitchFamily="2" charset="0"/>
              </a:rPr>
              <a:t>Текст заголовка</a:t>
            </a:r>
          </a:p>
        </p:txBody>
      </p:sp>
      <p:sp>
        <p:nvSpPr>
          <p:cNvPr id="1027" name="Уровень текста 1…">
            <a:extLst>
              <a:ext uri="{FF2B5EF4-FFF2-40B4-BE49-F238E27FC236}">
                <a16:creationId xmlns:a16="http://schemas.microsoft.com/office/drawing/2014/main" id="{7E88B1A0-A59A-44E5-8A76-CB77E6E1C7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>
                <a:sym typeface="Helvetica Neue" pitchFamily="2" charset="0"/>
              </a:rPr>
              <a:t>Уровень текста 1</a:t>
            </a:r>
          </a:p>
          <a:p>
            <a:pPr lvl="1"/>
            <a:r>
              <a:rPr lang="ru-RU" altLang="ru-RU">
                <a:sym typeface="Helvetica Neue" pitchFamily="2" charset="0"/>
              </a:rPr>
              <a:t>Уровень текста 2</a:t>
            </a:r>
          </a:p>
          <a:p>
            <a:pPr lvl="2"/>
            <a:r>
              <a:rPr lang="ru-RU" altLang="ru-RU">
                <a:sym typeface="Helvetica Neue" pitchFamily="2" charset="0"/>
              </a:rPr>
              <a:t>Уровень текста 3</a:t>
            </a:r>
          </a:p>
          <a:p>
            <a:pPr lvl="3"/>
            <a:r>
              <a:rPr lang="ru-RU" altLang="ru-RU">
                <a:sym typeface="Helvetica Neue" pitchFamily="2" charset="0"/>
              </a:rPr>
              <a:t>Уровень текста 4</a:t>
            </a:r>
          </a:p>
          <a:p>
            <a:pPr lvl="4"/>
            <a:r>
              <a:rPr lang="ru-RU" altLang="ru-RU">
                <a:sym typeface="Helvetica Neue" pitchFamily="2" charset="0"/>
              </a:rPr>
              <a:t>Уровень текста 5</a:t>
            </a:r>
          </a:p>
        </p:txBody>
      </p:sp>
      <p:sp>
        <p:nvSpPr>
          <p:cNvPr id="1028" name="Номер слайда">
            <a:extLst>
              <a:ext uri="{FF2B5EF4-FFF2-40B4-BE49-F238E27FC236}">
                <a16:creationId xmlns:a16="http://schemas.microsoft.com/office/drawing/2014/main" id="{D79BF091-E4FD-6F4A-9DEA-8CB0D3BBD847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1958638" y="13081000"/>
            <a:ext cx="45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  <a:spAutoFit/>
          </a:bodyPr>
          <a:lstStyle>
            <a:lvl1pPr algn="ctr" eaLnBrk="1">
              <a:defRPr sz="2400" b="0" smtClean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Light" panose="02000403000000020004" pitchFamily="2" charset="0"/>
                <a:sym typeface="Helvetica Neue Light" panose="02000403000000020004" pitchFamily="2" charset="0"/>
              </a:defRPr>
            </a:lvl1pPr>
          </a:lstStyle>
          <a:p>
            <a:pPr>
              <a:defRPr/>
            </a:pPr>
            <a:fld id="{67F0127A-7162-4C48-91B1-A6979B69493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itchFamily="2" charset="0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itchFamily="2" charset="0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itchFamily="2" charset="0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itchFamily="2" charset="0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11200">
          <a:solidFill>
            <a:srgbClr val="000000"/>
          </a:solidFill>
          <a:latin typeface="+mn-lt"/>
          <a:ea typeface="+mn-ea"/>
          <a:cs typeface="+mn-cs"/>
          <a:sym typeface="Helvetica Neue Medium" pitchFamily="2" charset="0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itchFamily="2" charset="0"/>
        </a:defRPr>
      </a:lvl1pPr>
      <a:lvl2pPr marL="1270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itchFamily="2" charset="0"/>
        </a:defRPr>
      </a:lvl2pPr>
      <a:lvl3pPr marL="1905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itchFamily="2" charset="0"/>
        </a:defRPr>
      </a:lvl3pPr>
      <a:lvl4pPr marL="2540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itchFamily="2" charset="0"/>
        </a:defRPr>
      </a:lvl4pPr>
      <a:lvl5pPr marL="3175000" indent="-635000" algn="l" defTabSz="825500" rtl="0" eaLnBrk="0" fontAlgn="base" hangingPunct="0">
        <a:spcBef>
          <a:spcPts val="5900"/>
        </a:spcBef>
        <a:spcAft>
          <a:spcPct val="0"/>
        </a:spcAft>
        <a:buSzPct val="125000"/>
        <a:buChar char="•"/>
        <a:defRPr sz="5200">
          <a:solidFill>
            <a:srgbClr val="000000"/>
          </a:solidFill>
          <a:latin typeface="Helvetica Neue"/>
          <a:ea typeface="Helvetica Neue"/>
          <a:cs typeface="Helvetica Neue"/>
          <a:sym typeface="Helvetica Neue" pitchFamily="2" charset="0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Группа">
            <a:extLst>
              <a:ext uri="{FF2B5EF4-FFF2-40B4-BE49-F238E27FC236}">
                <a16:creationId xmlns:a16="http://schemas.microsoft.com/office/drawing/2014/main" id="{B27E268A-715C-4D96-8DAE-1974FDDC9DE1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3209925"/>
            <a:ext cx="21035264" cy="9481668"/>
            <a:chOff x="100" y="581"/>
            <a:chExt cx="21035586" cy="9482118"/>
          </a:xfrm>
        </p:grpSpPr>
        <p:grpSp>
          <p:nvGrpSpPr>
            <p:cNvPr id="15364" name="Группа">
              <a:extLst>
                <a:ext uri="{FF2B5EF4-FFF2-40B4-BE49-F238E27FC236}">
                  <a16:creationId xmlns:a16="http://schemas.microsoft.com/office/drawing/2014/main" id="{A0738EBF-CCE7-41B7-9818-631CCB5F64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" y="581"/>
              <a:ext cx="9409256" cy="8637998"/>
              <a:chOff x="100" y="581"/>
              <a:chExt cx="9409255" cy="8637997"/>
            </a:xfrm>
          </p:grpSpPr>
          <p:sp>
            <p:nvSpPr>
              <p:cNvPr id="123" name="Фигура">
                <a:extLst>
                  <a:ext uri="{FF2B5EF4-FFF2-40B4-BE49-F238E27FC236}">
                    <a16:creationId xmlns:a16="http://schemas.microsoft.com/office/drawing/2014/main" id="{0CD6E482-8F95-AD4A-8017-64F02AD757C3}"/>
                  </a:ext>
                </a:extLst>
              </p:cNvPr>
              <p:cNvSpPr/>
              <p:nvPr/>
            </p:nvSpPr>
            <p:spPr>
              <a:xfrm>
                <a:off x="100" y="7303427"/>
                <a:ext cx="9409255" cy="13351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497"/>
                    </a:moveTo>
                    <a:lnTo>
                      <a:pt x="1660" y="0"/>
                    </a:lnTo>
                    <a:lnTo>
                      <a:pt x="19928" y="0"/>
                    </a:lnTo>
                    <a:lnTo>
                      <a:pt x="21600" y="21600"/>
                    </a:lnTo>
                    <a:lnTo>
                      <a:pt x="0" y="21497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24" name="Фигура">
                <a:extLst>
                  <a:ext uri="{FF2B5EF4-FFF2-40B4-BE49-F238E27FC236}">
                    <a16:creationId xmlns:a16="http://schemas.microsoft.com/office/drawing/2014/main" id="{A856C4B0-867B-F940-AEEF-F6E8B615B8D9}"/>
                  </a:ext>
                </a:extLst>
              </p:cNvPr>
              <p:cNvSpPr/>
              <p:nvPr/>
            </p:nvSpPr>
            <p:spPr>
              <a:xfrm>
                <a:off x="776399" y="5906360"/>
                <a:ext cx="7845544" cy="1292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2" y="0"/>
                    </a:moveTo>
                    <a:lnTo>
                      <a:pt x="19667" y="0"/>
                    </a:lnTo>
                    <a:lnTo>
                      <a:pt x="21600" y="21574"/>
                    </a:lnTo>
                    <a:lnTo>
                      <a:pt x="0" y="21600"/>
                    </a:lnTo>
                    <a:lnTo>
                      <a:pt x="194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25" name="Фигура">
                <a:extLst>
                  <a:ext uri="{FF2B5EF4-FFF2-40B4-BE49-F238E27FC236}">
                    <a16:creationId xmlns:a16="http://schemas.microsoft.com/office/drawing/2014/main" id="{3789125A-95B0-FE4C-8A9F-E1D9BF170AE8}"/>
                  </a:ext>
                </a:extLst>
              </p:cNvPr>
              <p:cNvSpPr/>
              <p:nvPr/>
            </p:nvSpPr>
            <p:spPr>
              <a:xfrm>
                <a:off x="1543173" y="4512470"/>
                <a:ext cx="6324696" cy="129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17" y="0"/>
                    </a:moveTo>
                    <a:lnTo>
                      <a:pt x="1917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241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26" name="Фигура">
                <a:extLst>
                  <a:ext uri="{FF2B5EF4-FFF2-40B4-BE49-F238E27FC236}">
                    <a16:creationId xmlns:a16="http://schemas.microsoft.com/office/drawing/2014/main" id="{2D357370-0ABC-FE45-8180-2EEF53ECDE7F}"/>
                  </a:ext>
                </a:extLst>
              </p:cNvPr>
              <p:cNvSpPr/>
              <p:nvPr/>
            </p:nvSpPr>
            <p:spPr>
              <a:xfrm>
                <a:off x="2297247" y="3116991"/>
                <a:ext cx="4810198" cy="129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83" y="39"/>
                    </a:moveTo>
                    <a:lnTo>
                      <a:pt x="18398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183" y="39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27" name="Треугольник">
                <a:extLst>
                  <a:ext uri="{FF2B5EF4-FFF2-40B4-BE49-F238E27FC236}">
                    <a16:creationId xmlns:a16="http://schemas.microsoft.com/office/drawing/2014/main" id="{53958115-3BBB-7348-8C1F-F7899DC0F189}"/>
                  </a:ext>
                </a:extLst>
              </p:cNvPr>
              <p:cNvSpPr/>
              <p:nvPr/>
            </p:nvSpPr>
            <p:spPr>
              <a:xfrm>
                <a:off x="3062434" y="581"/>
                <a:ext cx="3289350" cy="3021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551"/>
                    </a:moveTo>
                    <a:lnTo>
                      <a:pt x="10774" y="0"/>
                    </a:lnTo>
                    <a:lnTo>
                      <a:pt x="21600" y="21600"/>
                    </a:lnTo>
                    <a:lnTo>
                      <a:pt x="0" y="2155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28" name="Фигура">
                <a:extLst>
                  <a:ext uri="{FF2B5EF4-FFF2-40B4-BE49-F238E27FC236}">
                    <a16:creationId xmlns:a16="http://schemas.microsoft.com/office/drawing/2014/main" id="{53D74093-EFE2-F340-BFAC-F83BB05B850D}"/>
                  </a:ext>
                </a:extLst>
              </p:cNvPr>
              <p:cNvSpPr/>
              <p:nvPr/>
            </p:nvSpPr>
            <p:spPr>
              <a:xfrm>
                <a:off x="100" y="7303427"/>
                <a:ext cx="1401783" cy="1328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573"/>
                    </a:moveTo>
                    <a:lnTo>
                      <a:pt x="11151" y="0"/>
                    </a:lnTo>
                    <a:lnTo>
                      <a:pt x="21600" y="0"/>
                    </a:lnTo>
                    <a:lnTo>
                      <a:pt x="10402" y="21600"/>
                    </a:lnTo>
                    <a:lnTo>
                      <a:pt x="0" y="21573"/>
                    </a:lnTo>
                    <a:close/>
                  </a:path>
                </a:pathLst>
              </a:custGeom>
              <a:solidFill>
                <a:srgbClr val="FFFFFF">
                  <a:alpha val="1625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29" name="Фигура">
                <a:extLst>
                  <a:ext uri="{FF2B5EF4-FFF2-40B4-BE49-F238E27FC236}">
                    <a16:creationId xmlns:a16="http://schemas.microsoft.com/office/drawing/2014/main" id="{9DA5C975-E45B-4840-8F25-CA5D1AA25902}"/>
                  </a:ext>
                </a:extLst>
              </p:cNvPr>
              <p:cNvSpPr/>
              <p:nvPr/>
            </p:nvSpPr>
            <p:spPr>
              <a:xfrm>
                <a:off x="776399" y="5906360"/>
                <a:ext cx="1387496" cy="1292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0977" y="13"/>
                    </a:lnTo>
                    <a:lnTo>
                      <a:pt x="0" y="21563"/>
                    </a:lnTo>
                    <a:lnTo>
                      <a:pt x="1065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>
                  <a:alpha val="1625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30" name="Фигура">
                <a:extLst>
                  <a:ext uri="{FF2B5EF4-FFF2-40B4-BE49-F238E27FC236}">
                    <a16:creationId xmlns:a16="http://schemas.microsoft.com/office/drawing/2014/main" id="{28D3CD5B-CEAD-4745-A91D-7ACA35DB68CD}"/>
                  </a:ext>
                </a:extLst>
              </p:cNvPr>
              <p:cNvSpPr/>
              <p:nvPr/>
            </p:nvSpPr>
            <p:spPr>
              <a:xfrm>
                <a:off x="1544760" y="4510882"/>
                <a:ext cx="1382734" cy="1297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57" y="0"/>
                    </a:moveTo>
                    <a:lnTo>
                      <a:pt x="21600" y="13"/>
                    </a:lnTo>
                    <a:lnTo>
                      <a:pt x="10501" y="21600"/>
                    </a:lnTo>
                    <a:lnTo>
                      <a:pt x="0" y="21573"/>
                    </a:lnTo>
                    <a:lnTo>
                      <a:pt x="11057" y="0"/>
                    </a:lnTo>
                    <a:close/>
                  </a:path>
                </a:pathLst>
              </a:custGeom>
              <a:solidFill>
                <a:srgbClr val="FFFFFF">
                  <a:alpha val="1625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31" name="Фигура">
                <a:extLst>
                  <a:ext uri="{FF2B5EF4-FFF2-40B4-BE49-F238E27FC236}">
                    <a16:creationId xmlns:a16="http://schemas.microsoft.com/office/drawing/2014/main" id="{EF112B0D-75AB-2E45-8FAD-61C1ED72EF72}"/>
                  </a:ext>
                </a:extLst>
              </p:cNvPr>
              <p:cNvSpPr/>
              <p:nvPr/>
            </p:nvSpPr>
            <p:spPr>
              <a:xfrm>
                <a:off x="2297247" y="3116991"/>
                <a:ext cx="1385909" cy="1293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1085" y="27"/>
                    </a:lnTo>
                    <a:lnTo>
                      <a:pt x="21600" y="0"/>
                    </a:lnTo>
                    <a:lnTo>
                      <a:pt x="10634" y="21596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>
                  <a:alpha val="1625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32" name="Фигура">
                <a:extLst>
                  <a:ext uri="{FF2B5EF4-FFF2-40B4-BE49-F238E27FC236}">
                    <a16:creationId xmlns:a16="http://schemas.microsoft.com/office/drawing/2014/main" id="{6AEA0757-7671-5B4C-BC36-0BB241E68B33}"/>
                  </a:ext>
                </a:extLst>
              </p:cNvPr>
              <p:cNvSpPr/>
              <p:nvPr/>
            </p:nvSpPr>
            <p:spPr>
              <a:xfrm>
                <a:off x="3060847" y="581"/>
                <a:ext cx="1979642" cy="3017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362" y="21600"/>
                    </a:moveTo>
                    <a:lnTo>
                      <a:pt x="0" y="21572"/>
                    </a:lnTo>
                    <a:lnTo>
                      <a:pt x="17903" y="0"/>
                    </a:lnTo>
                    <a:lnTo>
                      <a:pt x="21600" y="4447"/>
                    </a:lnTo>
                    <a:lnTo>
                      <a:pt x="7362" y="21600"/>
                    </a:lnTo>
                    <a:close/>
                  </a:path>
                </a:pathLst>
              </a:custGeom>
              <a:solidFill>
                <a:srgbClr val="FFFFFF">
                  <a:alpha val="16255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5405" name="Rectangle 111">
                <a:extLst>
                  <a:ext uri="{FF2B5EF4-FFF2-40B4-BE49-F238E27FC236}">
                    <a16:creationId xmlns:a16="http://schemas.microsoft.com/office/drawing/2014/main" id="{3C1337D8-3DAA-4575-A978-AF084C0EC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4969" y="1920559"/>
                <a:ext cx="2154358" cy="628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algn="ctr" eaLnBrk="1">
                  <a:lnSpc>
                    <a:spcPct val="120000"/>
                  </a:lnSpc>
                </a:pPr>
                <a:r>
                  <a:rPr lang="en-US" altLang="ru-RU" sz="32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FaaS</a:t>
                </a:r>
                <a:endParaRPr lang="ru-RU" altLang="ru-RU" sz="3200" b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406" name="Rectangle 111">
                <a:extLst>
                  <a:ext uri="{FF2B5EF4-FFF2-40B4-BE49-F238E27FC236}">
                    <a16:creationId xmlns:a16="http://schemas.microsoft.com/office/drawing/2014/main" id="{9B54A7A6-9C58-4F59-8EDA-C2E0DD669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928" y="3443450"/>
                <a:ext cx="3044440" cy="628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algn="ctr" eaLnBrk="1">
                  <a:lnSpc>
                    <a:spcPct val="120000"/>
                  </a:lnSpc>
                </a:pPr>
                <a:r>
                  <a:rPr lang="en-US" altLang="ru-RU" sz="32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PaaS</a:t>
                </a:r>
                <a:endParaRPr lang="ru-RU" altLang="ru-RU" sz="3200" b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407" name="Rectangle 111">
                <a:extLst>
                  <a:ext uri="{FF2B5EF4-FFF2-40B4-BE49-F238E27FC236}">
                    <a16:creationId xmlns:a16="http://schemas.microsoft.com/office/drawing/2014/main" id="{DECE9CA3-4D2C-4155-9158-4C7DC72CCE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928" y="4838899"/>
                <a:ext cx="3044440" cy="628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algn="ctr" eaLnBrk="1">
                  <a:lnSpc>
                    <a:spcPct val="120000"/>
                  </a:lnSpc>
                </a:pPr>
                <a:r>
                  <a:rPr lang="en-US" altLang="ru-RU" sz="32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CaaS</a:t>
                </a:r>
                <a:endParaRPr lang="ru-RU" altLang="ru-RU" sz="3200" b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408" name="Rectangle 111">
                <a:extLst>
                  <a:ext uri="{FF2B5EF4-FFF2-40B4-BE49-F238E27FC236}">
                    <a16:creationId xmlns:a16="http://schemas.microsoft.com/office/drawing/2014/main" id="{E4465CF9-54C0-40DE-8792-74C20823B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0905" y="6353838"/>
                <a:ext cx="4122485" cy="628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algn="ctr" eaLnBrk="1">
                  <a:lnSpc>
                    <a:spcPct val="120000"/>
                  </a:lnSpc>
                </a:pPr>
                <a:r>
                  <a:rPr lang="en-US" altLang="ru-RU" sz="32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Baked VMs</a:t>
                </a:r>
                <a:endParaRPr lang="ru-RU" altLang="ru-RU" sz="3200" b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409" name="Rectangle 111">
                <a:extLst>
                  <a:ext uri="{FF2B5EF4-FFF2-40B4-BE49-F238E27FC236}">
                    <a16:creationId xmlns:a16="http://schemas.microsoft.com/office/drawing/2014/main" id="{7E230C75-EDD0-4155-8A48-77AA79D4C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0905" y="7802602"/>
                <a:ext cx="4122485" cy="6289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algn="ctr" eaLnBrk="1">
                  <a:lnSpc>
                    <a:spcPct val="120000"/>
                  </a:lnSpc>
                </a:pPr>
                <a:r>
                  <a:rPr lang="en-US" altLang="ru-RU" sz="32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IaaS – Managed VMs</a:t>
                </a:r>
                <a:endParaRPr lang="ru-RU" altLang="ru-RU" sz="3200" b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365" name="Группа">
              <a:extLst>
                <a:ext uri="{FF2B5EF4-FFF2-40B4-BE49-F238E27FC236}">
                  <a16:creationId xmlns:a16="http://schemas.microsoft.com/office/drawing/2014/main" id="{3C1FEF17-3BBF-4C82-B226-70257BD9F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95209" y="7333592"/>
              <a:ext cx="10640477" cy="2149107"/>
              <a:chOff x="-366" y="-433"/>
              <a:chExt cx="10640476" cy="2149105"/>
            </a:xfrm>
          </p:grpSpPr>
          <p:sp>
            <p:nvSpPr>
              <p:cNvPr id="15386" name="Lorem Ipsum is simply dummy  the printing and an typesetting industry. Lorem Ipsum has been  industry's standard dummy text ever since the 1500s, when an unknown printer took a galley type">
                <a:extLst>
                  <a:ext uri="{FF2B5EF4-FFF2-40B4-BE49-F238E27FC236}">
                    <a16:creationId xmlns:a16="http://schemas.microsoft.com/office/drawing/2014/main" id="{DDD1E467-20DC-4099-804F-083E13DA7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90" y="452488"/>
                <a:ext cx="10022820" cy="1696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50000"/>
                  </a:lnSpc>
                </a:pPr>
                <a:r>
                  <a:rPr lang="en-US" altLang="ru-RU" sz="24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Infrastructure-as-a-Service provides most granular level of infrastructure services. Developers need to have greater knowledge of traditional IT operations.</a:t>
                </a:r>
                <a:endParaRPr lang="ru-RU" altLang="ru-RU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387" name="Rectangle 111">
                <a:extLst>
                  <a:ext uri="{FF2B5EF4-FFF2-40B4-BE49-F238E27FC236}">
                    <a16:creationId xmlns:a16="http://schemas.microsoft.com/office/drawing/2014/main" id="{9B1C6D27-28A2-4731-935F-383D3ACFD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006" y="12046"/>
                <a:ext cx="5198809" cy="494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20000"/>
                  </a:lnSpc>
                </a:pPr>
                <a:r>
                  <a:rPr lang="en-US" altLang="ru-RU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IaaS – Managed VMs</a:t>
                </a:r>
                <a:endParaRPr lang="ru-RU" altLang="ru-RU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6" name="Кружок">
                <a:extLst>
                  <a:ext uri="{FF2B5EF4-FFF2-40B4-BE49-F238E27FC236}">
                    <a16:creationId xmlns:a16="http://schemas.microsoft.com/office/drawing/2014/main" id="{413DF4B7-8A7A-374F-B6D3-29FB8C3332BD}"/>
                  </a:ext>
                </a:extLst>
              </p:cNvPr>
              <p:cNvSpPr/>
              <p:nvPr/>
            </p:nvSpPr>
            <p:spPr>
              <a:xfrm>
                <a:off x="-366" y="-433"/>
                <a:ext cx="476257" cy="477859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47" name="Text Box 3">
                <a:extLst>
                  <a:ext uri="{FF2B5EF4-FFF2-40B4-BE49-F238E27FC236}">
                    <a16:creationId xmlns:a16="http://schemas.microsoft.com/office/drawing/2014/main" id="{DD7E36EE-CA52-604A-ADDC-9E948B9E614E}"/>
                  </a:ext>
                </a:extLst>
              </p:cNvPr>
              <p:cNvSpPr txBox="1"/>
              <p:nvPr/>
            </p:nvSpPr>
            <p:spPr>
              <a:xfrm>
                <a:off x="86947" y="91646"/>
                <a:ext cx="301630" cy="292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/>
              </a:extLst>
            </p:spPr>
            <p:txBody>
              <a:bodyPr lIns="38100" tIns="38100" rIns="38100" bIns="38100">
                <a:spAutoFit/>
              </a:bodyPr>
              <a:lstStyle>
                <a:lvl1pPr>
                  <a:defRPr sz="1400" b="0" cap="all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ern="0"/>
                  <a:t>5</a:t>
                </a:r>
              </a:p>
            </p:txBody>
          </p:sp>
        </p:grpSp>
        <p:grpSp>
          <p:nvGrpSpPr>
            <p:cNvPr id="15366" name="Группа">
              <a:extLst>
                <a:ext uri="{FF2B5EF4-FFF2-40B4-BE49-F238E27FC236}">
                  <a16:creationId xmlns:a16="http://schemas.microsoft.com/office/drawing/2014/main" id="{F33F2DE0-7429-4956-857C-0F4B2CD25E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95209" y="5712677"/>
              <a:ext cx="10640477" cy="1040787"/>
              <a:chOff x="-366" y="-160"/>
              <a:chExt cx="10640476" cy="1040786"/>
            </a:xfrm>
          </p:grpSpPr>
          <p:sp>
            <p:nvSpPr>
              <p:cNvPr id="15382" name="Lorem Ipsum is simply dummy  the printing and an typesetting industry. Lorem Ipsum has been  industry's standard dummy text ever since the 1500s, when an unknown printer took a galley type">
                <a:extLst>
                  <a:ext uri="{FF2B5EF4-FFF2-40B4-BE49-F238E27FC236}">
                    <a16:creationId xmlns:a16="http://schemas.microsoft.com/office/drawing/2014/main" id="{89D0BCFA-4689-4195-90DF-F029B1B61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90" y="452488"/>
                <a:ext cx="10022820" cy="58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50000"/>
                  </a:lnSpc>
                </a:pPr>
                <a:r>
                  <a:rPr lang="en-US" altLang="ru-RU" sz="24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Immutable infrastructure at IaaS layer promoting better CI/CD practices</a:t>
                </a:r>
                <a:endParaRPr lang="ru-RU" altLang="ru-RU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383" name="Rectangle 111">
                <a:extLst>
                  <a:ext uri="{FF2B5EF4-FFF2-40B4-BE49-F238E27FC236}">
                    <a16:creationId xmlns:a16="http://schemas.microsoft.com/office/drawing/2014/main" id="{AAE6AAAC-028F-4CE9-B5AA-45989F63C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006" y="12046"/>
                <a:ext cx="6024177" cy="494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20000"/>
                  </a:lnSpc>
                </a:pPr>
                <a:r>
                  <a:rPr lang="en-US" altLang="ru-RU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Baked VMs</a:t>
                </a:r>
                <a:endParaRPr lang="ru-RU" altLang="ru-RU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1" name="Кружок">
                <a:extLst>
                  <a:ext uri="{FF2B5EF4-FFF2-40B4-BE49-F238E27FC236}">
                    <a16:creationId xmlns:a16="http://schemas.microsoft.com/office/drawing/2014/main" id="{FBECE8C2-72C1-9744-8581-A634A3D03EA1}"/>
                  </a:ext>
                </a:extLst>
              </p:cNvPr>
              <p:cNvSpPr/>
              <p:nvPr/>
            </p:nvSpPr>
            <p:spPr>
              <a:xfrm>
                <a:off x="-366" y="-160"/>
                <a:ext cx="476257" cy="477860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52" name="Text Box 3">
                <a:extLst>
                  <a:ext uri="{FF2B5EF4-FFF2-40B4-BE49-F238E27FC236}">
                    <a16:creationId xmlns:a16="http://schemas.microsoft.com/office/drawing/2014/main" id="{C9D9ABD6-8AF5-9740-BDBD-34C6F71F2288}"/>
                  </a:ext>
                </a:extLst>
              </p:cNvPr>
              <p:cNvSpPr txBox="1"/>
              <p:nvPr/>
            </p:nvSpPr>
            <p:spPr>
              <a:xfrm>
                <a:off x="86947" y="91919"/>
                <a:ext cx="301630" cy="2921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/>
              </a:extLst>
            </p:spPr>
            <p:txBody>
              <a:bodyPr lIns="38100" tIns="38100" rIns="38100" bIns="38100">
                <a:spAutoFit/>
              </a:bodyPr>
              <a:lstStyle>
                <a:lvl1pPr>
                  <a:defRPr sz="1400" b="0" cap="all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ern="0"/>
                  <a:t>4</a:t>
                </a:r>
              </a:p>
            </p:txBody>
          </p:sp>
        </p:grpSp>
        <p:grpSp>
          <p:nvGrpSpPr>
            <p:cNvPr id="15367" name="Группа">
              <a:extLst>
                <a:ext uri="{FF2B5EF4-FFF2-40B4-BE49-F238E27FC236}">
                  <a16:creationId xmlns:a16="http://schemas.microsoft.com/office/drawing/2014/main" id="{8E81A611-7104-417E-81F5-47070A42F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95209" y="4091763"/>
              <a:ext cx="10640477" cy="1594537"/>
              <a:chOff x="-366" y="113"/>
              <a:chExt cx="10640476" cy="1594536"/>
            </a:xfrm>
          </p:grpSpPr>
          <p:sp>
            <p:nvSpPr>
              <p:cNvPr id="15378" name="Lorem Ipsum is simply dummy  the printing and an typesetting industry. Lorem Ipsum has been  industry's standard dummy text ever since the 1500s, when an unknown printer took a galley type">
                <a:extLst>
                  <a:ext uri="{FF2B5EF4-FFF2-40B4-BE49-F238E27FC236}">
                    <a16:creationId xmlns:a16="http://schemas.microsoft.com/office/drawing/2014/main" id="{1E47C3D0-A07E-49A3-9BCE-70B8ED142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90" y="452488"/>
                <a:ext cx="10022820" cy="114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50000"/>
                  </a:lnSpc>
                </a:pPr>
                <a:r>
                  <a:rPr lang="en-US" altLang="ru-RU" sz="24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Containers-as-a-Service reduces the constraints imposed in PaaS and focuses on orchestration of containers</a:t>
                </a:r>
                <a:endParaRPr lang="ru-RU" altLang="ru-RU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379" name="Rectangle 111">
                <a:extLst>
                  <a:ext uri="{FF2B5EF4-FFF2-40B4-BE49-F238E27FC236}">
                    <a16:creationId xmlns:a16="http://schemas.microsoft.com/office/drawing/2014/main" id="{262E3A37-32CC-42C7-AD21-4E232C5E9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006" y="12046"/>
                <a:ext cx="4769523" cy="494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20000"/>
                  </a:lnSpc>
                </a:pPr>
                <a:r>
                  <a:rPr lang="en-US" altLang="ru-RU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CaaS</a:t>
                </a:r>
                <a:endParaRPr lang="ru-RU" altLang="ru-RU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6" name="Кружок">
                <a:extLst>
                  <a:ext uri="{FF2B5EF4-FFF2-40B4-BE49-F238E27FC236}">
                    <a16:creationId xmlns:a16="http://schemas.microsoft.com/office/drawing/2014/main" id="{72FBA256-A1B2-AA4E-A1ED-7BC0017491B1}"/>
                  </a:ext>
                </a:extLst>
              </p:cNvPr>
              <p:cNvSpPr/>
              <p:nvPr/>
            </p:nvSpPr>
            <p:spPr>
              <a:xfrm>
                <a:off x="-366" y="113"/>
                <a:ext cx="476257" cy="477859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57" name="Text Box 3">
                <a:extLst>
                  <a:ext uri="{FF2B5EF4-FFF2-40B4-BE49-F238E27FC236}">
                    <a16:creationId xmlns:a16="http://schemas.microsoft.com/office/drawing/2014/main" id="{8B8947C8-BB36-994E-AABC-DEB720024B66}"/>
                  </a:ext>
                </a:extLst>
              </p:cNvPr>
              <p:cNvSpPr txBox="1"/>
              <p:nvPr/>
            </p:nvSpPr>
            <p:spPr>
              <a:xfrm>
                <a:off x="86947" y="92192"/>
                <a:ext cx="301630" cy="292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/>
              </a:extLst>
            </p:spPr>
            <p:txBody>
              <a:bodyPr lIns="38100" tIns="38100" rIns="38100" bIns="38100">
                <a:spAutoFit/>
              </a:bodyPr>
              <a:lstStyle>
                <a:lvl1pPr>
                  <a:defRPr sz="1400" b="0" cap="all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ern="0"/>
                  <a:t>3</a:t>
                </a:r>
              </a:p>
            </p:txBody>
          </p:sp>
        </p:grpSp>
        <p:grpSp>
          <p:nvGrpSpPr>
            <p:cNvPr id="15368" name="Группа">
              <a:extLst>
                <a:ext uri="{FF2B5EF4-FFF2-40B4-BE49-F238E27FC236}">
                  <a16:creationId xmlns:a16="http://schemas.microsoft.com/office/drawing/2014/main" id="{EE5F0470-6307-4B36-9731-43CCFF073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95209" y="2470848"/>
              <a:ext cx="10640477" cy="1594264"/>
              <a:chOff x="-366" y="386"/>
              <a:chExt cx="10640476" cy="1594263"/>
            </a:xfrm>
          </p:grpSpPr>
          <p:sp>
            <p:nvSpPr>
              <p:cNvPr id="15374" name="Lorem Ipsum is simply dummy  the printing and an typesetting industry. Lorem Ipsum has been  industry's standard dummy text ever since the 1500s, when an unknown printer took a galley type">
                <a:extLst>
                  <a:ext uri="{FF2B5EF4-FFF2-40B4-BE49-F238E27FC236}">
                    <a16:creationId xmlns:a16="http://schemas.microsoft.com/office/drawing/2014/main" id="{64D36D12-DD9F-496B-8B5C-2ABA0755A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90" y="452488"/>
                <a:ext cx="10022820" cy="114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50000"/>
                  </a:lnSpc>
                </a:pPr>
                <a:r>
                  <a:rPr lang="en-US" altLang="ru-RU" sz="24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Platform-as-a-Service removes infrastructure responsibilities allows developers to focus only on code</a:t>
                </a:r>
                <a:endParaRPr lang="ru-RU" altLang="ru-RU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375" name="Rectangle 111">
                <a:extLst>
                  <a:ext uri="{FF2B5EF4-FFF2-40B4-BE49-F238E27FC236}">
                    <a16:creationId xmlns:a16="http://schemas.microsoft.com/office/drawing/2014/main" id="{12A38E63-3155-44F6-B0C0-30306A647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006" y="12046"/>
                <a:ext cx="4122484" cy="494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20000"/>
                  </a:lnSpc>
                </a:pPr>
                <a:r>
                  <a:rPr lang="en-US" altLang="ru-RU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PaaS</a:t>
                </a:r>
                <a:endParaRPr lang="ru-RU" altLang="ru-RU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1" name="Кружок">
                <a:extLst>
                  <a:ext uri="{FF2B5EF4-FFF2-40B4-BE49-F238E27FC236}">
                    <a16:creationId xmlns:a16="http://schemas.microsoft.com/office/drawing/2014/main" id="{ECFE1E7E-26AE-7D4B-884C-607646CCBD76}"/>
                  </a:ext>
                </a:extLst>
              </p:cNvPr>
              <p:cNvSpPr/>
              <p:nvPr/>
            </p:nvSpPr>
            <p:spPr>
              <a:xfrm>
                <a:off x="-366" y="386"/>
                <a:ext cx="476257" cy="477860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62" name="Text Box 3">
                <a:extLst>
                  <a:ext uri="{FF2B5EF4-FFF2-40B4-BE49-F238E27FC236}">
                    <a16:creationId xmlns:a16="http://schemas.microsoft.com/office/drawing/2014/main" id="{B9203B47-37C2-2645-91E9-21807DEFCFD4}"/>
                  </a:ext>
                </a:extLst>
              </p:cNvPr>
              <p:cNvSpPr txBox="1"/>
              <p:nvPr/>
            </p:nvSpPr>
            <p:spPr>
              <a:xfrm>
                <a:off x="86947" y="92465"/>
                <a:ext cx="301630" cy="2921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/>
              </a:extLst>
            </p:spPr>
            <p:txBody>
              <a:bodyPr lIns="38100" tIns="38100" rIns="38100" bIns="38100">
                <a:spAutoFit/>
              </a:bodyPr>
              <a:lstStyle>
                <a:lvl1pPr>
                  <a:defRPr sz="1400" b="0" cap="all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ern="0"/>
                  <a:t>2</a:t>
                </a:r>
              </a:p>
            </p:txBody>
          </p:sp>
        </p:grpSp>
        <p:grpSp>
          <p:nvGrpSpPr>
            <p:cNvPr id="15369" name="Группа">
              <a:extLst>
                <a:ext uri="{FF2B5EF4-FFF2-40B4-BE49-F238E27FC236}">
                  <a16:creationId xmlns:a16="http://schemas.microsoft.com/office/drawing/2014/main" id="{648E5C71-DDC9-44C0-9DB8-5DEC25803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95209" y="849934"/>
              <a:ext cx="10640477" cy="1039967"/>
              <a:chOff x="-366" y="659"/>
              <a:chExt cx="10640476" cy="1039966"/>
            </a:xfrm>
          </p:grpSpPr>
          <p:sp>
            <p:nvSpPr>
              <p:cNvPr id="15370" name="Lorem Ipsum is simply dummy  the printing and an typesetting industry. Lorem Ipsum has been  industry's standard dummy text ever since the 1500s, when an unknown printer took a galley type">
                <a:extLst>
                  <a:ext uri="{FF2B5EF4-FFF2-40B4-BE49-F238E27FC236}">
                    <a16:creationId xmlns:a16="http://schemas.microsoft.com/office/drawing/2014/main" id="{31CC4763-1204-46AD-86FE-013DE1681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90" y="452488"/>
                <a:ext cx="10022820" cy="588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50000"/>
                  </a:lnSpc>
                </a:pPr>
                <a:r>
                  <a:rPr lang="en-US" altLang="ru-RU" sz="24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Functions as a Service – Azure Functions, Lambda</a:t>
                </a:r>
                <a:endParaRPr lang="ru-RU" altLang="ru-RU" sz="240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371" name="Rectangle 111">
                <a:extLst>
                  <a:ext uri="{FF2B5EF4-FFF2-40B4-BE49-F238E27FC236}">
                    <a16:creationId xmlns:a16="http://schemas.microsoft.com/office/drawing/2014/main" id="{D067ED80-A830-4070-B901-5C2FFE5F2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006" y="12046"/>
                <a:ext cx="4122484" cy="494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45719" tIns="45719" rIns="45719" bIns="45719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itchFamily="2" charset="0"/>
                    <a:cs typeface="Helvetica Neue" pitchFamily="2" charset="0"/>
                    <a:sym typeface="Helvetica Neue" pitchFamily="2" charset="0"/>
                  </a:defRPr>
                </a:lvl9pPr>
              </a:lstStyle>
              <a:p>
                <a:pPr eaLnBrk="1">
                  <a:lnSpc>
                    <a:spcPct val="120000"/>
                  </a:lnSpc>
                </a:pPr>
                <a:r>
                  <a:rPr lang="en-US" altLang="ru-RU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FaaS</a:t>
                </a:r>
                <a:endParaRPr lang="ru-RU" altLang="ru-RU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6" name="Кружок">
                <a:extLst>
                  <a:ext uri="{FF2B5EF4-FFF2-40B4-BE49-F238E27FC236}">
                    <a16:creationId xmlns:a16="http://schemas.microsoft.com/office/drawing/2014/main" id="{988FF0F7-3194-4845-9245-861FF598AA1A}"/>
                  </a:ext>
                </a:extLst>
              </p:cNvPr>
              <p:cNvSpPr/>
              <p:nvPr/>
            </p:nvSpPr>
            <p:spPr>
              <a:xfrm>
                <a:off x="-366" y="659"/>
                <a:ext cx="476257" cy="479447"/>
              </a:xfrm>
              <a:prstGeom prst="ellipse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200" b="0" kern="0">
                  <a:solidFill>
                    <a:srgbClr val="FFFFFF"/>
                  </a:solidFill>
                  <a:latin typeface="+mn-lt"/>
                  <a:cs typeface="+mn-cs"/>
                  <a:sym typeface="Helvetica Neue Medium"/>
                </a:endParaRPr>
              </a:p>
            </p:txBody>
          </p:sp>
          <p:sp>
            <p:nvSpPr>
              <p:cNvPr id="167" name="Text Box 3">
                <a:extLst>
                  <a:ext uri="{FF2B5EF4-FFF2-40B4-BE49-F238E27FC236}">
                    <a16:creationId xmlns:a16="http://schemas.microsoft.com/office/drawing/2014/main" id="{9B70D8CA-AB94-E547-B454-F0431045CF54}"/>
                  </a:ext>
                </a:extLst>
              </p:cNvPr>
              <p:cNvSpPr txBox="1"/>
              <p:nvPr/>
            </p:nvSpPr>
            <p:spPr>
              <a:xfrm>
                <a:off x="86947" y="92738"/>
                <a:ext cx="301630" cy="2921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/>
              </a:extLst>
            </p:spPr>
            <p:txBody>
              <a:bodyPr lIns="38100" tIns="38100" rIns="38100" bIns="38100">
                <a:spAutoFit/>
              </a:bodyPr>
              <a:lstStyle>
                <a:lvl1pPr>
                  <a:defRPr sz="1400" b="0" cap="all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algn="ctr" eaLnBrk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ern="0"/>
                  <a:t>1</a:t>
                </a: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lements - Base Color Theme">
      <a:dk1>
        <a:srgbClr val="252D30"/>
      </a:dk1>
      <a:lt1>
        <a:srgbClr val="FFFFFF"/>
      </a:lt1>
      <a:dk2>
        <a:srgbClr val="9B999C"/>
      </a:dk2>
      <a:lt2>
        <a:srgbClr val="DFDCE1"/>
      </a:lt2>
      <a:accent1>
        <a:srgbClr val="F86261"/>
      </a:accent1>
      <a:accent2>
        <a:srgbClr val="F09E55"/>
      </a:accent2>
      <a:accent3>
        <a:srgbClr val="B3DA4D"/>
      </a:accent3>
      <a:accent4>
        <a:srgbClr val="4FDAB3"/>
      </a:accent4>
      <a:accent5>
        <a:srgbClr val="30C2EB"/>
      </a:accent5>
      <a:accent6>
        <a:srgbClr val="F86261"/>
      </a:accent6>
      <a:hlink>
        <a:srgbClr val="30C2EB"/>
      </a:hlink>
      <a:folHlink>
        <a:srgbClr val="4FDAB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 Neue</vt:lpstr>
      <vt:lpstr>Helvetica Neue Light</vt:lpstr>
      <vt:lpstr>Helvetica Neue Medium</vt:lpstr>
      <vt:lpstr>Impact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Ranjan</dc:creator>
  <cp:lastModifiedBy>RANJAN PRASAD</cp:lastModifiedBy>
  <cp:revision>6</cp:revision>
  <dcterms:modified xsi:type="dcterms:W3CDTF">2019-06-11T04:59:52Z</dcterms:modified>
</cp:coreProperties>
</file>