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013E1-337A-454D-BB26-07B4F2F6E70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0BFFE-EE6A-432A-819A-B7F7F3E8E30C}">
      <dgm:prSet phldrT="[Text]"/>
      <dgm:spPr/>
      <dgm:t>
        <a:bodyPr/>
        <a:lstStyle/>
        <a:p>
          <a:r>
            <a:rPr lang="en-US" dirty="0"/>
            <a:t>Cloud Ready</a:t>
          </a:r>
        </a:p>
      </dgm:t>
    </dgm:pt>
    <dgm:pt modelId="{C313DB98-4DF4-4C2E-B377-DBB754F7E495}" type="parTrans" cxnId="{45D8426F-DF5C-4AA0-9C63-958C19F76684}">
      <dgm:prSet/>
      <dgm:spPr/>
      <dgm:t>
        <a:bodyPr/>
        <a:lstStyle/>
        <a:p>
          <a:endParaRPr lang="en-US"/>
        </a:p>
      </dgm:t>
    </dgm:pt>
    <dgm:pt modelId="{B1939C5B-BB78-4D06-A431-6C2DB4D6D10B}" type="sibTrans" cxnId="{45D8426F-DF5C-4AA0-9C63-958C19F76684}">
      <dgm:prSet/>
      <dgm:spPr/>
      <dgm:t>
        <a:bodyPr/>
        <a:lstStyle/>
        <a:p>
          <a:endParaRPr lang="en-US"/>
        </a:p>
      </dgm:t>
    </dgm:pt>
    <dgm:pt modelId="{89D3B32E-7BAD-46F2-8DAC-7854127D617D}">
      <dgm:prSet phldrT="[Text]"/>
      <dgm:spPr/>
      <dgm:t>
        <a:bodyPr/>
        <a:lstStyle/>
        <a:p>
          <a:r>
            <a:rPr lang="en-US" dirty="0"/>
            <a:t>Cloud Friendly</a:t>
          </a:r>
        </a:p>
      </dgm:t>
    </dgm:pt>
    <dgm:pt modelId="{D27CDD69-DEAE-4CB5-97D1-10A9B830C533}" type="parTrans" cxnId="{61B09079-1560-4331-B54D-5017D3909DAC}">
      <dgm:prSet/>
      <dgm:spPr/>
      <dgm:t>
        <a:bodyPr/>
        <a:lstStyle/>
        <a:p>
          <a:endParaRPr lang="en-US"/>
        </a:p>
      </dgm:t>
    </dgm:pt>
    <dgm:pt modelId="{FFAE941D-2FAC-4506-B3BB-3B630B08A80F}" type="sibTrans" cxnId="{61B09079-1560-4331-B54D-5017D3909DAC}">
      <dgm:prSet/>
      <dgm:spPr/>
      <dgm:t>
        <a:bodyPr/>
        <a:lstStyle/>
        <a:p>
          <a:endParaRPr lang="en-US"/>
        </a:p>
      </dgm:t>
    </dgm:pt>
    <dgm:pt modelId="{80F26164-92D5-4255-8C4D-632329951A3F}">
      <dgm:prSet phldrT="[Text]"/>
      <dgm:spPr/>
      <dgm:t>
        <a:bodyPr/>
        <a:lstStyle/>
        <a:p>
          <a:r>
            <a:rPr lang="en-US" dirty="0"/>
            <a:t>Cloud Resilient</a:t>
          </a:r>
        </a:p>
      </dgm:t>
    </dgm:pt>
    <dgm:pt modelId="{0284823F-821F-4FD8-A0FC-8A3E22965A2C}" type="parTrans" cxnId="{8BF967F3-ED51-4093-9336-665C37ADB81D}">
      <dgm:prSet/>
      <dgm:spPr/>
      <dgm:t>
        <a:bodyPr/>
        <a:lstStyle/>
        <a:p>
          <a:endParaRPr lang="en-US"/>
        </a:p>
      </dgm:t>
    </dgm:pt>
    <dgm:pt modelId="{E4211E5E-F457-40A6-96DB-5BEA38F83236}" type="sibTrans" cxnId="{8BF967F3-ED51-4093-9336-665C37ADB81D}">
      <dgm:prSet/>
      <dgm:spPr/>
      <dgm:t>
        <a:bodyPr/>
        <a:lstStyle/>
        <a:p>
          <a:endParaRPr lang="en-US"/>
        </a:p>
      </dgm:t>
    </dgm:pt>
    <dgm:pt modelId="{2082199C-24E0-4EE2-9BEF-AF45BA1FB038}">
      <dgm:prSet phldrT="[Text]"/>
      <dgm:spPr/>
      <dgm:t>
        <a:bodyPr/>
        <a:lstStyle/>
        <a:p>
          <a:r>
            <a:rPr lang="en-US" dirty="0"/>
            <a:t>Cloud Native</a:t>
          </a:r>
        </a:p>
      </dgm:t>
    </dgm:pt>
    <dgm:pt modelId="{330B53F0-A009-4439-91AA-00EBC1728C97}" type="parTrans" cxnId="{F7575C65-319B-4582-97F4-BC6BC0FC349F}">
      <dgm:prSet/>
      <dgm:spPr/>
      <dgm:t>
        <a:bodyPr/>
        <a:lstStyle/>
        <a:p>
          <a:endParaRPr lang="en-US"/>
        </a:p>
      </dgm:t>
    </dgm:pt>
    <dgm:pt modelId="{04F1B149-6EEB-4FEC-9EB4-21323A9606CE}" type="sibTrans" cxnId="{F7575C65-319B-4582-97F4-BC6BC0FC349F}">
      <dgm:prSet/>
      <dgm:spPr/>
      <dgm:t>
        <a:bodyPr/>
        <a:lstStyle/>
        <a:p>
          <a:endParaRPr lang="en-US"/>
        </a:p>
      </dgm:t>
    </dgm:pt>
    <dgm:pt modelId="{23B2F897-7DD9-4B9A-A5BD-1C2CDB556E13}">
      <dgm:prSet phldrT="[Text]"/>
      <dgm:spPr/>
      <dgm:t>
        <a:bodyPr/>
        <a:lstStyle/>
        <a:p>
          <a:r>
            <a:rPr lang="en-US" dirty="0"/>
            <a:t>No File System Dependency</a:t>
          </a:r>
        </a:p>
      </dgm:t>
    </dgm:pt>
    <dgm:pt modelId="{038E4B94-2F72-4AA0-9106-93E6E9FF1F96}" type="parTrans" cxnId="{F29308AD-DC41-4C25-8A0D-6781DD57875C}">
      <dgm:prSet/>
      <dgm:spPr/>
      <dgm:t>
        <a:bodyPr/>
        <a:lstStyle/>
        <a:p>
          <a:endParaRPr lang="en-US"/>
        </a:p>
      </dgm:t>
    </dgm:pt>
    <dgm:pt modelId="{F06A2AC5-A288-43CA-ABF4-927F85010125}" type="sibTrans" cxnId="{F29308AD-DC41-4C25-8A0D-6781DD57875C}">
      <dgm:prSet/>
      <dgm:spPr/>
      <dgm:t>
        <a:bodyPr/>
        <a:lstStyle/>
        <a:p>
          <a:endParaRPr lang="en-US"/>
        </a:p>
      </dgm:t>
    </dgm:pt>
    <dgm:pt modelId="{B31112B9-B821-44A8-9472-E15439269F7C}">
      <dgm:prSet phldrT="[Text]"/>
      <dgm:spPr/>
      <dgm:t>
        <a:bodyPr/>
        <a:lstStyle/>
        <a:p>
          <a:r>
            <a:rPr lang="en-US" dirty="0"/>
            <a:t>Self contained application</a:t>
          </a:r>
        </a:p>
      </dgm:t>
    </dgm:pt>
    <dgm:pt modelId="{EB21DD4F-42DD-4657-8232-603558C8D542}" type="parTrans" cxnId="{6C1C4BA8-36F5-4488-A9E2-840B199FEAEE}">
      <dgm:prSet/>
      <dgm:spPr/>
      <dgm:t>
        <a:bodyPr/>
        <a:lstStyle/>
        <a:p>
          <a:endParaRPr lang="en-US"/>
        </a:p>
      </dgm:t>
    </dgm:pt>
    <dgm:pt modelId="{9F81354B-1A06-48DB-9B0C-72E8E55A1E3A}" type="sibTrans" cxnId="{6C1C4BA8-36F5-4488-A9E2-840B199FEAEE}">
      <dgm:prSet/>
      <dgm:spPr/>
      <dgm:t>
        <a:bodyPr/>
        <a:lstStyle/>
        <a:p>
          <a:endParaRPr lang="en-US"/>
        </a:p>
      </dgm:t>
    </dgm:pt>
    <dgm:pt modelId="{F8659306-EBFF-45AA-B19E-3F7AE8309241}">
      <dgm:prSet phldrT="[Text]"/>
      <dgm:spPr/>
      <dgm:t>
        <a:bodyPr/>
        <a:lstStyle/>
        <a:p>
          <a:r>
            <a:rPr lang="en-US" dirty="0"/>
            <a:t>Platform managed ports/address</a:t>
          </a:r>
        </a:p>
      </dgm:t>
    </dgm:pt>
    <dgm:pt modelId="{8DC4D648-EBE4-4ADE-BEDE-B194E62979E3}" type="parTrans" cxnId="{C845670D-6158-4398-98B2-BBC260C7FE70}">
      <dgm:prSet/>
      <dgm:spPr/>
      <dgm:t>
        <a:bodyPr/>
        <a:lstStyle/>
        <a:p>
          <a:endParaRPr lang="en-US"/>
        </a:p>
      </dgm:t>
    </dgm:pt>
    <dgm:pt modelId="{650D49FC-522E-4D44-A98C-FE6E88477B2B}" type="sibTrans" cxnId="{C845670D-6158-4398-98B2-BBC260C7FE70}">
      <dgm:prSet/>
      <dgm:spPr/>
      <dgm:t>
        <a:bodyPr/>
        <a:lstStyle/>
        <a:p>
          <a:endParaRPr lang="en-US"/>
        </a:p>
      </dgm:t>
    </dgm:pt>
    <dgm:pt modelId="{77DBD69B-E116-4CCB-A7C0-CDD8592A9E7E}">
      <dgm:prSet phldrT="[Text]"/>
      <dgm:spPr/>
      <dgm:t>
        <a:bodyPr/>
        <a:lstStyle/>
        <a:p>
          <a:r>
            <a:rPr lang="en-US" dirty="0"/>
            <a:t>Consume off-platform services</a:t>
          </a:r>
        </a:p>
      </dgm:t>
    </dgm:pt>
    <dgm:pt modelId="{29D3E825-DD31-4F33-A762-DBC95AAC793F}" type="parTrans" cxnId="{39A50873-41F6-4CC5-9BF2-DC7BE0A57D40}">
      <dgm:prSet/>
      <dgm:spPr/>
      <dgm:t>
        <a:bodyPr/>
        <a:lstStyle/>
        <a:p>
          <a:endParaRPr lang="en-US"/>
        </a:p>
      </dgm:t>
    </dgm:pt>
    <dgm:pt modelId="{222361E0-04B4-49DD-97B8-386927751C23}" type="sibTrans" cxnId="{39A50873-41F6-4CC5-9BF2-DC7BE0A57D40}">
      <dgm:prSet/>
      <dgm:spPr/>
      <dgm:t>
        <a:bodyPr/>
        <a:lstStyle/>
        <a:p>
          <a:endParaRPr lang="en-US"/>
        </a:p>
      </dgm:t>
    </dgm:pt>
    <dgm:pt modelId="{4667FA69-E232-4E15-9FAD-F4DC67A05BCF}">
      <dgm:prSet phldrT="[Text]"/>
      <dgm:spPr/>
      <dgm:t>
        <a:bodyPr/>
        <a:lstStyle/>
        <a:p>
          <a:r>
            <a:rPr lang="en-US" dirty="0"/>
            <a:t>Twelve factor app</a:t>
          </a:r>
        </a:p>
      </dgm:t>
    </dgm:pt>
    <dgm:pt modelId="{0DCB2579-901D-4123-B58A-E5DA4BAA28B4}" type="parTrans" cxnId="{AAE1A9B9-1B71-4379-BA15-D704B55B86F2}">
      <dgm:prSet/>
      <dgm:spPr/>
      <dgm:t>
        <a:bodyPr/>
        <a:lstStyle/>
        <a:p>
          <a:endParaRPr lang="en-US"/>
        </a:p>
      </dgm:t>
    </dgm:pt>
    <dgm:pt modelId="{AA044A19-9B66-41BB-8FE0-E3D0CF47381B}" type="sibTrans" cxnId="{AAE1A9B9-1B71-4379-BA15-D704B55B86F2}">
      <dgm:prSet/>
      <dgm:spPr/>
      <dgm:t>
        <a:bodyPr/>
        <a:lstStyle/>
        <a:p>
          <a:endParaRPr lang="en-US"/>
        </a:p>
      </dgm:t>
    </dgm:pt>
    <dgm:pt modelId="{974D80F9-48F1-4C8B-992A-33172B92944C}">
      <dgm:prSet phldrT="[Text]"/>
      <dgm:spPr/>
      <dgm:t>
        <a:bodyPr/>
        <a:lstStyle/>
        <a:p>
          <a:r>
            <a:rPr lang="en-US" dirty="0"/>
            <a:t>Horizontal scalable</a:t>
          </a:r>
        </a:p>
      </dgm:t>
    </dgm:pt>
    <dgm:pt modelId="{BCE71779-99B0-4C7B-8475-1C3A97B08E2B}" type="parTrans" cxnId="{20B5D656-0FCF-4178-816F-BAB166EE7793}">
      <dgm:prSet/>
      <dgm:spPr/>
      <dgm:t>
        <a:bodyPr/>
        <a:lstStyle/>
        <a:p>
          <a:endParaRPr lang="en-US"/>
        </a:p>
      </dgm:t>
    </dgm:pt>
    <dgm:pt modelId="{5F8322D4-AC41-46E3-A6FC-B1561005D609}" type="sibTrans" cxnId="{20B5D656-0FCF-4178-816F-BAB166EE7793}">
      <dgm:prSet/>
      <dgm:spPr/>
      <dgm:t>
        <a:bodyPr/>
        <a:lstStyle/>
        <a:p>
          <a:endParaRPr lang="en-US"/>
        </a:p>
      </dgm:t>
    </dgm:pt>
    <dgm:pt modelId="{DE334CE8-8E9B-4571-89FD-54EFA5269D37}">
      <dgm:prSet phldrT="[Text]"/>
      <dgm:spPr/>
      <dgm:t>
        <a:bodyPr/>
        <a:lstStyle/>
        <a:p>
          <a:r>
            <a:rPr lang="en-US" dirty="0"/>
            <a:t>Leverage Platform for HA</a:t>
          </a:r>
        </a:p>
      </dgm:t>
    </dgm:pt>
    <dgm:pt modelId="{F13C7639-BE4C-42B0-9ADC-25845DCEEC4F}" type="parTrans" cxnId="{26B7B976-4960-49D9-9BE5-FC0278935210}">
      <dgm:prSet/>
      <dgm:spPr/>
      <dgm:t>
        <a:bodyPr/>
        <a:lstStyle/>
        <a:p>
          <a:endParaRPr lang="en-US"/>
        </a:p>
      </dgm:t>
    </dgm:pt>
    <dgm:pt modelId="{988A1B9E-7735-411A-B0DE-3BD50DFC6A98}" type="sibTrans" cxnId="{26B7B976-4960-49D9-9BE5-FC0278935210}">
      <dgm:prSet/>
      <dgm:spPr/>
      <dgm:t>
        <a:bodyPr/>
        <a:lstStyle/>
        <a:p>
          <a:endParaRPr lang="en-US"/>
        </a:p>
      </dgm:t>
    </dgm:pt>
    <dgm:pt modelId="{AE41561D-1343-492A-B1F7-4C5B63DC2F1D}">
      <dgm:prSet phldrT="[Text]"/>
      <dgm:spPr/>
      <dgm:t>
        <a:bodyPr/>
        <a:lstStyle/>
        <a:p>
          <a:r>
            <a:rPr lang="en-US" dirty="0"/>
            <a:t>Designed for failure</a:t>
          </a:r>
        </a:p>
      </dgm:t>
    </dgm:pt>
    <dgm:pt modelId="{36128566-32F7-4168-A881-1E84EB0DA42F}" type="parTrans" cxnId="{1415DCFC-646F-4F91-A076-C662B9EDD6CC}">
      <dgm:prSet/>
      <dgm:spPr/>
      <dgm:t>
        <a:bodyPr/>
        <a:lstStyle/>
        <a:p>
          <a:endParaRPr lang="en-US"/>
        </a:p>
      </dgm:t>
    </dgm:pt>
    <dgm:pt modelId="{1C2AB0E9-6B0D-4DA4-856E-2D08C079D6FF}" type="sibTrans" cxnId="{1415DCFC-646F-4F91-A076-C662B9EDD6CC}">
      <dgm:prSet/>
      <dgm:spPr/>
      <dgm:t>
        <a:bodyPr/>
        <a:lstStyle/>
        <a:p>
          <a:endParaRPr lang="en-US"/>
        </a:p>
      </dgm:t>
    </dgm:pt>
    <dgm:pt modelId="{92ED8A81-6700-4B2F-BB0A-297AC9B6555E}">
      <dgm:prSet/>
      <dgm:spPr/>
      <dgm:t>
        <a:bodyPr/>
        <a:lstStyle/>
        <a:p>
          <a:r>
            <a:rPr lang="en-US"/>
            <a:t>Apps unaffected by dependencies</a:t>
          </a:r>
          <a:endParaRPr lang="en-US" dirty="0"/>
        </a:p>
      </dgm:t>
    </dgm:pt>
    <dgm:pt modelId="{3218D08B-D5C7-4067-9F06-8239FF395FB2}" type="parTrans" cxnId="{E9A1F60E-3091-46DC-B3D2-268B4B4317D5}">
      <dgm:prSet/>
      <dgm:spPr/>
      <dgm:t>
        <a:bodyPr/>
        <a:lstStyle/>
        <a:p>
          <a:endParaRPr lang="en-US"/>
        </a:p>
      </dgm:t>
    </dgm:pt>
    <dgm:pt modelId="{2E318B25-6397-4B64-87DD-5F0DB0206BB1}" type="sibTrans" cxnId="{E9A1F60E-3091-46DC-B3D2-268B4B4317D5}">
      <dgm:prSet/>
      <dgm:spPr/>
      <dgm:t>
        <a:bodyPr/>
        <a:lstStyle/>
        <a:p>
          <a:endParaRPr lang="en-US"/>
        </a:p>
      </dgm:t>
    </dgm:pt>
    <dgm:pt modelId="{73424B39-C968-4C32-8B26-0104CD4DCE8B}">
      <dgm:prSet/>
      <dgm:spPr/>
      <dgm:t>
        <a:bodyPr/>
        <a:lstStyle/>
        <a:p>
          <a:r>
            <a:rPr lang="en-US"/>
            <a:t>Proactive failure testing</a:t>
          </a:r>
          <a:endParaRPr lang="en-US" dirty="0"/>
        </a:p>
      </dgm:t>
    </dgm:pt>
    <dgm:pt modelId="{D065CEEB-99C3-4187-B801-A90D5912338D}" type="parTrans" cxnId="{98659C39-6F19-4F20-9879-9AB17151E955}">
      <dgm:prSet/>
      <dgm:spPr/>
      <dgm:t>
        <a:bodyPr/>
        <a:lstStyle/>
        <a:p>
          <a:endParaRPr lang="en-US"/>
        </a:p>
      </dgm:t>
    </dgm:pt>
    <dgm:pt modelId="{FA7E28E6-881A-4256-A96B-E21D8EFB54F3}" type="sibTrans" cxnId="{98659C39-6F19-4F20-9879-9AB17151E955}">
      <dgm:prSet/>
      <dgm:spPr/>
      <dgm:t>
        <a:bodyPr/>
        <a:lstStyle/>
        <a:p>
          <a:endParaRPr lang="en-US"/>
        </a:p>
      </dgm:t>
    </dgm:pt>
    <dgm:pt modelId="{3D64F0D0-1AC2-46DC-90C5-AC5AF20FDFC2}">
      <dgm:prSet/>
      <dgm:spPr/>
      <dgm:t>
        <a:bodyPr/>
        <a:lstStyle/>
        <a:p>
          <a:r>
            <a:rPr lang="en-US"/>
            <a:t>Metrics and monitoring baked in</a:t>
          </a:r>
          <a:endParaRPr lang="en-US" dirty="0"/>
        </a:p>
      </dgm:t>
    </dgm:pt>
    <dgm:pt modelId="{770D6A20-DF2E-479F-90F8-E32D3035B3D3}" type="parTrans" cxnId="{0CCCF0D7-EAAF-4B22-AC0E-24018D303B49}">
      <dgm:prSet/>
      <dgm:spPr/>
      <dgm:t>
        <a:bodyPr/>
        <a:lstStyle/>
        <a:p>
          <a:endParaRPr lang="en-US"/>
        </a:p>
      </dgm:t>
    </dgm:pt>
    <dgm:pt modelId="{2D440C1C-9EAC-40C2-8B11-3725E8FC53BB}" type="sibTrans" cxnId="{0CCCF0D7-EAAF-4B22-AC0E-24018D303B49}">
      <dgm:prSet/>
      <dgm:spPr/>
      <dgm:t>
        <a:bodyPr/>
        <a:lstStyle/>
        <a:p>
          <a:endParaRPr lang="en-US"/>
        </a:p>
      </dgm:t>
    </dgm:pt>
    <dgm:pt modelId="{EE7BCBA6-AEF6-4A30-83DD-6C127F72E52C}">
      <dgm:prSet/>
      <dgm:spPr/>
      <dgm:t>
        <a:bodyPr/>
        <a:lstStyle/>
        <a:p>
          <a:r>
            <a:rPr lang="en-US"/>
            <a:t>Cloud agnostic runtime</a:t>
          </a:r>
          <a:endParaRPr lang="en-US" dirty="0"/>
        </a:p>
      </dgm:t>
    </dgm:pt>
    <dgm:pt modelId="{2ABDCE46-B577-4AC8-9569-DC3A36852858}" type="parTrans" cxnId="{C967E717-2DE2-41B2-B3B2-7274505DBFA3}">
      <dgm:prSet/>
      <dgm:spPr/>
      <dgm:t>
        <a:bodyPr/>
        <a:lstStyle/>
        <a:p>
          <a:endParaRPr lang="en-US"/>
        </a:p>
      </dgm:t>
    </dgm:pt>
    <dgm:pt modelId="{C814AD7A-BD38-403F-BCF4-DADDF42E7E67}" type="sibTrans" cxnId="{C967E717-2DE2-41B2-B3B2-7274505DBFA3}">
      <dgm:prSet/>
      <dgm:spPr/>
      <dgm:t>
        <a:bodyPr/>
        <a:lstStyle/>
        <a:p>
          <a:endParaRPr lang="en-US"/>
        </a:p>
      </dgm:t>
    </dgm:pt>
    <dgm:pt modelId="{71D1F29B-6974-42C7-975F-F15B859A6259}">
      <dgm:prSet phldrT="[Text]"/>
      <dgm:spPr/>
      <dgm:t>
        <a:bodyPr/>
        <a:lstStyle/>
        <a:p>
          <a:r>
            <a:rPr lang="en-US"/>
            <a:t>Microservices architecture</a:t>
          </a:r>
          <a:endParaRPr lang="en-US" dirty="0"/>
        </a:p>
      </dgm:t>
    </dgm:pt>
    <dgm:pt modelId="{C0BB48A8-5A9F-4601-8C04-5C6D55D0CE46}" type="parTrans" cxnId="{BCAF85D2-8018-4C84-A01A-3DA6E77A41F5}">
      <dgm:prSet/>
      <dgm:spPr/>
      <dgm:t>
        <a:bodyPr/>
        <a:lstStyle/>
        <a:p>
          <a:endParaRPr lang="en-US"/>
        </a:p>
      </dgm:t>
    </dgm:pt>
    <dgm:pt modelId="{88CCF196-BE5E-49DE-AF29-A41495753E2E}" type="sibTrans" cxnId="{BCAF85D2-8018-4C84-A01A-3DA6E77A41F5}">
      <dgm:prSet/>
      <dgm:spPr/>
      <dgm:t>
        <a:bodyPr/>
        <a:lstStyle/>
        <a:p>
          <a:endParaRPr lang="en-US"/>
        </a:p>
      </dgm:t>
    </dgm:pt>
    <dgm:pt modelId="{2A8A2318-505B-44E3-B27E-0502EC24034A}">
      <dgm:prSet/>
      <dgm:spPr/>
      <dgm:t>
        <a:bodyPr/>
        <a:lstStyle/>
        <a:p>
          <a:r>
            <a:rPr lang="en-US"/>
            <a:t>API-first design</a:t>
          </a:r>
          <a:endParaRPr lang="en-US" dirty="0"/>
        </a:p>
      </dgm:t>
    </dgm:pt>
    <dgm:pt modelId="{3B7A6009-A2B4-470A-B3AE-9FFDDCBA3AF5}" type="parTrans" cxnId="{5BF66587-313E-4EB4-BDD3-5888E1EB24CC}">
      <dgm:prSet/>
      <dgm:spPr/>
      <dgm:t>
        <a:bodyPr/>
        <a:lstStyle/>
        <a:p>
          <a:endParaRPr lang="en-US"/>
        </a:p>
      </dgm:t>
    </dgm:pt>
    <dgm:pt modelId="{D065FD00-8FD6-4C87-B780-76EBD283F674}" type="sibTrans" cxnId="{5BF66587-313E-4EB4-BDD3-5888E1EB24CC}">
      <dgm:prSet/>
      <dgm:spPr/>
      <dgm:t>
        <a:bodyPr/>
        <a:lstStyle/>
        <a:p>
          <a:endParaRPr lang="en-US"/>
        </a:p>
      </dgm:t>
    </dgm:pt>
    <dgm:pt modelId="{D8D256C1-057D-4836-92D5-E12C5F2691F2}" type="pres">
      <dgm:prSet presAssocID="{A5B013E1-337A-454D-BB26-07B4F2F6E70F}" presName="rootnode" presStyleCnt="0">
        <dgm:presLayoutVars>
          <dgm:chMax/>
          <dgm:chPref/>
          <dgm:dir/>
          <dgm:animLvl val="lvl"/>
        </dgm:presLayoutVars>
      </dgm:prSet>
      <dgm:spPr/>
    </dgm:pt>
    <dgm:pt modelId="{5A0896E2-3F1B-4162-B14D-4C4E0A8E2CE8}" type="pres">
      <dgm:prSet presAssocID="{C8B0BFFE-EE6A-432A-819A-B7F7F3E8E30C}" presName="composite" presStyleCnt="0"/>
      <dgm:spPr/>
    </dgm:pt>
    <dgm:pt modelId="{1FDA68D7-AB51-4C28-8F40-DFD86F5633E6}" type="pres">
      <dgm:prSet presAssocID="{C8B0BFFE-EE6A-432A-819A-B7F7F3E8E30C}" presName="LShape" presStyleLbl="alignNode1" presStyleIdx="0" presStyleCnt="7"/>
      <dgm:spPr/>
    </dgm:pt>
    <dgm:pt modelId="{DBDA02DE-5203-418E-8F71-A18E249323E4}" type="pres">
      <dgm:prSet presAssocID="{C8B0BFFE-EE6A-432A-819A-B7F7F3E8E30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8E9CDDB-E893-4E50-9329-F37901B9F570}" type="pres">
      <dgm:prSet presAssocID="{C8B0BFFE-EE6A-432A-819A-B7F7F3E8E30C}" presName="Triangle" presStyleLbl="alignNode1" presStyleIdx="1" presStyleCnt="7"/>
      <dgm:spPr/>
    </dgm:pt>
    <dgm:pt modelId="{7244EDE2-D5DB-4515-B999-7D3FF4290095}" type="pres">
      <dgm:prSet presAssocID="{B1939C5B-BB78-4D06-A431-6C2DB4D6D10B}" presName="sibTrans" presStyleCnt="0"/>
      <dgm:spPr/>
    </dgm:pt>
    <dgm:pt modelId="{438F5FF3-AA82-4506-BC05-A32F355B8D62}" type="pres">
      <dgm:prSet presAssocID="{B1939C5B-BB78-4D06-A431-6C2DB4D6D10B}" presName="space" presStyleCnt="0"/>
      <dgm:spPr/>
    </dgm:pt>
    <dgm:pt modelId="{B38C7D26-B05E-4334-B54B-EED015A2B3D5}" type="pres">
      <dgm:prSet presAssocID="{89D3B32E-7BAD-46F2-8DAC-7854127D617D}" presName="composite" presStyleCnt="0"/>
      <dgm:spPr/>
    </dgm:pt>
    <dgm:pt modelId="{306A7973-C540-4FAE-BE90-B0F83CEAA403}" type="pres">
      <dgm:prSet presAssocID="{89D3B32E-7BAD-46F2-8DAC-7854127D617D}" presName="LShape" presStyleLbl="alignNode1" presStyleIdx="2" presStyleCnt="7"/>
      <dgm:spPr/>
    </dgm:pt>
    <dgm:pt modelId="{8F80D0F6-0EFB-4E20-B31E-A3293DC1E250}" type="pres">
      <dgm:prSet presAssocID="{89D3B32E-7BAD-46F2-8DAC-7854127D617D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D18F637-6990-4E2A-B15B-0F4010163923}" type="pres">
      <dgm:prSet presAssocID="{89D3B32E-7BAD-46F2-8DAC-7854127D617D}" presName="Triangle" presStyleLbl="alignNode1" presStyleIdx="3" presStyleCnt="7"/>
      <dgm:spPr/>
    </dgm:pt>
    <dgm:pt modelId="{C9E0A552-3D62-426D-8079-73FEB6E7EF90}" type="pres">
      <dgm:prSet presAssocID="{FFAE941D-2FAC-4506-B3BB-3B630B08A80F}" presName="sibTrans" presStyleCnt="0"/>
      <dgm:spPr/>
    </dgm:pt>
    <dgm:pt modelId="{49F7DD05-711A-4104-88C4-C8509484BC35}" type="pres">
      <dgm:prSet presAssocID="{FFAE941D-2FAC-4506-B3BB-3B630B08A80F}" presName="space" presStyleCnt="0"/>
      <dgm:spPr/>
    </dgm:pt>
    <dgm:pt modelId="{3969A99C-8A4D-4A0F-810D-C4733DC0D264}" type="pres">
      <dgm:prSet presAssocID="{80F26164-92D5-4255-8C4D-632329951A3F}" presName="composite" presStyleCnt="0"/>
      <dgm:spPr/>
    </dgm:pt>
    <dgm:pt modelId="{9026D9CE-6B76-448D-ADEC-3386A28CBD67}" type="pres">
      <dgm:prSet presAssocID="{80F26164-92D5-4255-8C4D-632329951A3F}" presName="LShape" presStyleLbl="alignNode1" presStyleIdx="4" presStyleCnt="7"/>
      <dgm:spPr/>
    </dgm:pt>
    <dgm:pt modelId="{7C6C6140-9F4F-4163-9E17-3876993A7814}" type="pres">
      <dgm:prSet presAssocID="{80F26164-92D5-4255-8C4D-632329951A3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FEC3D61-7E7E-48DD-8F26-4083E90053E6}" type="pres">
      <dgm:prSet presAssocID="{80F26164-92D5-4255-8C4D-632329951A3F}" presName="Triangle" presStyleLbl="alignNode1" presStyleIdx="5" presStyleCnt="7"/>
      <dgm:spPr/>
    </dgm:pt>
    <dgm:pt modelId="{67BCF5A6-71CC-411C-8338-97495683058A}" type="pres">
      <dgm:prSet presAssocID="{E4211E5E-F457-40A6-96DB-5BEA38F83236}" presName="sibTrans" presStyleCnt="0"/>
      <dgm:spPr/>
    </dgm:pt>
    <dgm:pt modelId="{263A44C8-9DD4-426B-B3B8-38009C8ACCC1}" type="pres">
      <dgm:prSet presAssocID="{E4211E5E-F457-40A6-96DB-5BEA38F83236}" presName="space" presStyleCnt="0"/>
      <dgm:spPr/>
    </dgm:pt>
    <dgm:pt modelId="{BD81EA37-3624-443D-B35E-AEBD1A5AF639}" type="pres">
      <dgm:prSet presAssocID="{2082199C-24E0-4EE2-9BEF-AF45BA1FB038}" presName="composite" presStyleCnt="0"/>
      <dgm:spPr/>
    </dgm:pt>
    <dgm:pt modelId="{BE10EBF6-6756-4D7A-A652-6F4EEBCEFAB2}" type="pres">
      <dgm:prSet presAssocID="{2082199C-24E0-4EE2-9BEF-AF45BA1FB038}" presName="LShape" presStyleLbl="alignNode1" presStyleIdx="6" presStyleCnt="7"/>
      <dgm:spPr/>
    </dgm:pt>
    <dgm:pt modelId="{7E8B4BFD-D912-4684-9033-E05949318579}" type="pres">
      <dgm:prSet presAssocID="{2082199C-24E0-4EE2-9BEF-AF45BA1FB038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45670D-6158-4398-98B2-BBC260C7FE70}" srcId="{C8B0BFFE-EE6A-432A-819A-B7F7F3E8E30C}" destId="{F8659306-EBFF-45AA-B19E-3F7AE8309241}" srcOrd="2" destOrd="0" parTransId="{8DC4D648-EBE4-4ADE-BEDE-B194E62979E3}" sibTransId="{650D49FC-522E-4D44-A98C-FE6E88477B2B}"/>
    <dgm:cxn modelId="{E9A1F60E-3091-46DC-B3D2-268B4B4317D5}" srcId="{80F26164-92D5-4255-8C4D-632329951A3F}" destId="{92ED8A81-6700-4B2F-BB0A-297AC9B6555E}" srcOrd="1" destOrd="0" parTransId="{3218D08B-D5C7-4067-9F06-8239FF395FB2}" sibTransId="{2E318B25-6397-4B64-87DD-5F0DB0206BB1}"/>
    <dgm:cxn modelId="{C967E717-2DE2-41B2-B3B2-7274505DBFA3}" srcId="{80F26164-92D5-4255-8C4D-632329951A3F}" destId="{EE7BCBA6-AEF6-4A30-83DD-6C127F72E52C}" srcOrd="4" destOrd="0" parTransId="{2ABDCE46-B577-4AC8-9569-DC3A36852858}" sibTransId="{C814AD7A-BD38-403F-BCF4-DADDF42E7E67}"/>
    <dgm:cxn modelId="{98659C39-6F19-4F20-9879-9AB17151E955}" srcId="{80F26164-92D5-4255-8C4D-632329951A3F}" destId="{73424B39-C968-4C32-8B26-0104CD4DCE8B}" srcOrd="2" destOrd="0" parTransId="{D065CEEB-99C3-4187-B801-A90D5912338D}" sibTransId="{FA7E28E6-881A-4256-A96B-E21D8EFB54F3}"/>
    <dgm:cxn modelId="{376D9942-9027-4DC3-999D-892D831D8AEE}" type="presOf" srcId="{80F26164-92D5-4255-8C4D-632329951A3F}" destId="{7C6C6140-9F4F-4163-9E17-3876993A7814}" srcOrd="0" destOrd="0" presId="urn:microsoft.com/office/officeart/2009/3/layout/StepUpProcess"/>
    <dgm:cxn modelId="{DEA72945-36A8-430B-8DFE-CAF1B7FBFBE6}" type="presOf" srcId="{89D3B32E-7BAD-46F2-8DAC-7854127D617D}" destId="{8F80D0F6-0EFB-4E20-B31E-A3293DC1E250}" srcOrd="0" destOrd="0" presId="urn:microsoft.com/office/officeart/2009/3/layout/StepUpProcess"/>
    <dgm:cxn modelId="{F7575C65-319B-4582-97F4-BC6BC0FC349F}" srcId="{A5B013E1-337A-454D-BB26-07B4F2F6E70F}" destId="{2082199C-24E0-4EE2-9BEF-AF45BA1FB038}" srcOrd="3" destOrd="0" parTransId="{330B53F0-A009-4439-91AA-00EBC1728C97}" sibTransId="{04F1B149-6EEB-4FEC-9EB4-21323A9606CE}"/>
    <dgm:cxn modelId="{54279466-ABC6-41AB-A7D8-0AE63330ACFD}" type="presOf" srcId="{AE41561D-1343-492A-B1F7-4C5B63DC2F1D}" destId="{7C6C6140-9F4F-4163-9E17-3876993A7814}" srcOrd="0" destOrd="1" presId="urn:microsoft.com/office/officeart/2009/3/layout/StepUpProcess"/>
    <dgm:cxn modelId="{725CA068-2BF1-4A91-AB93-16A0119C336C}" type="presOf" srcId="{23B2F897-7DD9-4B9A-A5BD-1C2CDB556E13}" destId="{DBDA02DE-5203-418E-8F71-A18E249323E4}" srcOrd="0" destOrd="1" presId="urn:microsoft.com/office/officeart/2009/3/layout/StepUpProcess"/>
    <dgm:cxn modelId="{8894E14C-0283-4D56-AE01-1A4E20A8F26D}" type="presOf" srcId="{2A8A2318-505B-44E3-B27E-0502EC24034A}" destId="{7E8B4BFD-D912-4684-9033-E05949318579}" srcOrd="0" destOrd="2" presId="urn:microsoft.com/office/officeart/2009/3/layout/StepUpProcess"/>
    <dgm:cxn modelId="{45D8426F-DF5C-4AA0-9C63-958C19F76684}" srcId="{A5B013E1-337A-454D-BB26-07B4F2F6E70F}" destId="{C8B0BFFE-EE6A-432A-819A-B7F7F3E8E30C}" srcOrd="0" destOrd="0" parTransId="{C313DB98-4DF4-4C2E-B377-DBB754F7E495}" sibTransId="{B1939C5B-BB78-4D06-A431-6C2DB4D6D10B}"/>
    <dgm:cxn modelId="{4D3FC84F-7D35-4A5B-A5C6-58436609F0DF}" type="presOf" srcId="{73424B39-C968-4C32-8B26-0104CD4DCE8B}" destId="{7C6C6140-9F4F-4163-9E17-3876993A7814}" srcOrd="0" destOrd="3" presId="urn:microsoft.com/office/officeart/2009/3/layout/StepUpProcess"/>
    <dgm:cxn modelId="{39A50873-41F6-4CC5-9BF2-DC7BE0A57D40}" srcId="{C8B0BFFE-EE6A-432A-819A-B7F7F3E8E30C}" destId="{77DBD69B-E116-4CCB-A7C0-CDD8592A9E7E}" srcOrd="3" destOrd="0" parTransId="{29D3E825-DD31-4F33-A762-DBC95AAC793F}" sibTransId="{222361E0-04B4-49DD-97B8-386927751C23}"/>
    <dgm:cxn modelId="{02C2FC73-5DD6-47B9-8473-1F77D2C5AF4F}" type="presOf" srcId="{A5B013E1-337A-454D-BB26-07B4F2F6E70F}" destId="{D8D256C1-057D-4836-92D5-E12C5F2691F2}" srcOrd="0" destOrd="0" presId="urn:microsoft.com/office/officeart/2009/3/layout/StepUpProcess"/>
    <dgm:cxn modelId="{26B7B976-4960-49D9-9BE5-FC0278935210}" srcId="{89D3B32E-7BAD-46F2-8DAC-7854127D617D}" destId="{DE334CE8-8E9B-4571-89FD-54EFA5269D37}" srcOrd="2" destOrd="0" parTransId="{F13C7639-BE4C-42B0-9ADC-25845DCEEC4F}" sibTransId="{988A1B9E-7735-411A-B0DE-3BD50DFC6A98}"/>
    <dgm:cxn modelId="{20B5D656-0FCF-4178-816F-BAB166EE7793}" srcId="{89D3B32E-7BAD-46F2-8DAC-7854127D617D}" destId="{974D80F9-48F1-4C8B-992A-33172B92944C}" srcOrd="1" destOrd="0" parTransId="{BCE71779-99B0-4C7B-8475-1C3A97B08E2B}" sibTransId="{5F8322D4-AC41-46E3-A6FC-B1561005D609}"/>
    <dgm:cxn modelId="{61B09079-1560-4331-B54D-5017D3909DAC}" srcId="{A5B013E1-337A-454D-BB26-07B4F2F6E70F}" destId="{89D3B32E-7BAD-46F2-8DAC-7854127D617D}" srcOrd="1" destOrd="0" parTransId="{D27CDD69-DEAE-4CB5-97D1-10A9B830C533}" sibTransId="{FFAE941D-2FAC-4506-B3BB-3B630B08A80F}"/>
    <dgm:cxn modelId="{8087F979-26EA-4BB4-A773-F1CA75772B7E}" type="presOf" srcId="{92ED8A81-6700-4B2F-BB0A-297AC9B6555E}" destId="{7C6C6140-9F4F-4163-9E17-3876993A7814}" srcOrd="0" destOrd="2" presId="urn:microsoft.com/office/officeart/2009/3/layout/StepUpProcess"/>
    <dgm:cxn modelId="{13E4707C-8F8F-4542-844A-35E1E4FEB1D0}" type="presOf" srcId="{3D64F0D0-1AC2-46DC-90C5-AC5AF20FDFC2}" destId="{7C6C6140-9F4F-4163-9E17-3876993A7814}" srcOrd="0" destOrd="4" presId="urn:microsoft.com/office/officeart/2009/3/layout/StepUpProcess"/>
    <dgm:cxn modelId="{5BF66587-313E-4EB4-BDD3-5888E1EB24CC}" srcId="{2082199C-24E0-4EE2-9BEF-AF45BA1FB038}" destId="{2A8A2318-505B-44E3-B27E-0502EC24034A}" srcOrd="1" destOrd="0" parTransId="{3B7A6009-A2B4-470A-B3AE-9FFDDCBA3AF5}" sibTransId="{D065FD00-8FD6-4C87-B780-76EBD283F674}"/>
    <dgm:cxn modelId="{D8E58E8B-EF6C-47A3-98CE-16B5D72572A0}" type="presOf" srcId="{F8659306-EBFF-45AA-B19E-3F7AE8309241}" destId="{DBDA02DE-5203-418E-8F71-A18E249323E4}" srcOrd="0" destOrd="3" presId="urn:microsoft.com/office/officeart/2009/3/layout/StepUpProcess"/>
    <dgm:cxn modelId="{BDA3069C-D05E-4C36-9A81-D27A9436FB88}" type="presOf" srcId="{B31112B9-B821-44A8-9472-E15439269F7C}" destId="{DBDA02DE-5203-418E-8F71-A18E249323E4}" srcOrd="0" destOrd="2" presId="urn:microsoft.com/office/officeart/2009/3/layout/StepUpProcess"/>
    <dgm:cxn modelId="{6C1C4BA8-36F5-4488-A9E2-840B199FEAEE}" srcId="{C8B0BFFE-EE6A-432A-819A-B7F7F3E8E30C}" destId="{B31112B9-B821-44A8-9472-E15439269F7C}" srcOrd="1" destOrd="0" parTransId="{EB21DD4F-42DD-4657-8232-603558C8D542}" sibTransId="{9F81354B-1A06-48DB-9B0C-72E8E55A1E3A}"/>
    <dgm:cxn modelId="{9553C8A8-79C8-4B34-B963-AEC10A20CC0D}" type="presOf" srcId="{C8B0BFFE-EE6A-432A-819A-B7F7F3E8E30C}" destId="{DBDA02DE-5203-418E-8F71-A18E249323E4}" srcOrd="0" destOrd="0" presId="urn:microsoft.com/office/officeart/2009/3/layout/StepUpProcess"/>
    <dgm:cxn modelId="{F29308AD-DC41-4C25-8A0D-6781DD57875C}" srcId="{C8B0BFFE-EE6A-432A-819A-B7F7F3E8E30C}" destId="{23B2F897-7DD9-4B9A-A5BD-1C2CDB556E13}" srcOrd="0" destOrd="0" parTransId="{038E4B94-2F72-4AA0-9106-93E6E9FF1F96}" sibTransId="{F06A2AC5-A288-43CA-ABF4-927F85010125}"/>
    <dgm:cxn modelId="{AAE1A9B9-1B71-4379-BA15-D704B55B86F2}" srcId="{89D3B32E-7BAD-46F2-8DAC-7854127D617D}" destId="{4667FA69-E232-4E15-9FAD-F4DC67A05BCF}" srcOrd="0" destOrd="0" parTransId="{0DCB2579-901D-4123-B58A-E5DA4BAA28B4}" sibTransId="{AA044A19-9B66-41BB-8FE0-E3D0CF47381B}"/>
    <dgm:cxn modelId="{EC4F43C3-F893-4387-83CE-90FF5475EF77}" type="presOf" srcId="{DE334CE8-8E9B-4571-89FD-54EFA5269D37}" destId="{8F80D0F6-0EFB-4E20-B31E-A3293DC1E250}" srcOrd="0" destOrd="3" presId="urn:microsoft.com/office/officeart/2009/3/layout/StepUpProcess"/>
    <dgm:cxn modelId="{1609EBC5-58CE-4CFC-A9DB-39774F0973C3}" type="presOf" srcId="{2082199C-24E0-4EE2-9BEF-AF45BA1FB038}" destId="{7E8B4BFD-D912-4684-9033-E05949318579}" srcOrd="0" destOrd="0" presId="urn:microsoft.com/office/officeart/2009/3/layout/StepUpProcess"/>
    <dgm:cxn modelId="{32FD8AC6-C9A2-465E-800F-E1C408E133B4}" type="presOf" srcId="{4667FA69-E232-4E15-9FAD-F4DC67A05BCF}" destId="{8F80D0F6-0EFB-4E20-B31E-A3293DC1E250}" srcOrd="0" destOrd="1" presId="urn:microsoft.com/office/officeart/2009/3/layout/StepUpProcess"/>
    <dgm:cxn modelId="{EDD003D0-5017-45B8-B870-85984299542A}" type="presOf" srcId="{EE7BCBA6-AEF6-4A30-83DD-6C127F72E52C}" destId="{7C6C6140-9F4F-4163-9E17-3876993A7814}" srcOrd="0" destOrd="5" presId="urn:microsoft.com/office/officeart/2009/3/layout/StepUpProcess"/>
    <dgm:cxn modelId="{BCAF85D2-8018-4C84-A01A-3DA6E77A41F5}" srcId="{2082199C-24E0-4EE2-9BEF-AF45BA1FB038}" destId="{71D1F29B-6974-42C7-975F-F15B859A6259}" srcOrd="0" destOrd="0" parTransId="{C0BB48A8-5A9F-4601-8C04-5C6D55D0CE46}" sibTransId="{88CCF196-BE5E-49DE-AF29-A41495753E2E}"/>
    <dgm:cxn modelId="{0CCCF0D7-EAAF-4B22-AC0E-24018D303B49}" srcId="{80F26164-92D5-4255-8C4D-632329951A3F}" destId="{3D64F0D0-1AC2-46DC-90C5-AC5AF20FDFC2}" srcOrd="3" destOrd="0" parTransId="{770D6A20-DF2E-479F-90F8-E32D3035B3D3}" sibTransId="{2D440C1C-9EAC-40C2-8B11-3725E8FC53BB}"/>
    <dgm:cxn modelId="{E9B1A6DD-B3CA-44A2-BC25-4AF57AA00A1D}" type="presOf" srcId="{77DBD69B-E116-4CCB-A7C0-CDD8592A9E7E}" destId="{DBDA02DE-5203-418E-8F71-A18E249323E4}" srcOrd="0" destOrd="4" presId="urn:microsoft.com/office/officeart/2009/3/layout/StepUpProcess"/>
    <dgm:cxn modelId="{D53F29EC-C6F8-4349-87AA-3EFA047D1C54}" type="presOf" srcId="{71D1F29B-6974-42C7-975F-F15B859A6259}" destId="{7E8B4BFD-D912-4684-9033-E05949318579}" srcOrd="0" destOrd="1" presId="urn:microsoft.com/office/officeart/2009/3/layout/StepUpProcess"/>
    <dgm:cxn modelId="{8BF967F3-ED51-4093-9336-665C37ADB81D}" srcId="{A5B013E1-337A-454D-BB26-07B4F2F6E70F}" destId="{80F26164-92D5-4255-8C4D-632329951A3F}" srcOrd="2" destOrd="0" parTransId="{0284823F-821F-4FD8-A0FC-8A3E22965A2C}" sibTransId="{E4211E5E-F457-40A6-96DB-5BEA38F83236}"/>
    <dgm:cxn modelId="{1415DCFC-646F-4F91-A076-C662B9EDD6CC}" srcId="{80F26164-92D5-4255-8C4D-632329951A3F}" destId="{AE41561D-1343-492A-B1F7-4C5B63DC2F1D}" srcOrd="0" destOrd="0" parTransId="{36128566-32F7-4168-A881-1E84EB0DA42F}" sibTransId="{1C2AB0E9-6B0D-4DA4-856E-2D08C079D6FF}"/>
    <dgm:cxn modelId="{2B7AA3FD-BB59-44DA-97E5-FB4529964BE1}" type="presOf" srcId="{974D80F9-48F1-4C8B-992A-33172B92944C}" destId="{8F80D0F6-0EFB-4E20-B31E-A3293DC1E250}" srcOrd="0" destOrd="2" presId="urn:microsoft.com/office/officeart/2009/3/layout/StepUpProcess"/>
    <dgm:cxn modelId="{62218B35-6128-4C58-92ED-73412C5FF54B}" type="presParOf" srcId="{D8D256C1-057D-4836-92D5-E12C5F2691F2}" destId="{5A0896E2-3F1B-4162-B14D-4C4E0A8E2CE8}" srcOrd="0" destOrd="0" presId="urn:microsoft.com/office/officeart/2009/3/layout/StepUpProcess"/>
    <dgm:cxn modelId="{D9719D8B-17F9-4EBB-8AE8-2F34150DA216}" type="presParOf" srcId="{5A0896E2-3F1B-4162-B14D-4C4E0A8E2CE8}" destId="{1FDA68D7-AB51-4C28-8F40-DFD86F5633E6}" srcOrd="0" destOrd="0" presId="urn:microsoft.com/office/officeart/2009/3/layout/StepUpProcess"/>
    <dgm:cxn modelId="{38B48E7D-CAE8-4F23-964B-5F6E081A52AD}" type="presParOf" srcId="{5A0896E2-3F1B-4162-B14D-4C4E0A8E2CE8}" destId="{DBDA02DE-5203-418E-8F71-A18E249323E4}" srcOrd="1" destOrd="0" presId="urn:microsoft.com/office/officeart/2009/3/layout/StepUpProcess"/>
    <dgm:cxn modelId="{C4767FDF-AD72-48D1-9415-90B9F90794B1}" type="presParOf" srcId="{5A0896E2-3F1B-4162-B14D-4C4E0A8E2CE8}" destId="{A8E9CDDB-E893-4E50-9329-F37901B9F570}" srcOrd="2" destOrd="0" presId="urn:microsoft.com/office/officeart/2009/3/layout/StepUpProcess"/>
    <dgm:cxn modelId="{95564486-D208-472F-95BC-B6A71B36CB43}" type="presParOf" srcId="{D8D256C1-057D-4836-92D5-E12C5F2691F2}" destId="{7244EDE2-D5DB-4515-B999-7D3FF4290095}" srcOrd="1" destOrd="0" presId="urn:microsoft.com/office/officeart/2009/3/layout/StepUpProcess"/>
    <dgm:cxn modelId="{95D55854-5639-4586-B297-7BD936054EE5}" type="presParOf" srcId="{7244EDE2-D5DB-4515-B999-7D3FF4290095}" destId="{438F5FF3-AA82-4506-BC05-A32F355B8D62}" srcOrd="0" destOrd="0" presId="urn:microsoft.com/office/officeart/2009/3/layout/StepUpProcess"/>
    <dgm:cxn modelId="{DAD57D30-550B-4CE9-BEB6-94E512138433}" type="presParOf" srcId="{D8D256C1-057D-4836-92D5-E12C5F2691F2}" destId="{B38C7D26-B05E-4334-B54B-EED015A2B3D5}" srcOrd="2" destOrd="0" presId="urn:microsoft.com/office/officeart/2009/3/layout/StepUpProcess"/>
    <dgm:cxn modelId="{D856C097-ED02-4290-B9BA-F9CD0AF180B0}" type="presParOf" srcId="{B38C7D26-B05E-4334-B54B-EED015A2B3D5}" destId="{306A7973-C540-4FAE-BE90-B0F83CEAA403}" srcOrd="0" destOrd="0" presId="urn:microsoft.com/office/officeart/2009/3/layout/StepUpProcess"/>
    <dgm:cxn modelId="{3253BD82-1B60-4EF2-9021-788E1F2351E7}" type="presParOf" srcId="{B38C7D26-B05E-4334-B54B-EED015A2B3D5}" destId="{8F80D0F6-0EFB-4E20-B31E-A3293DC1E250}" srcOrd="1" destOrd="0" presId="urn:microsoft.com/office/officeart/2009/3/layout/StepUpProcess"/>
    <dgm:cxn modelId="{DD87F797-810A-4F5D-84A9-D2FE5A954E8C}" type="presParOf" srcId="{B38C7D26-B05E-4334-B54B-EED015A2B3D5}" destId="{DD18F637-6990-4E2A-B15B-0F4010163923}" srcOrd="2" destOrd="0" presId="urn:microsoft.com/office/officeart/2009/3/layout/StepUpProcess"/>
    <dgm:cxn modelId="{ACA4E014-EABB-443E-B162-D60455980338}" type="presParOf" srcId="{D8D256C1-057D-4836-92D5-E12C5F2691F2}" destId="{C9E0A552-3D62-426D-8079-73FEB6E7EF90}" srcOrd="3" destOrd="0" presId="urn:microsoft.com/office/officeart/2009/3/layout/StepUpProcess"/>
    <dgm:cxn modelId="{AD0E3ED3-54B7-418D-867C-56EF92BA9062}" type="presParOf" srcId="{C9E0A552-3D62-426D-8079-73FEB6E7EF90}" destId="{49F7DD05-711A-4104-88C4-C8509484BC35}" srcOrd="0" destOrd="0" presId="urn:microsoft.com/office/officeart/2009/3/layout/StepUpProcess"/>
    <dgm:cxn modelId="{0C5F1345-7AAC-4569-AA04-2EFE07AA8A2E}" type="presParOf" srcId="{D8D256C1-057D-4836-92D5-E12C5F2691F2}" destId="{3969A99C-8A4D-4A0F-810D-C4733DC0D264}" srcOrd="4" destOrd="0" presId="urn:microsoft.com/office/officeart/2009/3/layout/StepUpProcess"/>
    <dgm:cxn modelId="{8F9FD0C7-76DB-475F-A5D0-933151F06B43}" type="presParOf" srcId="{3969A99C-8A4D-4A0F-810D-C4733DC0D264}" destId="{9026D9CE-6B76-448D-ADEC-3386A28CBD67}" srcOrd="0" destOrd="0" presId="urn:microsoft.com/office/officeart/2009/3/layout/StepUpProcess"/>
    <dgm:cxn modelId="{507B2AED-0DB9-4054-8A9E-233A6E1802AD}" type="presParOf" srcId="{3969A99C-8A4D-4A0F-810D-C4733DC0D264}" destId="{7C6C6140-9F4F-4163-9E17-3876993A7814}" srcOrd="1" destOrd="0" presId="urn:microsoft.com/office/officeart/2009/3/layout/StepUpProcess"/>
    <dgm:cxn modelId="{AE321251-BA88-4F52-A482-2E7D0B3F9E11}" type="presParOf" srcId="{3969A99C-8A4D-4A0F-810D-C4733DC0D264}" destId="{3FEC3D61-7E7E-48DD-8F26-4083E90053E6}" srcOrd="2" destOrd="0" presId="urn:microsoft.com/office/officeart/2009/3/layout/StepUpProcess"/>
    <dgm:cxn modelId="{A0D38331-FD39-4993-9C7C-37270ABDC06D}" type="presParOf" srcId="{D8D256C1-057D-4836-92D5-E12C5F2691F2}" destId="{67BCF5A6-71CC-411C-8338-97495683058A}" srcOrd="5" destOrd="0" presId="urn:microsoft.com/office/officeart/2009/3/layout/StepUpProcess"/>
    <dgm:cxn modelId="{50055CF7-F968-4DD1-B97A-194BF919FECB}" type="presParOf" srcId="{67BCF5A6-71CC-411C-8338-97495683058A}" destId="{263A44C8-9DD4-426B-B3B8-38009C8ACCC1}" srcOrd="0" destOrd="0" presId="urn:microsoft.com/office/officeart/2009/3/layout/StepUpProcess"/>
    <dgm:cxn modelId="{DDCE7B8D-BA7B-434D-A8D4-12BD78BDE7F7}" type="presParOf" srcId="{D8D256C1-057D-4836-92D5-E12C5F2691F2}" destId="{BD81EA37-3624-443D-B35E-AEBD1A5AF639}" srcOrd="6" destOrd="0" presId="urn:microsoft.com/office/officeart/2009/3/layout/StepUpProcess"/>
    <dgm:cxn modelId="{D9675A1D-C422-4031-8011-95A88C1CC2B6}" type="presParOf" srcId="{BD81EA37-3624-443D-B35E-AEBD1A5AF639}" destId="{BE10EBF6-6756-4D7A-A652-6F4EEBCEFAB2}" srcOrd="0" destOrd="0" presId="urn:microsoft.com/office/officeart/2009/3/layout/StepUpProcess"/>
    <dgm:cxn modelId="{0FFDD968-18B9-44F5-A5D5-AF27573E19DB}" type="presParOf" srcId="{BD81EA37-3624-443D-B35E-AEBD1A5AF639}" destId="{7E8B4BFD-D912-4684-9033-E0594931857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A68D7-AB51-4C28-8F40-DFD86F5633E6}">
      <dsp:nvSpPr>
        <dsp:cNvPr id="0" name=""/>
        <dsp:cNvSpPr/>
      </dsp:nvSpPr>
      <dsp:spPr>
        <a:xfrm rot="5400000">
          <a:off x="452975" y="2179696"/>
          <a:ext cx="1356744" cy="22575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A02DE-5203-418E-8F71-A18E249323E4}">
      <dsp:nvSpPr>
        <dsp:cNvPr id="0" name=""/>
        <dsp:cNvSpPr/>
      </dsp:nvSpPr>
      <dsp:spPr>
        <a:xfrm>
          <a:off x="226501" y="2854229"/>
          <a:ext cx="2038166" cy="178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Ready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 File System Dependency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Self contained application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Platform managed ports/address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Consume off-platform services</a:t>
          </a:r>
        </a:p>
      </dsp:txBody>
      <dsp:txXfrm>
        <a:off x="226501" y="2854229"/>
        <a:ext cx="2038166" cy="1786572"/>
      </dsp:txXfrm>
    </dsp:sp>
    <dsp:sp modelId="{A8E9CDDB-E893-4E50-9329-F37901B9F570}">
      <dsp:nvSpPr>
        <dsp:cNvPr id="0" name=""/>
        <dsp:cNvSpPr/>
      </dsp:nvSpPr>
      <dsp:spPr>
        <a:xfrm>
          <a:off x="1880108" y="2013489"/>
          <a:ext cx="384559" cy="3845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A7973-C540-4FAE-BE90-B0F83CEAA403}">
      <dsp:nvSpPr>
        <dsp:cNvPr id="0" name=""/>
        <dsp:cNvSpPr/>
      </dsp:nvSpPr>
      <dsp:spPr>
        <a:xfrm rot="5400000">
          <a:off x="2948090" y="1562277"/>
          <a:ext cx="1356744" cy="22575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0D0F6-0EFB-4E20-B31E-A3293DC1E250}">
      <dsp:nvSpPr>
        <dsp:cNvPr id="0" name=""/>
        <dsp:cNvSpPr/>
      </dsp:nvSpPr>
      <dsp:spPr>
        <a:xfrm>
          <a:off x="2721615" y="2236811"/>
          <a:ext cx="2038166" cy="178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Friendly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Twelve factor app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Horizontal scalable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Leverage Platform for HA</a:t>
          </a:r>
        </a:p>
      </dsp:txBody>
      <dsp:txXfrm>
        <a:off x="2721615" y="2236811"/>
        <a:ext cx="2038166" cy="1786572"/>
      </dsp:txXfrm>
    </dsp:sp>
    <dsp:sp modelId="{DD18F637-6990-4E2A-B15B-0F4010163923}">
      <dsp:nvSpPr>
        <dsp:cNvPr id="0" name=""/>
        <dsp:cNvSpPr/>
      </dsp:nvSpPr>
      <dsp:spPr>
        <a:xfrm>
          <a:off x="4375222" y="1396071"/>
          <a:ext cx="384559" cy="3845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6D9CE-6B76-448D-ADEC-3386A28CBD67}">
      <dsp:nvSpPr>
        <dsp:cNvPr id="0" name=""/>
        <dsp:cNvSpPr/>
      </dsp:nvSpPr>
      <dsp:spPr>
        <a:xfrm rot="5400000">
          <a:off x="5443204" y="944859"/>
          <a:ext cx="1356744" cy="22575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C6140-9F4F-4163-9E17-3876993A7814}">
      <dsp:nvSpPr>
        <dsp:cNvPr id="0" name=""/>
        <dsp:cNvSpPr/>
      </dsp:nvSpPr>
      <dsp:spPr>
        <a:xfrm>
          <a:off x="5216729" y="1619392"/>
          <a:ext cx="2038166" cy="178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Resilient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Designed for failure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Apps unaffected by dependencies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Proactive failure testing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Metrics and monitoring baked 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Cloud agnostic runtime</a:t>
          </a:r>
          <a:endParaRPr lang="en-US" sz="1200" kern="1200" dirty="0"/>
        </a:p>
      </dsp:txBody>
      <dsp:txXfrm>
        <a:off x="5216729" y="1619392"/>
        <a:ext cx="2038166" cy="1786572"/>
      </dsp:txXfrm>
    </dsp:sp>
    <dsp:sp modelId="{3FEC3D61-7E7E-48DD-8F26-4083E90053E6}">
      <dsp:nvSpPr>
        <dsp:cNvPr id="0" name=""/>
        <dsp:cNvSpPr/>
      </dsp:nvSpPr>
      <dsp:spPr>
        <a:xfrm>
          <a:off x="6870336" y="778652"/>
          <a:ext cx="384559" cy="3845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0EBF6-6756-4D7A-A652-6F4EEBCEFAB2}">
      <dsp:nvSpPr>
        <dsp:cNvPr id="0" name=""/>
        <dsp:cNvSpPr/>
      </dsp:nvSpPr>
      <dsp:spPr>
        <a:xfrm rot="5400000">
          <a:off x="7938318" y="327440"/>
          <a:ext cx="1356744" cy="22575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B4BFD-D912-4684-9033-E05949318579}">
      <dsp:nvSpPr>
        <dsp:cNvPr id="0" name=""/>
        <dsp:cNvSpPr/>
      </dsp:nvSpPr>
      <dsp:spPr>
        <a:xfrm>
          <a:off x="7711844" y="1001974"/>
          <a:ext cx="2038166" cy="178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Native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Microservices 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API-first design</a:t>
          </a:r>
          <a:endParaRPr lang="en-US" sz="1200" kern="1200" dirty="0"/>
        </a:p>
      </dsp:txBody>
      <dsp:txXfrm>
        <a:off x="7711844" y="1001974"/>
        <a:ext cx="2038166" cy="178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81E-4234-446F-866B-98E5716D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DD6D-A089-4543-A7DE-A928E07AF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456A-6815-4B74-B440-8E589C90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7960-2FBD-4F11-B92A-4D1B6B4F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8D6B-F67B-49F4-A11A-3B059057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B38E-A2C2-4605-BFC0-BB3DF9C0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4068C-02FF-4D00-A728-E28B9D69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2B31-69FB-4309-A470-AC5D10E6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91C-6A39-46C7-9E6D-EF694AF4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A443-992A-4766-B07E-0ADEF43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D1ADE-0228-48E0-B367-C13F5CA82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F0D4F-91E8-4000-B187-BD8F07C8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15E2-5DAB-4E35-83F6-83306046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39D3-C755-4E90-897B-9F7A4533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D029-2DE2-4467-8E17-8351A87A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D6E-9B12-41F4-939A-983EEF2F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5C9D-3129-4F88-BC08-CD3979B4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0CB4-69EB-4DBE-BB1E-ABA5B110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0614-3178-48A7-BF38-C658E01B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006D-4971-463C-A476-2A219F5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782-AA74-4A15-A19C-2DC4F641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27BD-F778-4BA8-B967-78DA77AC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7809-A397-4356-B275-117FC184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FCA0-6225-4C28-958A-CC35D686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ECEC-46B0-4FAD-97B6-A00978EF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312-7C43-4509-BD31-4251BEF3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7C20-C3F2-4F17-AA00-7D4F1AFC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DAA3-DB04-44D1-9232-2D2D765EB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C21B-9BA7-4354-B0BC-B773C2AD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15C1-3BA4-4593-9DDF-353579B1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FD91B-8156-4590-B98D-FB326C91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A71F-AE3E-4338-9787-3168F7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2351A-0D16-4ABE-AB36-3FA74B2E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B3A72-E7F1-4318-B841-6BE159ED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F011C-FDB8-4DBE-8890-B887D0D6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3C556-53AF-4A2B-A4A3-4FACB45EB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114C2-AE74-44DF-9F8A-F561E7E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7ACA-582E-4934-B4A6-617F4221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E6EF0-7248-4ED0-AFEA-36FD87D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191-369C-4A8B-9AFE-B6DDA39D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D352-E407-4510-BC6B-3B1B3FD4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E08EA-ED16-442B-BB46-787C1616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8EE9-CBE1-4DBE-886F-00EC7A3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422F0-578F-4D5F-9F34-7FA39A4A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D33C5-BABF-47B0-AC6D-4CA6DAB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73C02-04BC-4CAE-92DA-3DF13415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520A-0E37-452F-817B-C2EB4912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839-95B6-4A4E-8D7A-942F040F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4947-CBDB-499B-BC2D-6CA3341C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3F2A-B60E-46B3-94C8-6C21C5A4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7037-949C-4F0A-BB9F-AD1C672A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211D-2A28-4128-917E-51C8634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0175-6769-4572-B3AA-01CA56BF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F695A-947B-4D16-8AC1-3912F387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5036-BCDB-4E36-8683-E3BC404C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17B8-50EF-4E1A-A282-5900F3A4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27F44-D710-4510-B3D6-8D7A6C4B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43B2-EB00-4EB3-8026-30390E4D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32F35-D244-41E4-9AA9-C548348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B2278-312E-401B-A494-C22741A6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990B-4237-4CA5-8D21-B8E05488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F16D-A512-4861-8EB3-C7857DEC9A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59C1-74CC-4FCC-B8D8-BDC99DD9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2B4E-923B-4E5E-89F2-AB3100E8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1A4A-1D35-4411-BA0F-B8984D08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AB6F-34C4-4946-AF67-7BFBC0D2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Cloud-native .NET Application on Azure Pack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8C7AB-7D29-4B06-A360-2135CF9A2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not only possible, it is required. Are you ready?</a:t>
            </a:r>
          </a:p>
        </p:txBody>
      </p:sp>
    </p:spTree>
    <p:extLst>
      <p:ext uri="{BB962C8B-B14F-4D97-AF65-F5344CB8AC3E}">
        <p14:creationId xmlns:p14="http://schemas.microsoft.com/office/powerpoint/2010/main" val="103157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697-6516-4B86-B4C5-13531F07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EAE1-0482-48D4-B0F9-76D602CE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you to practices, Azure pack and tools for building modern .NET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872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F92-0BFF-4ACD-84DC-4BB1A85C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to be good at software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FF19DB-E012-4801-A7CE-6984A5A1F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3986"/>
              </p:ext>
            </p:extLst>
          </p:nvPr>
        </p:nvGraphicFramePr>
        <p:xfrm>
          <a:off x="838200" y="1825625"/>
          <a:ext cx="10515600" cy="366916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97752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177930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91806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5039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46679402"/>
                    </a:ext>
                  </a:extLst>
                </a:gridCol>
              </a:tblGrid>
              <a:tr h="36691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Customers expects it.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Meet demand to operate at scale.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Gives you more business options.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Your competitors are doing it.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makes everyone happier.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5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2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9E80-409F-4FF2-8DCC-6E82D5F4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how do I know that I’m doing well at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C9D5-B312-4B7E-B270-A7929DEB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Improved speed. </a:t>
            </a:r>
            <a:r>
              <a:rPr lang="en-US" dirty="0"/>
              <a:t>Faster cycle time, more frequently deployments.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Improved scale. </a:t>
            </a:r>
            <a:r>
              <a:rPr lang="en-US" dirty="0"/>
              <a:t>More requests per second to apps and services.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Improved stability. </a:t>
            </a:r>
            <a:r>
              <a:rPr lang="en-US" dirty="0"/>
              <a:t>Greater uptime of customer-facing service.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Improved security. </a:t>
            </a:r>
            <a:r>
              <a:rPr lang="en-US" dirty="0"/>
              <a:t>Achieving 100% patch coverage.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Improved simplicity. </a:t>
            </a:r>
            <a:r>
              <a:rPr lang="en-US" dirty="0"/>
              <a:t>Reduce complexity of processes and tools.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A2CC-A569-4A9D-B517-AA550492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A79D-8483-49A6-A7B1-549018A3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refers to an architectural style that supports constant change in your environment. This is accomplished by creating applications our of independent, loosely-coupled, domain-oriented services.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D7A6D1-9634-4DE4-B81F-115BA4141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97736"/>
              </p:ext>
            </p:extLst>
          </p:nvPr>
        </p:nvGraphicFramePr>
        <p:xfrm>
          <a:off x="838200" y="2734310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402">
                  <a:extLst>
                    <a:ext uri="{9D8B030D-6E8A-4147-A177-3AD203B41FA5}">
                      <a16:colId xmlns:a16="http://schemas.microsoft.com/office/drawing/2014/main" val="3205790119"/>
                    </a:ext>
                  </a:extLst>
                </a:gridCol>
                <a:gridCol w="7545198">
                  <a:extLst>
                    <a:ext uri="{9D8B030D-6E8A-4147-A177-3AD203B41FA5}">
                      <a16:colId xmlns:a16="http://schemas.microsoft.com/office/drawing/2014/main" val="174386702"/>
                    </a:ext>
                  </a:extLst>
                </a:gridCol>
              </a:tblGrid>
              <a:tr h="355762">
                <a:tc rowSpan="10">
                  <a:txBody>
                    <a:bodyPr/>
                    <a:lstStyle/>
                    <a:p>
                      <a:r>
                        <a:rPr lang="en-US" dirty="0"/>
                        <a:t>Moving to microservices? Here’s what to consider.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you have a pressing reason to do 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39491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you rearrange your teams?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36440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you ready to decompose your monoliths?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1385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you decompose?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08531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you currently doing CI/CD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93903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your production environment automated?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59418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you discover services at runtime?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67452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can you do to prevent cascading failures?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20015"/>
                  </a:ext>
                </a:extLst>
              </a:tr>
              <a:tr h="355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you ready to evolve your data platforms?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0043"/>
                  </a:ext>
                </a:extLst>
              </a:tr>
              <a:tr h="487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you need to modernize your messaging and event stream processing toolchain?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D5AB-A4EB-4217-9CC7-B3E90EBA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cloud-native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F2D5-D0C5-48D2-980D-CE0CEC14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an approach to building and operating software that takes advantage of the cloud-computing model. Often seen as a combination of </a:t>
            </a:r>
            <a:r>
              <a:rPr lang="en-US" b="1" dirty="0"/>
              <a:t>microservices</a:t>
            </a:r>
            <a:r>
              <a:rPr lang="en-US" dirty="0"/>
              <a:t>, </a:t>
            </a:r>
            <a:r>
              <a:rPr lang="en-US" b="1" dirty="0"/>
              <a:t>continuous delivery</a:t>
            </a:r>
            <a:r>
              <a:rPr lang="en-US" dirty="0"/>
              <a:t>, </a:t>
            </a:r>
            <a:r>
              <a:rPr lang="en-US" b="1" dirty="0"/>
              <a:t>containers</a:t>
            </a:r>
            <a:r>
              <a:rPr lang="en-US" dirty="0"/>
              <a:t>, and </a:t>
            </a:r>
            <a:r>
              <a:rPr lang="en-US" b="1" dirty="0"/>
              <a:t>DevOps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all about software that’s built for </a:t>
            </a:r>
            <a:r>
              <a:rPr lang="en-US" b="1" dirty="0"/>
              <a:t>scale</a:t>
            </a:r>
            <a:r>
              <a:rPr lang="en-US" dirty="0"/>
              <a:t>, built for </a:t>
            </a:r>
            <a:r>
              <a:rPr lang="en-US" b="1" dirty="0"/>
              <a:t>continuous change</a:t>
            </a:r>
            <a:r>
              <a:rPr lang="en-US" dirty="0"/>
              <a:t>, built to </a:t>
            </a:r>
            <a:r>
              <a:rPr lang="en-US" b="1" dirty="0"/>
              <a:t>tolerate failure</a:t>
            </a:r>
            <a:r>
              <a:rPr lang="en-US" dirty="0"/>
              <a:t>, built for </a:t>
            </a:r>
            <a:r>
              <a:rPr lang="en-US" b="1" dirty="0"/>
              <a:t>manageability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64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F74A-770E-4B72-835C-D6E7ADAA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cloud-native applications comply with the 12 factor criteria.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FB67-2D1C-4C50-B61D-F720D7B3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codebase tracked in version control</a:t>
            </a:r>
          </a:p>
          <a:p>
            <a:r>
              <a:rPr lang="en-US" dirty="0"/>
              <a:t>Explicitly declared dependencies</a:t>
            </a:r>
          </a:p>
          <a:p>
            <a:r>
              <a:rPr lang="en-US" dirty="0"/>
              <a:t>Configuration stored in the environment</a:t>
            </a:r>
          </a:p>
          <a:p>
            <a:r>
              <a:rPr lang="en-US" dirty="0"/>
              <a:t>Backing services treated as attached resources</a:t>
            </a:r>
          </a:p>
          <a:p>
            <a:r>
              <a:rPr lang="en-US" dirty="0"/>
              <a:t>Separate build, release, and run stages</a:t>
            </a:r>
          </a:p>
          <a:p>
            <a:r>
              <a:rPr lang="en-US" dirty="0"/>
              <a:t>Apps executed via port binding</a:t>
            </a:r>
          </a:p>
          <a:p>
            <a:r>
              <a:rPr lang="en-US" dirty="0"/>
              <a:t>Scaled out via more processes</a:t>
            </a:r>
          </a:p>
          <a:p>
            <a:r>
              <a:rPr lang="en-US" dirty="0"/>
              <a:t>Fast startup and graceful shutdown</a:t>
            </a:r>
          </a:p>
          <a:p>
            <a:r>
              <a:rPr lang="en-US" dirty="0"/>
              <a:t>Parity among dev, staging, and production environments</a:t>
            </a:r>
          </a:p>
          <a:p>
            <a:r>
              <a:rPr lang="en-US" dirty="0"/>
              <a:t>Logs treated as event stream</a:t>
            </a:r>
          </a:p>
        </p:txBody>
      </p:sp>
    </p:spTree>
    <p:extLst>
      <p:ext uri="{BB962C8B-B14F-4D97-AF65-F5344CB8AC3E}">
        <p14:creationId xmlns:p14="http://schemas.microsoft.com/office/powerpoint/2010/main" val="12750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DB7F-EC0C-4587-963B-FF86EFCB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b="1" dirty="0"/>
              <a:t>maturity model</a:t>
            </a:r>
            <a:r>
              <a:rPr lang="en-US" dirty="0"/>
              <a:t> to cloud native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1A3062-7A5E-4C0B-A82B-929228956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493854"/>
              </p:ext>
            </p:extLst>
          </p:nvPr>
        </p:nvGraphicFramePr>
        <p:xfrm>
          <a:off x="2031999" y="719666"/>
          <a:ext cx="97525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4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E084-E963-49B0-A7C4-0142D7D2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actually makes up a cloud-native platform?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AC04B-62F1-47A5-A8BF-6066400E0D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176" y="1870074"/>
            <a:ext cx="10730203" cy="40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Cloud-native .NET Application on Azure Pack </vt:lpstr>
      <vt:lpstr>Agenda</vt:lpstr>
      <vt:lpstr>Why do you need to be good at software</vt:lpstr>
      <vt:lpstr>Ok, but how do I know that I’m doing well at software?</vt:lpstr>
      <vt:lpstr>What are microservices? </vt:lpstr>
      <vt:lpstr>What is cloud-native all about?</vt:lpstr>
      <vt:lpstr>Most cloud-native applications comply with the 12 factor criteria.</vt:lpstr>
      <vt:lpstr>There is a maturity model to cloud native</vt:lpstr>
      <vt:lpstr>So, What actually makes up a cloud-native platform?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Cloud-native .NET Application on Azure Pack</dc:title>
  <dc:creator>ranjan prasad</dc:creator>
  <cp:lastModifiedBy>rajan prasad</cp:lastModifiedBy>
  <cp:revision>10</cp:revision>
  <dcterms:created xsi:type="dcterms:W3CDTF">2018-11-26T07:39:41Z</dcterms:created>
  <dcterms:modified xsi:type="dcterms:W3CDTF">2018-11-26T09:35:17Z</dcterms:modified>
</cp:coreProperties>
</file>