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78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70483"/>
            <a:ext cx="10058400" cy="5631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5369"/>
            <a:ext cx="10058400" cy="5661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2067"/>
            <a:ext cx="10058400" cy="5668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227"/>
            <a:ext cx="10058400" cy="5664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8036"/>
            <a:ext cx="10058400" cy="565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5877"/>
            <a:ext cx="10058400" cy="566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0322"/>
            <a:ext cx="10058400" cy="565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9814"/>
            <a:ext cx="10058400" cy="5652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8672"/>
            <a:ext cx="10058400" cy="5655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8417"/>
            <a:ext cx="10058400" cy="5655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2024-12-15T12:36:11Z</dcterms:created>
  <dcterms:modified xsi:type="dcterms:W3CDTF">2024-12-15T11:36:14Z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2024-12-15T00:00:00Z</vt:filetime>
  </property>
  <property fmtid="{D5CDD505-2E9C-101B-9397-08002B2CF9AE}" pid="3" name="LastSaved">
    <vt:filetime>2024-12-15T00:00:00Z</vt:filetime>
  </property>
</Properties>
</file>