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64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4D8"/>
    <a:srgbClr val="9259CB"/>
    <a:srgbClr val="0B1C47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81" autoAdjust="0"/>
    <p:restoredTop sz="94660"/>
  </p:normalViewPr>
  <p:slideViewPr>
    <p:cSldViewPr snapToGrid="0">
      <p:cViewPr varScale="1">
        <p:scale>
          <a:sx n="18" d="100"/>
          <a:sy n="18" d="100"/>
        </p:scale>
        <p:origin x="2093" y="134"/>
      </p:cViewPr>
      <p:guideLst>
        <p:guide orient="horz" pos="10205"/>
        <p:guide pos="68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71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43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5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077853" y="7347240"/>
            <a:ext cx="9270996" cy="217696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1250461" y="7347240"/>
            <a:ext cx="9260584" cy="217696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2021/7/31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077850" y="3656613"/>
            <a:ext cx="19439573" cy="259024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23811" y="11735175"/>
            <a:ext cx="17360406" cy="481312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123811" y="16820418"/>
            <a:ext cx="17360406" cy="222798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8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4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8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7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5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6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2021/7/31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14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  <p:sldLayoutId id="2147483658" r:id="rId13"/>
    <p:sldLayoutId id="2147483659" r:id="rId14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D70AF4-BC03-DE49-A9F8-8F1AD8535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4476"/>
            <a:ext cx="21599525" cy="32411993"/>
          </a:xfrm>
          <a:prstGeom prst="rect">
            <a:avLst/>
          </a:prstGeom>
        </p:spPr>
      </p:pic>
      <p:sp>
        <p:nvSpPr>
          <p:cNvPr id="3" name="Text Placeholder 455">
            <a:extLst>
              <a:ext uri="{FF2B5EF4-FFF2-40B4-BE49-F238E27FC236}">
                <a16:creationId xmlns:a16="http://schemas.microsoft.com/office/drawing/2014/main" id="{FE9734F1-A796-49D9-BF3A-4770F0127C1D}"/>
              </a:ext>
            </a:extLst>
          </p:cNvPr>
          <p:cNvSpPr>
            <a:spLocks noGrp="1"/>
          </p:cNvSpPr>
          <p:nvPr/>
        </p:nvSpPr>
        <p:spPr>
          <a:xfrm>
            <a:off x="348416" y="5163590"/>
            <a:ext cx="11898341" cy="747972"/>
          </a:xfrm>
          <a:prstGeom prst="rect">
            <a:avLst/>
          </a:prstGeom>
        </p:spPr>
        <p:txBody>
          <a:bodyPr wrap="square" lIns="187489" tIns="187489" rIns="187489" bIns="187489">
            <a:spAutoFit/>
          </a:bodyPr>
          <a:lstStyle>
            <a:lvl1pPr marL="0" indent="0" algn="l" defTabSz="3599776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218674" indent="-468721" algn="l" defTabSz="35997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687395" indent="-468721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202988" indent="-515593" algn="l" defTabSz="35997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577965" indent="-374977" algn="l" defTabSz="359977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9899385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9272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161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99049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Text Placeholder 456">
            <a:extLst>
              <a:ext uri="{FF2B5EF4-FFF2-40B4-BE49-F238E27FC236}">
                <a16:creationId xmlns:a16="http://schemas.microsoft.com/office/drawing/2014/main" id="{FDB608E9-3FBC-40FD-9A75-9D084B2645C5}"/>
              </a:ext>
            </a:extLst>
          </p:cNvPr>
          <p:cNvSpPr>
            <a:spLocks noGrp="1"/>
          </p:cNvSpPr>
          <p:nvPr/>
        </p:nvSpPr>
        <p:spPr>
          <a:xfrm>
            <a:off x="358835" y="4542124"/>
            <a:ext cx="11888949" cy="656336"/>
          </a:xfrm>
          <a:prstGeom prst="rect">
            <a:avLst/>
          </a:prstGeom>
          <a:noFill/>
        </p:spPr>
        <p:txBody>
          <a:bodyPr wrap="square" lIns="74996" tIns="74996" rIns="74996" bIns="74996" anchor="ctr" anchorCtr="0">
            <a:spAutoFit/>
          </a:bodyPr>
          <a:lstStyle>
            <a:lvl1pPr marL="0" indent="0" algn="ctr" defTabSz="3599776" rtl="0" eaLnBrk="1" latinLnBrk="0" hangingPunct="1">
              <a:spcBef>
                <a:spcPct val="20000"/>
              </a:spcBef>
              <a:buFont typeface="Arial" pitchFamily="34" charset="0"/>
              <a:buNone/>
              <a:defRPr sz="33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924818" indent="-1124930" algn="l" defTabSz="35997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9721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99609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99496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99385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9272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161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99049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Placeholder 455">
            <a:extLst>
              <a:ext uri="{FF2B5EF4-FFF2-40B4-BE49-F238E27FC236}">
                <a16:creationId xmlns:a16="http://schemas.microsoft.com/office/drawing/2014/main" id="{3C6B9644-E453-416C-B76A-F3B7F7A73F51}"/>
              </a:ext>
            </a:extLst>
          </p:cNvPr>
          <p:cNvSpPr>
            <a:spLocks noGrp="1"/>
          </p:cNvSpPr>
          <p:nvPr/>
        </p:nvSpPr>
        <p:spPr>
          <a:xfrm>
            <a:off x="358835" y="16101521"/>
            <a:ext cx="8926882" cy="747972"/>
          </a:xfrm>
          <a:prstGeom prst="rect">
            <a:avLst/>
          </a:prstGeom>
        </p:spPr>
        <p:txBody>
          <a:bodyPr wrap="square" lIns="187489" tIns="187489" rIns="187489" bIns="187489">
            <a:spAutoFit/>
          </a:bodyPr>
          <a:lstStyle>
            <a:lvl1pPr marL="0" indent="0" algn="l" defTabSz="3599776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218674" indent="-468721" algn="l" defTabSz="35997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687395" indent="-468721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202988" indent="-515593" algn="l" defTabSz="35997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577965" indent="-374977" algn="l" defTabSz="359977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9899385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9272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161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99049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Placeholder 456">
            <a:extLst>
              <a:ext uri="{FF2B5EF4-FFF2-40B4-BE49-F238E27FC236}">
                <a16:creationId xmlns:a16="http://schemas.microsoft.com/office/drawing/2014/main" id="{B8B453B4-7802-4745-BC8F-17FE67367897}"/>
              </a:ext>
            </a:extLst>
          </p:cNvPr>
          <p:cNvSpPr>
            <a:spLocks noGrp="1"/>
          </p:cNvSpPr>
          <p:nvPr/>
        </p:nvSpPr>
        <p:spPr>
          <a:xfrm>
            <a:off x="369254" y="15480055"/>
            <a:ext cx="8919836" cy="656336"/>
          </a:xfrm>
          <a:prstGeom prst="rect">
            <a:avLst/>
          </a:prstGeom>
          <a:noFill/>
        </p:spPr>
        <p:txBody>
          <a:bodyPr wrap="square" lIns="74996" tIns="74996" rIns="74996" bIns="74996" anchor="ctr" anchorCtr="0">
            <a:spAutoFit/>
          </a:bodyPr>
          <a:lstStyle>
            <a:lvl1pPr marL="0" indent="0" algn="ctr" defTabSz="3599776" rtl="0" eaLnBrk="1" latinLnBrk="0" hangingPunct="1">
              <a:spcBef>
                <a:spcPct val="20000"/>
              </a:spcBef>
              <a:buFont typeface="Arial" pitchFamily="34" charset="0"/>
              <a:buNone/>
              <a:defRPr sz="33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924818" indent="-1124930" algn="l" defTabSz="35997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9721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99609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99496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99385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9272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161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99049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7CD357-9D3D-409A-A006-BD6627385543}"/>
              </a:ext>
            </a:extLst>
          </p:cNvPr>
          <p:cNvSpPr txBox="1"/>
          <p:nvPr/>
        </p:nvSpPr>
        <p:spPr>
          <a:xfrm>
            <a:off x="1" y="3419288"/>
            <a:ext cx="21599524" cy="28980000"/>
          </a:xfrm>
          <a:prstGeom prst="rect">
            <a:avLst/>
          </a:prstGeom>
          <a:solidFill>
            <a:srgbClr val="0B1C4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566E74-3EE0-4496-B5A8-254E90594941}"/>
              </a:ext>
            </a:extLst>
          </p:cNvPr>
          <p:cNvSpPr/>
          <p:nvPr/>
        </p:nvSpPr>
        <p:spPr>
          <a:xfrm>
            <a:off x="1002619" y="3744688"/>
            <a:ext cx="19594285" cy="27954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EF5B57-710E-4F6C-90F3-0E32C38F2AFB}"/>
              </a:ext>
            </a:extLst>
          </p:cNvPr>
          <p:cNvSpPr/>
          <p:nvPr/>
        </p:nvSpPr>
        <p:spPr>
          <a:xfrm>
            <a:off x="1001485" y="3744688"/>
            <a:ext cx="19594285" cy="37346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带多样性约束的大规模向量最近邻检索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1200"/>
              </a:spcAft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推荐、广告、搜索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1200"/>
              </a:spcAft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组员：陆晓东  杨睿  初国俊  何英哲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3BBEDC-C9F8-4FDE-9EAE-56826D68015A}"/>
              </a:ext>
            </a:extLst>
          </p:cNvPr>
          <p:cNvSpPr/>
          <p:nvPr/>
        </p:nvSpPr>
        <p:spPr>
          <a:xfrm>
            <a:off x="1336431" y="7971692"/>
            <a:ext cx="9261231" cy="93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0D5C41-8F33-43F8-9D46-D44366D12F16}"/>
              </a:ext>
            </a:extLst>
          </p:cNvPr>
          <p:cNvSpPr/>
          <p:nvPr/>
        </p:nvSpPr>
        <p:spPr>
          <a:xfrm>
            <a:off x="11001863" y="7971692"/>
            <a:ext cx="9261231" cy="93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EAA689-AEF5-4BEE-8E6B-2BF57B1091B9}"/>
              </a:ext>
            </a:extLst>
          </p:cNvPr>
          <p:cNvSpPr/>
          <p:nvPr/>
        </p:nvSpPr>
        <p:spPr>
          <a:xfrm>
            <a:off x="1336430" y="8932982"/>
            <a:ext cx="9261231" cy="4817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>
              <a:spcBef>
                <a:spcPts val="1800"/>
              </a:spcBef>
            </a:pPr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当你看新闻、刷抖音、购物、租房时，你是否苦于：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推荐速度太慢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推荐的我不感兴趣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总推荐几类内容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564A9C-5B32-45C9-BBE5-25DB9062B749}"/>
              </a:ext>
            </a:extLst>
          </p:cNvPr>
          <p:cNvSpPr/>
          <p:nvPr/>
        </p:nvSpPr>
        <p:spPr>
          <a:xfrm>
            <a:off x="11001863" y="8909538"/>
            <a:ext cx="9261231" cy="426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召回时间（秒）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4200"/>
              </a:spcBef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准确率 相似性（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多样性 召回类别（个）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0363CD3-B3D2-485C-A527-EE627AE36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2" t="8642" r="23978" b="7653"/>
          <a:stretch/>
        </p:blipFill>
        <p:spPr>
          <a:xfrm>
            <a:off x="7963236" y="10550646"/>
            <a:ext cx="2386325" cy="2486912"/>
          </a:xfrm>
          <a:prstGeom prst="ellipse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28D3B8D-8AAD-49FF-9606-16EBF982D19D}"/>
              </a:ext>
            </a:extLst>
          </p:cNvPr>
          <p:cNvSpPr/>
          <p:nvPr/>
        </p:nvSpPr>
        <p:spPr>
          <a:xfrm>
            <a:off x="1348155" y="14313878"/>
            <a:ext cx="9261231" cy="93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FD87D9-18B5-486E-B6BD-19AFFD018313}"/>
              </a:ext>
            </a:extLst>
          </p:cNvPr>
          <p:cNvSpPr/>
          <p:nvPr/>
        </p:nvSpPr>
        <p:spPr>
          <a:xfrm>
            <a:off x="1348154" y="15275168"/>
            <a:ext cx="9261231" cy="4530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>
              <a:spcBef>
                <a:spcPts val="1800"/>
              </a:spcBef>
            </a:pPr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别怕，我们来了！我们会为你：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降低服务延时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推荐你感兴趣的内容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丰富推荐种类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400"/>
              </a:spcBef>
            </a:pP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7F32239-A1ED-4925-8AC7-0F31575B4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53" y="16324643"/>
            <a:ext cx="2027408" cy="202740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069456A-7B2A-4974-9220-241D15BC0EA6}"/>
              </a:ext>
            </a:extLst>
          </p:cNvPr>
          <p:cNvSpPr/>
          <p:nvPr/>
        </p:nvSpPr>
        <p:spPr>
          <a:xfrm>
            <a:off x="11029071" y="13823852"/>
            <a:ext cx="9261231" cy="93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3833729-12C2-4F35-AFA4-AD26ECEF6D07}"/>
              </a:ext>
            </a:extLst>
          </p:cNvPr>
          <p:cNvSpPr/>
          <p:nvPr/>
        </p:nvSpPr>
        <p:spPr>
          <a:xfrm>
            <a:off x="11029070" y="14785142"/>
            <a:ext cx="9261231" cy="10513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>
              <a:spcBef>
                <a:spcPts val="1800"/>
              </a:spcBef>
            </a:pPr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CDDCF1-4EBC-4C3B-B07F-09A9E0D74E4F}"/>
              </a:ext>
            </a:extLst>
          </p:cNvPr>
          <p:cNvSpPr/>
          <p:nvPr/>
        </p:nvSpPr>
        <p:spPr>
          <a:xfrm>
            <a:off x="11059551" y="25726292"/>
            <a:ext cx="9261231" cy="93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0ABC31-C038-4940-B618-CBD75C8D0E23}"/>
              </a:ext>
            </a:extLst>
          </p:cNvPr>
          <p:cNvSpPr/>
          <p:nvPr/>
        </p:nvSpPr>
        <p:spPr>
          <a:xfrm>
            <a:off x="11059550" y="26687582"/>
            <a:ext cx="9261231" cy="4817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>
              <a:spcBef>
                <a:spcPts val="1800"/>
              </a:spcBef>
            </a:pPr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在千万至亿量级的文章中，我们召回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个文章的耗时为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方法的耗时为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，召回的准确率高达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，同时多样性指标达到了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5513EA-5479-49AC-AED9-E09797FE0E41}"/>
              </a:ext>
            </a:extLst>
          </p:cNvPr>
          <p:cNvSpPr/>
          <p:nvPr/>
        </p:nvSpPr>
        <p:spPr>
          <a:xfrm>
            <a:off x="1378635" y="20210439"/>
            <a:ext cx="9261231" cy="93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79A1808-0D66-47D2-9369-6979EEA0495D}"/>
                  </a:ext>
                </a:extLst>
              </p:cNvPr>
              <p:cNvSpPr/>
              <p:nvPr/>
            </p:nvSpPr>
            <p:spPr>
              <a:xfrm>
                <a:off x="1378634" y="21148285"/>
                <a:ext cx="9261231" cy="103695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>
                  <a:spcBef>
                    <a:spcPts val="1800"/>
                  </a:spcBef>
                </a:pPr>
                <a:endPara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zh-CN" altLang="en-US" sz="4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文章：</a:t>
                </a:r>
                <a:r>
                  <a:rPr lang="en-US" altLang="zh-CN" sz="4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4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4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4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维向量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4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4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4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zh-CN" altLang="en-US" sz="4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4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sz="4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en-US" sz="4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4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4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zh-CN" sz="4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zh-CN" altLang="en-US" sz="4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用户：</a:t>
                </a:r>
                <a:r>
                  <a:rPr lang="en-US" altLang="zh-CN" sz="4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4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4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4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维向量 </a:t>
                </a:r>
                <a14:m>
                  <m:oMath xmlns:m="http://schemas.openxmlformats.org/officeDocument/2006/math">
                    <m:r>
                      <a:rPr lang="en-US" altLang="zh-CN" sz="4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4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4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4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≤512</m:t>
                    </m:r>
                  </m:oMath>
                </a14:m>
                <a:endParaRPr lang="zh-CN" altLang="en-US" sz="4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79A1808-0D66-47D2-9369-6979EEA04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34" y="21148285"/>
                <a:ext cx="9261231" cy="10369577"/>
              </a:xfrm>
              <a:prstGeom prst="rect">
                <a:avLst/>
              </a:prstGeom>
              <a:blipFill>
                <a:blip r:embed="rId5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D0610D0C-61DA-492A-AB5B-6B69425224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4" t="52835" r="27151" b="39451"/>
          <a:stretch/>
        </p:blipFill>
        <p:spPr>
          <a:xfrm>
            <a:off x="1378634" y="10870621"/>
            <a:ext cx="1860705" cy="808500"/>
          </a:xfrm>
          <a:prstGeom prst="round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1CC46CF-5811-438A-BFA9-E650B8ABC8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9" t="53242" r="55068" b="39854"/>
          <a:stretch/>
        </p:blipFill>
        <p:spPr>
          <a:xfrm>
            <a:off x="1335934" y="16608965"/>
            <a:ext cx="1861200" cy="736613"/>
          </a:xfrm>
          <a:prstGeom prst="round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3C78B07-1B7B-45DD-B4A3-3E5D87D548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4" t="52835" r="27151" b="39451"/>
          <a:stretch/>
        </p:blipFill>
        <p:spPr>
          <a:xfrm>
            <a:off x="1378634" y="11869883"/>
            <a:ext cx="1860705" cy="808500"/>
          </a:xfrm>
          <a:prstGeom prst="round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7F6AD8D-48E6-4331-8AED-EA7E0D9124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4" t="52835" r="27151" b="39451"/>
          <a:stretch/>
        </p:blipFill>
        <p:spPr>
          <a:xfrm>
            <a:off x="1336429" y="12894524"/>
            <a:ext cx="1860705" cy="808500"/>
          </a:xfrm>
          <a:prstGeom prst="round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E76EA2F-A50F-4CC0-A023-00C180BB1E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9" t="53242" r="55068" b="39854"/>
          <a:stretch/>
        </p:blipFill>
        <p:spPr>
          <a:xfrm>
            <a:off x="1348153" y="17585587"/>
            <a:ext cx="1861200" cy="736613"/>
          </a:xfrm>
          <a:prstGeom prst="round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3800898-4E4F-4C96-97EC-548F3B8B5E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9" t="53242" r="55068" b="39854"/>
          <a:stretch/>
        </p:blipFill>
        <p:spPr>
          <a:xfrm>
            <a:off x="1348153" y="18560543"/>
            <a:ext cx="1861200" cy="736613"/>
          </a:xfrm>
          <a:prstGeom prst="round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481BA7A-16CC-49C1-84A8-4C1A37B4EEC0}"/>
              </a:ext>
            </a:extLst>
          </p:cNvPr>
          <p:cNvSpPr/>
          <p:nvPr/>
        </p:nvSpPr>
        <p:spPr>
          <a:xfrm>
            <a:off x="3824322" y="26482105"/>
            <a:ext cx="835200" cy="48219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多路召回索引结构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3BCEA62-1B46-4F3D-B9F9-89E6E7F355B7}"/>
              </a:ext>
            </a:extLst>
          </p:cNvPr>
          <p:cNvSpPr/>
          <p:nvPr/>
        </p:nvSpPr>
        <p:spPr>
          <a:xfrm>
            <a:off x="1932971" y="23521684"/>
            <a:ext cx="4433105" cy="74240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 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5162368-0A2A-4EB6-B587-F6797CCB8C8C}"/>
              </a:ext>
            </a:extLst>
          </p:cNvPr>
          <p:cNvSpPr/>
          <p:nvPr/>
        </p:nvSpPr>
        <p:spPr>
          <a:xfrm>
            <a:off x="4136839" y="25060391"/>
            <a:ext cx="3658558" cy="742402"/>
          </a:xfrm>
          <a:prstGeom prst="roundRect">
            <a:avLst/>
          </a:prstGeom>
          <a:solidFill>
            <a:srgbClr val="AE8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多样性召回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3A268F0-C088-4A9C-9C32-01B4291DA93B}"/>
              </a:ext>
            </a:extLst>
          </p:cNvPr>
          <p:cNvSpPr/>
          <p:nvPr/>
        </p:nvSpPr>
        <p:spPr>
          <a:xfrm>
            <a:off x="6864750" y="23521684"/>
            <a:ext cx="3135773" cy="74240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文章属性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78407E-B927-4F12-A8C6-C6FB27AA1575}"/>
              </a:ext>
            </a:extLst>
          </p:cNvPr>
          <p:cNvSpPr/>
          <p:nvPr/>
        </p:nvSpPr>
        <p:spPr>
          <a:xfrm>
            <a:off x="5466962" y="26482104"/>
            <a:ext cx="836636" cy="49120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近似最近邻初步搜索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E30F49B-B906-4E04-A9D0-242077EB33A5}"/>
              </a:ext>
            </a:extLst>
          </p:cNvPr>
          <p:cNvSpPr/>
          <p:nvPr/>
        </p:nvSpPr>
        <p:spPr>
          <a:xfrm>
            <a:off x="7159829" y="26539421"/>
            <a:ext cx="836636" cy="46312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模拟退火深度搜索</a:t>
            </a: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A4992752-B3F6-4267-A647-12AE8B45CAA7}"/>
              </a:ext>
            </a:extLst>
          </p:cNvPr>
          <p:cNvSpPr/>
          <p:nvPr/>
        </p:nvSpPr>
        <p:spPr>
          <a:xfrm rot="5400000">
            <a:off x="5175046" y="24463617"/>
            <a:ext cx="1428207" cy="4602534"/>
          </a:xfrm>
          <a:custGeom>
            <a:avLst/>
            <a:gdLst>
              <a:gd name="connsiteX0" fmla="*/ 496382 w 496382"/>
              <a:gd name="connsiteY0" fmla="*/ 4548493 h 4548493"/>
              <a:gd name="connsiteX1" fmla="*/ 248191 w 496382"/>
              <a:gd name="connsiteY1" fmla="*/ 4507129 h 4548493"/>
              <a:gd name="connsiteX2" fmla="*/ 248191 w 496382"/>
              <a:gd name="connsiteY2" fmla="*/ 2258890 h 4548493"/>
              <a:gd name="connsiteX3" fmla="*/ 0 w 496382"/>
              <a:gd name="connsiteY3" fmla="*/ 2217526 h 4548493"/>
              <a:gd name="connsiteX4" fmla="*/ 248191 w 496382"/>
              <a:gd name="connsiteY4" fmla="*/ 2176162 h 4548493"/>
              <a:gd name="connsiteX5" fmla="*/ 248191 w 496382"/>
              <a:gd name="connsiteY5" fmla="*/ 41364 h 4548493"/>
              <a:gd name="connsiteX6" fmla="*/ 496382 w 496382"/>
              <a:gd name="connsiteY6" fmla="*/ 0 h 4548493"/>
              <a:gd name="connsiteX7" fmla="*/ 496382 w 496382"/>
              <a:gd name="connsiteY7" fmla="*/ 4548493 h 4548493"/>
              <a:gd name="connsiteX0" fmla="*/ 496382 w 496382"/>
              <a:gd name="connsiteY0" fmla="*/ 4548493 h 4548493"/>
              <a:gd name="connsiteX1" fmla="*/ 248191 w 496382"/>
              <a:gd name="connsiteY1" fmla="*/ 4507129 h 4548493"/>
              <a:gd name="connsiteX2" fmla="*/ 248191 w 496382"/>
              <a:gd name="connsiteY2" fmla="*/ 2258890 h 4548493"/>
              <a:gd name="connsiteX3" fmla="*/ 0 w 496382"/>
              <a:gd name="connsiteY3" fmla="*/ 2217526 h 4548493"/>
              <a:gd name="connsiteX4" fmla="*/ 248191 w 496382"/>
              <a:gd name="connsiteY4" fmla="*/ 2176162 h 4548493"/>
              <a:gd name="connsiteX5" fmla="*/ 248191 w 496382"/>
              <a:gd name="connsiteY5" fmla="*/ 41364 h 4548493"/>
              <a:gd name="connsiteX6" fmla="*/ 496382 w 496382"/>
              <a:gd name="connsiteY6" fmla="*/ 0 h 4548493"/>
              <a:gd name="connsiteX0" fmla="*/ 496382 w 496382"/>
              <a:gd name="connsiteY0" fmla="*/ 4548493 h 4548493"/>
              <a:gd name="connsiteX1" fmla="*/ 248191 w 496382"/>
              <a:gd name="connsiteY1" fmla="*/ 4507129 h 4548493"/>
              <a:gd name="connsiteX2" fmla="*/ 248191 w 496382"/>
              <a:gd name="connsiteY2" fmla="*/ 2258890 h 4548493"/>
              <a:gd name="connsiteX3" fmla="*/ 0 w 496382"/>
              <a:gd name="connsiteY3" fmla="*/ 2217526 h 4548493"/>
              <a:gd name="connsiteX4" fmla="*/ 248191 w 496382"/>
              <a:gd name="connsiteY4" fmla="*/ 2176162 h 4548493"/>
              <a:gd name="connsiteX5" fmla="*/ 248191 w 496382"/>
              <a:gd name="connsiteY5" fmla="*/ 41364 h 4548493"/>
              <a:gd name="connsiteX6" fmla="*/ 496382 w 496382"/>
              <a:gd name="connsiteY6" fmla="*/ 0 h 4548493"/>
              <a:gd name="connsiteX7" fmla="*/ 496382 w 496382"/>
              <a:gd name="connsiteY7" fmla="*/ 4548493 h 4548493"/>
              <a:gd name="connsiteX0" fmla="*/ 496382 w 496382"/>
              <a:gd name="connsiteY0" fmla="*/ 4548493 h 4548493"/>
              <a:gd name="connsiteX1" fmla="*/ 248191 w 496382"/>
              <a:gd name="connsiteY1" fmla="*/ 4507129 h 4548493"/>
              <a:gd name="connsiteX2" fmla="*/ 248191 w 496382"/>
              <a:gd name="connsiteY2" fmla="*/ 2258890 h 4548493"/>
              <a:gd name="connsiteX3" fmla="*/ 57876 w 496382"/>
              <a:gd name="connsiteY3" fmla="*/ 1754539 h 4548493"/>
              <a:gd name="connsiteX4" fmla="*/ 248191 w 496382"/>
              <a:gd name="connsiteY4" fmla="*/ 2176162 h 4548493"/>
              <a:gd name="connsiteX5" fmla="*/ 248191 w 496382"/>
              <a:gd name="connsiteY5" fmla="*/ 41364 h 4548493"/>
              <a:gd name="connsiteX6" fmla="*/ 496382 w 496382"/>
              <a:gd name="connsiteY6" fmla="*/ 0 h 4548493"/>
              <a:gd name="connsiteX0" fmla="*/ 565825 w 565825"/>
              <a:gd name="connsiteY0" fmla="*/ 4548493 h 4548493"/>
              <a:gd name="connsiteX1" fmla="*/ 317634 w 565825"/>
              <a:gd name="connsiteY1" fmla="*/ 4507129 h 4548493"/>
              <a:gd name="connsiteX2" fmla="*/ 317634 w 565825"/>
              <a:gd name="connsiteY2" fmla="*/ 2258890 h 4548493"/>
              <a:gd name="connsiteX3" fmla="*/ 69443 w 565825"/>
              <a:gd name="connsiteY3" fmla="*/ 2217526 h 4548493"/>
              <a:gd name="connsiteX4" fmla="*/ 317634 w 565825"/>
              <a:gd name="connsiteY4" fmla="*/ 2176162 h 4548493"/>
              <a:gd name="connsiteX5" fmla="*/ 317634 w 565825"/>
              <a:gd name="connsiteY5" fmla="*/ 41364 h 4548493"/>
              <a:gd name="connsiteX6" fmla="*/ 565825 w 565825"/>
              <a:gd name="connsiteY6" fmla="*/ 0 h 4548493"/>
              <a:gd name="connsiteX7" fmla="*/ 565825 w 565825"/>
              <a:gd name="connsiteY7" fmla="*/ 4548493 h 4548493"/>
              <a:gd name="connsiteX0" fmla="*/ 565825 w 565825"/>
              <a:gd name="connsiteY0" fmla="*/ 4548493 h 4548493"/>
              <a:gd name="connsiteX1" fmla="*/ 317634 w 565825"/>
              <a:gd name="connsiteY1" fmla="*/ 4507129 h 4548493"/>
              <a:gd name="connsiteX2" fmla="*/ 317634 w 565825"/>
              <a:gd name="connsiteY2" fmla="*/ 2258890 h 4548493"/>
              <a:gd name="connsiteX3" fmla="*/ 0 w 565825"/>
              <a:gd name="connsiteY3" fmla="*/ 2402721 h 4548493"/>
              <a:gd name="connsiteX4" fmla="*/ 317634 w 565825"/>
              <a:gd name="connsiteY4" fmla="*/ 2176162 h 4548493"/>
              <a:gd name="connsiteX5" fmla="*/ 317634 w 565825"/>
              <a:gd name="connsiteY5" fmla="*/ 41364 h 4548493"/>
              <a:gd name="connsiteX6" fmla="*/ 565825 w 565825"/>
              <a:gd name="connsiteY6" fmla="*/ 0 h 4548493"/>
              <a:gd name="connsiteX0" fmla="*/ 581065 w 581065"/>
              <a:gd name="connsiteY0" fmla="*/ 4548493 h 4548493"/>
              <a:gd name="connsiteX1" fmla="*/ 332874 w 581065"/>
              <a:gd name="connsiteY1" fmla="*/ 4507129 h 4548493"/>
              <a:gd name="connsiteX2" fmla="*/ 332874 w 581065"/>
              <a:gd name="connsiteY2" fmla="*/ 2258890 h 4548493"/>
              <a:gd name="connsiteX3" fmla="*/ 84683 w 581065"/>
              <a:gd name="connsiteY3" fmla="*/ 2217526 h 4548493"/>
              <a:gd name="connsiteX4" fmla="*/ 332874 w 581065"/>
              <a:gd name="connsiteY4" fmla="*/ 2176162 h 4548493"/>
              <a:gd name="connsiteX5" fmla="*/ 332874 w 581065"/>
              <a:gd name="connsiteY5" fmla="*/ 41364 h 4548493"/>
              <a:gd name="connsiteX6" fmla="*/ 581065 w 581065"/>
              <a:gd name="connsiteY6" fmla="*/ 0 h 4548493"/>
              <a:gd name="connsiteX7" fmla="*/ 581065 w 581065"/>
              <a:gd name="connsiteY7" fmla="*/ 4548493 h 4548493"/>
              <a:gd name="connsiteX0" fmla="*/ 581065 w 581065"/>
              <a:gd name="connsiteY0" fmla="*/ 4548493 h 4548493"/>
              <a:gd name="connsiteX1" fmla="*/ 332874 w 581065"/>
              <a:gd name="connsiteY1" fmla="*/ 4507129 h 4548493"/>
              <a:gd name="connsiteX2" fmla="*/ 332874 w 581065"/>
              <a:gd name="connsiteY2" fmla="*/ 2258890 h 4548493"/>
              <a:gd name="connsiteX3" fmla="*/ 0 w 581065"/>
              <a:gd name="connsiteY3" fmla="*/ 2293501 h 4548493"/>
              <a:gd name="connsiteX4" fmla="*/ 332874 w 581065"/>
              <a:gd name="connsiteY4" fmla="*/ 2176162 h 4548493"/>
              <a:gd name="connsiteX5" fmla="*/ 332874 w 581065"/>
              <a:gd name="connsiteY5" fmla="*/ 41364 h 4548493"/>
              <a:gd name="connsiteX6" fmla="*/ 581065 w 581065"/>
              <a:gd name="connsiteY6" fmla="*/ 0 h 4548493"/>
              <a:gd name="connsiteX0" fmla="*/ 581065 w 581065"/>
              <a:gd name="connsiteY0" fmla="*/ 4548493 h 4548493"/>
              <a:gd name="connsiteX1" fmla="*/ 332874 w 581065"/>
              <a:gd name="connsiteY1" fmla="*/ 4507129 h 4548493"/>
              <a:gd name="connsiteX2" fmla="*/ 332874 w 581065"/>
              <a:gd name="connsiteY2" fmla="*/ 2258890 h 4548493"/>
              <a:gd name="connsiteX3" fmla="*/ 150723 w 581065"/>
              <a:gd name="connsiteY3" fmla="*/ 2214986 h 4548493"/>
              <a:gd name="connsiteX4" fmla="*/ 332874 w 581065"/>
              <a:gd name="connsiteY4" fmla="*/ 2176162 h 4548493"/>
              <a:gd name="connsiteX5" fmla="*/ 332874 w 581065"/>
              <a:gd name="connsiteY5" fmla="*/ 41364 h 4548493"/>
              <a:gd name="connsiteX6" fmla="*/ 581065 w 581065"/>
              <a:gd name="connsiteY6" fmla="*/ 0 h 4548493"/>
              <a:gd name="connsiteX7" fmla="*/ 581065 w 581065"/>
              <a:gd name="connsiteY7" fmla="*/ 4548493 h 4548493"/>
              <a:gd name="connsiteX0" fmla="*/ 581065 w 581065"/>
              <a:gd name="connsiteY0" fmla="*/ 4548493 h 4548493"/>
              <a:gd name="connsiteX1" fmla="*/ 332874 w 581065"/>
              <a:gd name="connsiteY1" fmla="*/ 4507129 h 4548493"/>
              <a:gd name="connsiteX2" fmla="*/ 332874 w 581065"/>
              <a:gd name="connsiteY2" fmla="*/ 2258890 h 4548493"/>
              <a:gd name="connsiteX3" fmla="*/ 0 w 581065"/>
              <a:gd name="connsiteY3" fmla="*/ 2293501 h 4548493"/>
              <a:gd name="connsiteX4" fmla="*/ 332874 w 581065"/>
              <a:gd name="connsiteY4" fmla="*/ 2176162 h 4548493"/>
              <a:gd name="connsiteX5" fmla="*/ 332874 w 581065"/>
              <a:gd name="connsiteY5" fmla="*/ 41364 h 4548493"/>
              <a:gd name="connsiteX6" fmla="*/ 581065 w 581065"/>
              <a:gd name="connsiteY6" fmla="*/ 0 h 4548493"/>
              <a:gd name="connsiteX0" fmla="*/ 482005 w 482005"/>
              <a:gd name="connsiteY0" fmla="*/ 4548493 h 4548493"/>
              <a:gd name="connsiteX1" fmla="*/ 233814 w 482005"/>
              <a:gd name="connsiteY1" fmla="*/ 4507129 h 4548493"/>
              <a:gd name="connsiteX2" fmla="*/ 233814 w 482005"/>
              <a:gd name="connsiteY2" fmla="*/ 2258890 h 4548493"/>
              <a:gd name="connsiteX3" fmla="*/ 51663 w 482005"/>
              <a:gd name="connsiteY3" fmla="*/ 2214986 h 4548493"/>
              <a:gd name="connsiteX4" fmla="*/ 233814 w 482005"/>
              <a:gd name="connsiteY4" fmla="*/ 2176162 h 4548493"/>
              <a:gd name="connsiteX5" fmla="*/ 233814 w 482005"/>
              <a:gd name="connsiteY5" fmla="*/ 41364 h 4548493"/>
              <a:gd name="connsiteX6" fmla="*/ 482005 w 482005"/>
              <a:gd name="connsiteY6" fmla="*/ 0 h 4548493"/>
              <a:gd name="connsiteX7" fmla="*/ 482005 w 482005"/>
              <a:gd name="connsiteY7" fmla="*/ 4548493 h 4548493"/>
              <a:gd name="connsiteX0" fmla="*/ 482005 w 482005"/>
              <a:gd name="connsiteY0" fmla="*/ 4548493 h 4548493"/>
              <a:gd name="connsiteX1" fmla="*/ 233814 w 482005"/>
              <a:gd name="connsiteY1" fmla="*/ 4507129 h 4548493"/>
              <a:gd name="connsiteX2" fmla="*/ 233814 w 482005"/>
              <a:gd name="connsiteY2" fmla="*/ 2258890 h 4548493"/>
              <a:gd name="connsiteX3" fmla="*/ 0 w 482005"/>
              <a:gd name="connsiteY3" fmla="*/ 2204601 h 4548493"/>
              <a:gd name="connsiteX4" fmla="*/ 233814 w 482005"/>
              <a:gd name="connsiteY4" fmla="*/ 2176162 h 4548493"/>
              <a:gd name="connsiteX5" fmla="*/ 233814 w 482005"/>
              <a:gd name="connsiteY5" fmla="*/ 41364 h 4548493"/>
              <a:gd name="connsiteX6" fmla="*/ 482005 w 482005"/>
              <a:gd name="connsiteY6" fmla="*/ 0 h 4548493"/>
              <a:gd name="connsiteX0" fmla="*/ 436285 w 436285"/>
              <a:gd name="connsiteY0" fmla="*/ 4548493 h 4548493"/>
              <a:gd name="connsiteX1" fmla="*/ 188094 w 436285"/>
              <a:gd name="connsiteY1" fmla="*/ 4507129 h 4548493"/>
              <a:gd name="connsiteX2" fmla="*/ 188094 w 436285"/>
              <a:gd name="connsiteY2" fmla="*/ 2258890 h 4548493"/>
              <a:gd name="connsiteX3" fmla="*/ 5943 w 436285"/>
              <a:gd name="connsiteY3" fmla="*/ 2214986 h 4548493"/>
              <a:gd name="connsiteX4" fmla="*/ 188094 w 436285"/>
              <a:gd name="connsiteY4" fmla="*/ 2176162 h 4548493"/>
              <a:gd name="connsiteX5" fmla="*/ 188094 w 436285"/>
              <a:gd name="connsiteY5" fmla="*/ 41364 h 4548493"/>
              <a:gd name="connsiteX6" fmla="*/ 436285 w 436285"/>
              <a:gd name="connsiteY6" fmla="*/ 0 h 4548493"/>
              <a:gd name="connsiteX7" fmla="*/ 436285 w 436285"/>
              <a:gd name="connsiteY7" fmla="*/ 4548493 h 4548493"/>
              <a:gd name="connsiteX0" fmla="*/ 436285 w 436285"/>
              <a:gd name="connsiteY0" fmla="*/ 4548493 h 4548493"/>
              <a:gd name="connsiteX1" fmla="*/ 188094 w 436285"/>
              <a:gd name="connsiteY1" fmla="*/ 4507129 h 4548493"/>
              <a:gd name="connsiteX2" fmla="*/ 188094 w 436285"/>
              <a:gd name="connsiteY2" fmla="*/ 2258890 h 4548493"/>
              <a:gd name="connsiteX3" fmla="*/ 0 w 436285"/>
              <a:gd name="connsiteY3" fmla="*/ 2232541 h 4548493"/>
              <a:gd name="connsiteX4" fmla="*/ 188094 w 436285"/>
              <a:gd name="connsiteY4" fmla="*/ 2176162 h 4548493"/>
              <a:gd name="connsiteX5" fmla="*/ 188094 w 436285"/>
              <a:gd name="connsiteY5" fmla="*/ 41364 h 4548493"/>
              <a:gd name="connsiteX6" fmla="*/ 436285 w 436285"/>
              <a:gd name="connsiteY6" fmla="*/ 0 h 4548493"/>
              <a:gd name="connsiteX0" fmla="*/ 430342 w 430342"/>
              <a:gd name="connsiteY0" fmla="*/ 4548493 h 4548493"/>
              <a:gd name="connsiteX1" fmla="*/ 182151 w 430342"/>
              <a:gd name="connsiteY1" fmla="*/ 4507129 h 4548493"/>
              <a:gd name="connsiteX2" fmla="*/ 182151 w 430342"/>
              <a:gd name="connsiteY2" fmla="*/ 2258890 h 4548493"/>
              <a:gd name="connsiteX3" fmla="*/ 0 w 430342"/>
              <a:gd name="connsiteY3" fmla="*/ 2214986 h 4548493"/>
              <a:gd name="connsiteX4" fmla="*/ 182151 w 430342"/>
              <a:gd name="connsiteY4" fmla="*/ 2176162 h 4548493"/>
              <a:gd name="connsiteX5" fmla="*/ 182151 w 430342"/>
              <a:gd name="connsiteY5" fmla="*/ 41364 h 4548493"/>
              <a:gd name="connsiteX6" fmla="*/ 430342 w 430342"/>
              <a:gd name="connsiteY6" fmla="*/ 0 h 4548493"/>
              <a:gd name="connsiteX7" fmla="*/ 430342 w 430342"/>
              <a:gd name="connsiteY7" fmla="*/ 4548493 h 4548493"/>
              <a:gd name="connsiteX0" fmla="*/ 430342 w 430342"/>
              <a:gd name="connsiteY0" fmla="*/ 4548493 h 4548493"/>
              <a:gd name="connsiteX1" fmla="*/ 182151 w 430342"/>
              <a:gd name="connsiteY1" fmla="*/ 4507129 h 4548493"/>
              <a:gd name="connsiteX2" fmla="*/ 182151 w 430342"/>
              <a:gd name="connsiteY2" fmla="*/ 2258890 h 4548493"/>
              <a:gd name="connsiteX3" fmla="*/ 11837 w 430342"/>
              <a:gd name="connsiteY3" fmla="*/ 2217301 h 4548493"/>
              <a:gd name="connsiteX4" fmla="*/ 182151 w 430342"/>
              <a:gd name="connsiteY4" fmla="*/ 2176162 h 4548493"/>
              <a:gd name="connsiteX5" fmla="*/ 182151 w 430342"/>
              <a:gd name="connsiteY5" fmla="*/ 41364 h 4548493"/>
              <a:gd name="connsiteX6" fmla="*/ 430342 w 430342"/>
              <a:gd name="connsiteY6" fmla="*/ 0 h 4548493"/>
              <a:gd name="connsiteX0" fmla="*/ 430342 w 810205"/>
              <a:gd name="connsiteY0" fmla="*/ 4548493 h 4571353"/>
              <a:gd name="connsiteX1" fmla="*/ 182151 w 810205"/>
              <a:gd name="connsiteY1" fmla="*/ 4507129 h 4571353"/>
              <a:gd name="connsiteX2" fmla="*/ 182151 w 810205"/>
              <a:gd name="connsiteY2" fmla="*/ 2258890 h 4571353"/>
              <a:gd name="connsiteX3" fmla="*/ 0 w 810205"/>
              <a:gd name="connsiteY3" fmla="*/ 2214986 h 4571353"/>
              <a:gd name="connsiteX4" fmla="*/ 182151 w 810205"/>
              <a:gd name="connsiteY4" fmla="*/ 2176162 h 4571353"/>
              <a:gd name="connsiteX5" fmla="*/ 182151 w 810205"/>
              <a:gd name="connsiteY5" fmla="*/ 41364 h 4571353"/>
              <a:gd name="connsiteX6" fmla="*/ 430342 w 810205"/>
              <a:gd name="connsiteY6" fmla="*/ 0 h 4571353"/>
              <a:gd name="connsiteX7" fmla="*/ 430342 w 810205"/>
              <a:gd name="connsiteY7" fmla="*/ 4548493 h 4571353"/>
              <a:gd name="connsiteX0" fmla="*/ 810205 w 810205"/>
              <a:gd name="connsiteY0" fmla="*/ 4571353 h 4571353"/>
              <a:gd name="connsiteX1" fmla="*/ 182151 w 810205"/>
              <a:gd name="connsiteY1" fmla="*/ 4507129 h 4571353"/>
              <a:gd name="connsiteX2" fmla="*/ 182151 w 810205"/>
              <a:gd name="connsiteY2" fmla="*/ 2258890 h 4571353"/>
              <a:gd name="connsiteX3" fmla="*/ 11837 w 810205"/>
              <a:gd name="connsiteY3" fmla="*/ 2217301 h 4571353"/>
              <a:gd name="connsiteX4" fmla="*/ 182151 w 810205"/>
              <a:gd name="connsiteY4" fmla="*/ 2176162 h 4571353"/>
              <a:gd name="connsiteX5" fmla="*/ 182151 w 810205"/>
              <a:gd name="connsiteY5" fmla="*/ 41364 h 4571353"/>
              <a:gd name="connsiteX6" fmla="*/ 430342 w 810205"/>
              <a:gd name="connsiteY6" fmla="*/ 0 h 4571353"/>
              <a:gd name="connsiteX0" fmla="*/ 430342 w 880879"/>
              <a:gd name="connsiteY0" fmla="*/ 4578974 h 4601834"/>
              <a:gd name="connsiteX1" fmla="*/ 182151 w 880879"/>
              <a:gd name="connsiteY1" fmla="*/ 4537610 h 4601834"/>
              <a:gd name="connsiteX2" fmla="*/ 182151 w 880879"/>
              <a:gd name="connsiteY2" fmla="*/ 2289371 h 4601834"/>
              <a:gd name="connsiteX3" fmla="*/ 0 w 880879"/>
              <a:gd name="connsiteY3" fmla="*/ 2245467 h 4601834"/>
              <a:gd name="connsiteX4" fmla="*/ 182151 w 880879"/>
              <a:gd name="connsiteY4" fmla="*/ 2206643 h 4601834"/>
              <a:gd name="connsiteX5" fmla="*/ 182151 w 880879"/>
              <a:gd name="connsiteY5" fmla="*/ 71845 h 4601834"/>
              <a:gd name="connsiteX6" fmla="*/ 430342 w 880879"/>
              <a:gd name="connsiteY6" fmla="*/ 30481 h 4601834"/>
              <a:gd name="connsiteX7" fmla="*/ 430342 w 880879"/>
              <a:gd name="connsiteY7" fmla="*/ 4578974 h 4601834"/>
              <a:gd name="connsiteX0" fmla="*/ 810205 w 880879"/>
              <a:gd name="connsiteY0" fmla="*/ 4601834 h 4601834"/>
              <a:gd name="connsiteX1" fmla="*/ 182151 w 880879"/>
              <a:gd name="connsiteY1" fmla="*/ 4537610 h 4601834"/>
              <a:gd name="connsiteX2" fmla="*/ 182151 w 880879"/>
              <a:gd name="connsiteY2" fmla="*/ 2289371 h 4601834"/>
              <a:gd name="connsiteX3" fmla="*/ 11837 w 880879"/>
              <a:gd name="connsiteY3" fmla="*/ 2247782 h 4601834"/>
              <a:gd name="connsiteX4" fmla="*/ 182151 w 880879"/>
              <a:gd name="connsiteY4" fmla="*/ 2206643 h 4601834"/>
              <a:gd name="connsiteX5" fmla="*/ 182151 w 880879"/>
              <a:gd name="connsiteY5" fmla="*/ 71845 h 4601834"/>
              <a:gd name="connsiteX6" fmla="*/ 880879 w 880879"/>
              <a:gd name="connsiteY6" fmla="*/ 0 h 4601834"/>
              <a:gd name="connsiteX0" fmla="*/ 430342 w 880879"/>
              <a:gd name="connsiteY0" fmla="*/ 4579674 h 4602534"/>
              <a:gd name="connsiteX1" fmla="*/ 182151 w 880879"/>
              <a:gd name="connsiteY1" fmla="*/ 4538310 h 4602534"/>
              <a:gd name="connsiteX2" fmla="*/ 182151 w 880879"/>
              <a:gd name="connsiteY2" fmla="*/ 2290071 h 4602534"/>
              <a:gd name="connsiteX3" fmla="*/ 0 w 880879"/>
              <a:gd name="connsiteY3" fmla="*/ 2246167 h 4602534"/>
              <a:gd name="connsiteX4" fmla="*/ 182151 w 880879"/>
              <a:gd name="connsiteY4" fmla="*/ 2207343 h 4602534"/>
              <a:gd name="connsiteX5" fmla="*/ 182151 w 880879"/>
              <a:gd name="connsiteY5" fmla="*/ 72545 h 4602534"/>
              <a:gd name="connsiteX6" fmla="*/ 430342 w 880879"/>
              <a:gd name="connsiteY6" fmla="*/ 31181 h 4602534"/>
              <a:gd name="connsiteX7" fmla="*/ 430342 w 880879"/>
              <a:gd name="connsiteY7" fmla="*/ 4579674 h 4602534"/>
              <a:gd name="connsiteX0" fmla="*/ 810205 w 880879"/>
              <a:gd name="connsiteY0" fmla="*/ 4602534 h 4602534"/>
              <a:gd name="connsiteX1" fmla="*/ 182151 w 880879"/>
              <a:gd name="connsiteY1" fmla="*/ 4538310 h 4602534"/>
              <a:gd name="connsiteX2" fmla="*/ 182151 w 880879"/>
              <a:gd name="connsiteY2" fmla="*/ 2290071 h 4602534"/>
              <a:gd name="connsiteX3" fmla="*/ 11837 w 880879"/>
              <a:gd name="connsiteY3" fmla="*/ 2248482 h 4602534"/>
              <a:gd name="connsiteX4" fmla="*/ 182151 w 880879"/>
              <a:gd name="connsiteY4" fmla="*/ 2207343 h 4602534"/>
              <a:gd name="connsiteX5" fmla="*/ 182151 w 880879"/>
              <a:gd name="connsiteY5" fmla="*/ 72545 h 4602534"/>
              <a:gd name="connsiteX6" fmla="*/ 880879 w 880879"/>
              <a:gd name="connsiteY6" fmla="*/ 700 h 4602534"/>
              <a:gd name="connsiteX0" fmla="*/ 430342 w 827876"/>
              <a:gd name="connsiteY0" fmla="*/ 4579674 h 4602534"/>
              <a:gd name="connsiteX1" fmla="*/ 182151 w 827876"/>
              <a:gd name="connsiteY1" fmla="*/ 4538310 h 4602534"/>
              <a:gd name="connsiteX2" fmla="*/ 182151 w 827876"/>
              <a:gd name="connsiteY2" fmla="*/ 2290071 h 4602534"/>
              <a:gd name="connsiteX3" fmla="*/ 0 w 827876"/>
              <a:gd name="connsiteY3" fmla="*/ 2246167 h 4602534"/>
              <a:gd name="connsiteX4" fmla="*/ 182151 w 827876"/>
              <a:gd name="connsiteY4" fmla="*/ 2207343 h 4602534"/>
              <a:gd name="connsiteX5" fmla="*/ 182151 w 827876"/>
              <a:gd name="connsiteY5" fmla="*/ 72545 h 4602534"/>
              <a:gd name="connsiteX6" fmla="*/ 430342 w 827876"/>
              <a:gd name="connsiteY6" fmla="*/ 31181 h 4602534"/>
              <a:gd name="connsiteX7" fmla="*/ 430342 w 827876"/>
              <a:gd name="connsiteY7" fmla="*/ 4579674 h 4602534"/>
              <a:gd name="connsiteX0" fmla="*/ 810205 w 827876"/>
              <a:gd name="connsiteY0" fmla="*/ 4602534 h 4602534"/>
              <a:gd name="connsiteX1" fmla="*/ 182151 w 827876"/>
              <a:gd name="connsiteY1" fmla="*/ 4538310 h 4602534"/>
              <a:gd name="connsiteX2" fmla="*/ 182151 w 827876"/>
              <a:gd name="connsiteY2" fmla="*/ 2290071 h 4602534"/>
              <a:gd name="connsiteX3" fmla="*/ 11837 w 827876"/>
              <a:gd name="connsiteY3" fmla="*/ 2248482 h 4602534"/>
              <a:gd name="connsiteX4" fmla="*/ 182151 w 827876"/>
              <a:gd name="connsiteY4" fmla="*/ 2207343 h 4602534"/>
              <a:gd name="connsiteX5" fmla="*/ 182151 w 827876"/>
              <a:gd name="connsiteY5" fmla="*/ 72545 h 4602534"/>
              <a:gd name="connsiteX6" fmla="*/ 827876 w 827876"/>
              <a:gd name="connsiteY6" fmla="*/ 700 h 460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876" h="4602534" stroke="0" extrusionOk="0">
                <a:moveTo>
                  <a:pt x="430342" y="4579674"/>
                </a:moveTo>
                <a:cubicBezTo>
                  <a:pt x="293270" y="4579674"/>
                  <a:pt x="182151" y="4561155"/>
                  <a:pt x="182151" y="4538310"/>
                </a:cubicBezTo>
                <a:lnTo>
                  <a:pt x="182151" y="2290071"/>
                </a:lnTo>
                <a:cubicBezTo>
                  <a:pt x="182151" y="2267226"/>
                  <a:pt x="137072" y="2246167"/>
                  <a:pt x="0" y="2246167"/>
                </a:cubicBezTo>
                <a:cubicBezTo>
                  <a:pt x="137072" y="2246167"/>
                  <a:pt x="182151" y="2230188"/>
                  <a:pt x="182151" y="2207343"/>
                </a:cubicBezTo>
                <a:lnTo>
                  <a:pt x="182151" y="72545"/>
                </a:lnTo>
                <a:cubicBezTo>
                  <a:pt x="182151" y="49700"/>
                  <a:pt x="293270" y="31181"/>
                  <a:pt x="430342" y="31181"/>
                </a:cubicBezTo>
                <a:lnTo>
                  <a:pt x="430342" y="4579674"/>
                </a:lnTo>
                <a:close/>
              </a:path>
              <a:path w="827876" h="4602534" fill="none">
                <a:moveTo>
                  <a:pt x="810205" y="4602534"/>
                </a:moveTo>
                <a:cubicBezTo>
                  <a:pt x="673133" y="4602534"/>
                  <a:pt x="182151" y="4561155"/>
                  <a:pt x="182151" y="4538310"/>
                </a:cubicBezTo>
                <a:lnTo>
                  <a:pt x="182151" y="2290071"/>
                </a:lnTo>
                <a:cubicBezTo>
                  <a:pt x="182151" y="2267226"/>
                  <a:pt x="148909" y="2248482"/>
                  <a:pt x="11837" y="2248482"/>
                </a:cubicBezTo>
                <a:cubicBezTo>
                  <a:pt x="148909" y="2248482"/>
                  <a:pt x="182151" y="2230188"/>
                  <a:pt x="182151" y="2207343"/>
                </a:cubicBezTo>
                <a:lnTo>
                  <a:pt x="182151" y="72545"/>
                </a:lnTo>
                <a:cubicBezTo>
                  <a:pt x="182151" y="49700"/>
                  <a:pt x="633384" y="-6921"/>
                  <a:pt x="827876" y="700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4CE3BD2-172D-4281-A8E8-7F7640E32ADD}"/>
              </a:ext>
            </a:extLst>
          </p:cNvPr>
          <p:cNvGrpSpPr/>
          <p:nvPr/>
        </p:nvGrpSpPr>
        <p:grpSpPr>
          <a:xfrm>
            <a:off x="3797258" y="24317967"/>
            <a:ext cx="4714281" cy="742414"/>
            <a:chOff x="3789638" y="24247175"/>
            <a:chExt cx="4173597" cy="813231"/>
          </a:xfrm>
        </p:grpSpPr>
        <p:sp>
          <p:nvSpPr>
            <p:cNvPr id="49" name="右大括号 48">
              <a:extLst>
                <a:ext uri="{FF2B5EF4-FFF2-40B4-BE49-F238E27FC236}">
                  <a16:creationId xmlns:a16="http://schemas.microsoft.com/office/drawing/2014/main" id="{1E820A2F-6DCE-4E9E-96D4-FBB1E7B2507B}"/>
                </a:ext>
              </a:extLst>
            </p:cNvPr>
            <p:cNvSpPr/>
            <p:nvPr/>
          </p:nvSpPr>
          <p:spPr>
            <a:xfrm rot="5400000">
              <a:off x="5505236" y="22531577"/>
              <a:ext cx="742401" cy="4173597"/>
            </a:xfrm>
            <a:custGeom>
              <a:avLst/>
              <a:gdLst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38877 w 677754"/>
                <a:gd name="connsiteY2" fmla="*/ 2300663 h 4714281"/>
                <a:gd name="connsiteX3" fmla="*/ 677754 w 677754"/>
                <a:gd name="connsiteY3" fmla="*/ 2357140 h 4714281"/>
                <a:gd name="connsiteX4" fmla="*/ 338877 w 677754"/>
                <a:gd name="connsiteY4" fmla="*/ 241361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  <a:gd name="connsiteX7" fmla="*/ 0 w 677754"/>
                <a:gd name="connsiteY7" fmla="*/ 0 h 4714281"/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38877 w 677754"/>
                <a:gd name="connsiteY2" fmla="*/ 2300663 h 4714281"/>
                <a:gd name="connsiteX3" fmla="*/ 677754 w 677754"/>
                <a:gd name="connsiteY3" fmla="*/ 2357140 h 4714281"/>
                <a:gd name="connsiteX4" fmla="*/ 338877 w 677754"/>
                <a:gd name="connsiteY4" fmla="*/ 241361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38877 w 677754"/>
                <a:gd name="connsiteY2" fmla="*/ 2300663 h 4714281"/>
                <a:gd name="connsiteX3" fmla="*/ 677754 w 677754"/>
                <a:gd name="connsiteY3" fmla="*/ 2357140 h 4714281"/>
                <a:gd name="connsiteX4" fmla="*/ 338877 w 677754"/>
                <a:gd name="connsiteY4" fmla="*/ 241361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  <a:gd name="connsiteX7" fmla="*/ 0 w 677754"/>
                <a:gd name="connsiteY7" fmla="*/ 0 h 4714281"/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38877 w 677754"/>
                <a:gd name="connsiteY2" fmla="*/ 2300663 h 4714281"/>
                <a:gd name="connsiteX3" fmla="*/ 665057 w 677754"/>
                <a:gd name="connsiteY3" fmla="*/ 2550180 h 4714281"/>
                <a:gd name="connsiteX4" fmla="*/ 338877 w 677754"/>
                <a:gd name="connsiteY4" fmla="*/ 241361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38877 w 677754"/>
                <a:gd name="connsiteY2" fmla="*/ 2300663 h 4714281"/>
                <a:gd name="connsiteX3" fmla="*/ 677754 w 677754"/>
                <a:gd name="connsiteY3" fmla="*/ 2357140 h 4714281"/>
                <a:gd name="connsiteX4" fmla="*/ 338877 w 677754"/>
                <a:gd name="connsiteY4" fmla="*/ 241361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  <a:gd name="connsiteX7" fmla="*/ 0 w 677754"/>
                <a:gd name="connsiteY7" fmla="*/ 0 h 4714281"/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38877 w 677754"/>
                <a:gd name="connsiteY2" fmla="*/ 2300663 h 4714281"/>
                <a:gd name="connsiteX3" fmla="*/ 665057 w 677754"/>
                <a:gd name="connsiteY3" fmla="*/ 2550180 h 4714281"/>
                <a:gd name="connsiteX4" fmla="*/ 336337 w 677754"/>
                <a:gd name="connsiteY4" fmla="*/ 277175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38877 w 677754"/>
                <a:gd name="connsiteY2" fmla="*/ 2300663 h 4714281"/>
                <a:gd name="connsiteX3" fmla="*/ 677754 w 677754"/>
                <a:gd name="connsiteY3" fmla="*/ 2357140 h 4714281"/>
                <a:gd name="connsiteX4" fmla="*/ 338877 w 677754"/>
                <a:gd name="connsiteY4" fmla="*/ 241361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  <a:gd name="connsiteX7" fmla="*/ 0 w 677754"/>
                <a:gd name="connsiteY7" fmla="*/ 0 h 4714281"/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26177 w 677754"/>
                <a:gd name="connsiteY2" fmla="*/ 2478463 h 4714281"/>
                <a:gd name="connsiteX3" fmla="*/ 665057 w 677754"/>
                <a:gd name="connsiteY3" fmla="*/ 2550180 h 4714281"/>
                <a:gd name="connsiteX4" fmla="*/ 336337 w 677754"/>
                <a:gd name="connsiteY4" fmla="*/ 277175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38877 w 677754"/>
                <a:gd name="connsiteY2" fmla="*/ 2300663 h 4714281"/>
                <a:gd name="connsiteX3" fmla="*/ 677754 w 677754"/>
                <a:gd name="connsiteY3" fmla="*/ 2357140 h 4714281"/>
                <a:gd name="connsiteX4" fmla="*/ 338877 w 677754"/>
                <a:gd name="connsiteY4" fmla="*/ 241361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  <a:gd name="connsiteX7" fmla="*/ 0 w 677754"/>
                <a:gd name="connsiteY7" fmla="*/ 0 h 4714281"/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26177 w 677754"/>
                <a:gd name="connsiteY2" fmla="*/ 2478463 h 4714281"/>
                <a:gd name="connsiteX3" fmla="*/ 665057 w 677754"/>
                <a:gd name="connsiteY3" fmla="*/ 2550180 h 4714281"/>
                <a:gd name="connsiteX4" fmla="*/ 326177 w 677754"/>
                <a:gd name="connsiteY4" fmla="*/ 260411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38877 w 677754"/>
                <a:gd name="connsiteY2" fmla="*/ 2300663 h 4714281"/>
                <a:gd name="connsiteX3" fmla="*/ 677754 w 677754"/>
                <a:gd name="connsiteY3" fmla="*/ 2357140 h 4714281"/>
                <a:gd name="connsiteX4" fmla="*/ 338877 w 677754"/>
                <a:gd name="connsiteY4" fmla="*/ 241361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  <a:gd name="connsiteX7" fmla="*/ 0 w 677754"/>
                <a:gd name="connsiteY7" fmla="*/ 0 h 4714281"/>
                <a:gd name="connsiteX0" fmla="*/ 0 w 677754"/>
                <a:gd name="connsiteY0" fmla="*/ 0 h 4714281"/>
                <a:gd name="connsiteX1" fmla="*/ 338877 w 677754"/>
                <a:gd name="connsiteY1" fmla="*/ 56477 h 4714281"/>
                <a:gd name="connsiteX2" fmla="*/ 326177 w 677754"/>
                <a:gd name="connsiteY2" fmla="*/ 2478463 h 4714281"/>
                <a:gd name="connsiteX3" fmla="*/ 665057 w 677754"/>
                <a:gd name="connsiteY3" fmla="*/ 2534940 h 4714281"/>
                <a:gd name="connsiteX4" fmla="*/ 326177 w 677754"/>
                <a:gd name="connsiteY4" fmla="*/ 2604117 h 4714281"/>
                <a:gd name="connsiteX5" fmla="*/ 338877 w 677754"/>
                <a:gd name="connsiteY5" fmla="*/ 4657804 h 4714281"/>
                <a:gd name="connsiteX6" fmla="*/ 0 w 677754"/>
                <a:gd name="connsiteY6" fmla="*/ 4714281 h 471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7754" h="4714281" stroke="0" extrusionOk="0">
                  <a:moveTo>
                    <a:pt x="0" y="0"/>
                  </a:moveTo>
                  <a:cubicBezTo>
                    <a:pt x="187157" y="0"/>
                    <a:pt x="338877" y="25286"/>
                    <a:pt x="338877" y="56477"/>
                  </a:cubicBezTo>
                  <a:lnTo>
                    <a:pt x="338877" y="2300663"/>
                  </a:lnTo>
                  <a:cubicBezTo>
                    <a:pt x="338877" y="2331854"/>
                    <a:pt x="490597" y="2357140"/>
                    <a:pt x="677754" y="2357140"/>
                  </a:cubicBezTo>
                  <a:cubicBezTo>
                    <a:pt x="490597" y="2357140"/>
                    <a:pt x="338877" y="2382426"/>
                    <a:pt x="338877" y="2413617"/>
                  </a:cubicBezTo>
                  <a:lnTo>
                    <a:pt x="338877" y="4657804"/>
                  </a:lnTo>
                  <a:cubicBezTo>
                    <a:pt x="338877" y="4688995"/>
                    <a:pt x="187157" y="4714281"/>
                    <a:pt x="0" y="4714281"/>
                  </a:cubicBezTo>
                  <a:lnTo>
                    <a:pt x="0" y="0"/>
                  </a:lnTo>
                  <a:close/>
                </a:path>
                <a:path w="677754" h="4714281" fill="none">
                  <a:moveTo>
                    <a:pt x="0" y="0"/>
                  </a:moveTo>
                  <a:cubicBezTo>
                    <a:pt x="187157" y="0"/>
                    <a:pt x="338877" y="25286"/>
                    <a:pt x="338877" y="56477"/>
                  </a:cubicBezTo>
                  <a:cubicBezTo>
                    <a:pt x="334644" y="863806"/>
                    <a:pt x="330410" y="1671134"/>
                    <a:pt x="326177" y="2478463"/>
                  </a:cubicBezTo>
                  <a:cubicBezTo>
                    <a:pt x="326177" y="2509654"/>
                    <a:pt x="665057" y="2513998"/>
                    <a:pt x="665057" y="2534940"/>
                  </a:cubicBezTo>
                  <a:cubicBezTo>
                    <a:pt x="665057" y="2555882"/>
                    <a:pt x="326177" y="2572926"/>
                    <a:pt x="326177" y="2604117"/>
                  </a:cubicBezTo>
                  <a:cubicBezTo>
                    <a:pt x="327024" y="3232799"/>
                    <a:pt x="338030" y="4029122"/>
                    <a:pt x="338877" y="4657804"/>
                  </a:cubicBezTo>
                  <a:cubicBezTo>
                    <a:pt x="338877" y="4688995"/>
                    <a:pt x="187157" y="4714281"/>
                    <a:pt x="0" y="4714281"/>
                  </a:cubicBezTo>
                </a:path>
              </a:pathLst>
            </a:custGeom>
            <a:ln w="57150" cap="rnd">
              <a:solidFill>
                <a:srgbClr val="0070C0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0E7ABDC-C862-49BE-88C8-4050D71E2671}"/>
                </a:ext>
              </a:extLst>
            </p:cNvPr>
            <p:cNvCxnSpPr>
              <a:cxnSpLocks/>
            </p:cNvCxnSpPr>
            <p:nvPr/>
          </p:nvCxnSpPr>
          <p:spPr>
            <a:xfrm>
              <a:off x="5723526" y="24785053"/>
              <a:ext cx="0" cy="275353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E0CED3C-02EE-43EE-B35C-F4282D9AC725}"/>
              </a:ext>
            </a:extLst>
          </p:cNvPr>
          <p:cNvSpPr txBox="1"/>
          <p:nvPr/>
        </p:nvSpPr>
        <p:spPr>
          <a:xfrm>
            <a:off x="2074636" y="24618842"/>
            <a:ext cx="817245" cy="37662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871841E-9447-4478-B072-250E1736F197}"/>
              </a:ext>
            </a:extLst>
          </p:cNvPr>
          <p:cNvSpPr txBox="1"/>
          <p:nvPr/>
        </p:nvSpPr>
        <p:spPr>
          <a:xfrm>
            <a:off x="8898622" y="24589486"/>
            <a:ext cx="817245" cy="376623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召回结果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ABEBFEB-ECAD-4C68-933E-A8E9CDEC01BF}"/>
              </a:ext>
            </a:extLst>
          </p:cNvPr>
          <p:cNvCxnSpPr/>
          <p:nvPr/>
        </p:nvCxnSpPr>
        <p:spPr>
          <a:xfrm>
            <a:off x="3013251" y="25489531"/>
            <a:ext cx="1043511" cy="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A42C9CD-B659-4B98-8ADC-2259B805DC64}"/>
              </a:ext>
            </a:extLst>
          </p:cNvPr>
          <p:cNvCxnSpPr/>
          <p:nvPr/>
        </p:nvCxnSpPr>
        <p:spPr>
          <a:xfrm>
            <a:off x="7816391" y="25431592"/>
            <a:ext cx="1043511" cy="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5E69FC-BAC4-4318-8499-5C3430B80E7D}"/>
              </a:ext>
            </a:extLst>
          </p:cNvPr>
          <p:cNvCxnSpPr>
            <a:cxnSpLocks/>
          </p:cNvCxnSpPr>
          <p:nvPr/>
        </p:nvCxnSpPr>
        <p:spPr>
          <a:xfrm>
            <a:off x="4671097" y="28859693"/>
            <a:ext cx="784290" cy="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9ED42E6-5144-4663-93A9-5BDD1FF47EF7}"/>
              </a:ext>
            </a:extLst>
          </p:cNvPr>
          <p:cNvCxnSpPr>
            <a:cxnSpLocks/>
          </p:cNvCxnSpPr>
          <p:nvPr/>
        </p:nvCxnSpPr>
        <p:spPr>
          <a:xfrm flipV="1">
            <a:off x="6366076" y="28859693"/>
            <a:ext cx="793753" cy="7813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55348332-EB52-44D7-91FA-D5EB0C5BCD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2" t="43809" r="50568" b="14816"/>
          <a:stretch/>
        </p:blipFill>
        <p:spPr>
          <a:xfrm>
            <a:off x="11352179" y="8959694"/>
            <a:ext cx="1772536" cy="1627380"/>
          </a:xfrm>
          <a:prstGeom prst="ellipse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9A5CFEC-C74A-43F6-B924-ACB3DB6F3D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7" b="14535"/>
          <a:stretch/>
        </p:blipFill>
        <p:spPr>
          <a:xfrm>
            <a:off x="17389568" y="10210717"/>
            <a:ext cx="2831323" cy="1319807"/>
          </a:xfrm>
          <a:prstGeom prst="flowChartManualOperation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1A102028-49CE-411D-9818-E55F50276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688" y="11382780"/>
            <a:ext cx="1772536" cy="17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9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12681</TotalTime>
  <Words>202</Words>
  <Application>Microsoft Office PowerPoint</Application>
  <PresentationFormat>自定义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10907</dc:creator>
  <cp:lastModifiedBy>Y.Z.</cp:lastModifiedBy>
  <cp:revision>188</cp:revision>
  <dcterms:created xsi:type="dcterms:W3CDTF">2019-06-19T02:08:00Z</dcterms:created>
  <dcterms:modified xsi:type="dcterms:W3CDTF">2021-07-31T15:45:18Z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F87D8F64535B454FBDA1C9E344EA0442</vt:lpwstr>
  </property>
</Properties>
</file>