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6" r:id="rId6"/>
    <p:sldId id="260" r:id="rId7"/>
    <p:sldId id="257" r:id="rId8"/>
    <p:sldId id="269" r:id="rId9"/>
    <p:sldId id="268" r:id="rId10"/>
    <p:sldId id="267" r:id="rId11"/>
    <p:sldId id="270" r:id="rId12"/>
    <p:sldId id="262" r:id="rId13"/>
    <p:sldId id="265" r:id="rId14"/>
    <p:sldId id="271" r:id="rId15"/>
    <p:sldId id="263" r:id="rId16"/>
    <p:sldId id="258"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AFC4-E3A2-42D6-970C-268D881B249B}" v="2" dt="2023-08-29T08:55:3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Xin" userId="de5fe87c-0211-4d1e-a72b-3f57084d94fd" providerId="ADAL" clId="{B78FAE23-380A-4AB3-8EA1-350E19EEBF4D}"/>
    <pc:docChg chg="custSel addSld delSld modSld sldOrd">
      <pc:chgData name="Wang, Xin" userId="de5fe87c-0211-4d1e-a72b-3f57084d94fd" providerId="ADAL" clId="{B78FAE23-380A-4AB3-8EA1-350E19EEBF4D}" dt="2023-08-23T00:02:09.831" v="1239" actId="20577"/>
      <pc:docMkLst>
        <pc:docMk/>
      </pc:docMkLst>
      <pc:sldChg chg="modSp mod">
        <pc:chgData name="Wang, Xin" userId="de5fe87c-0211-4d1e-a72b-3f57084d94fd" providerId="ADAL" clId="{B78FAE23-380A-4AB3-8EA1-350E19EEBF4D}" dt="2023-08-23T00:02:09.831" v="1239" actId="20577"/>
        <pc:sldMkLst>
          <pc:docMk/>
          <pc:sldMk cId="2609094379" sldId="256"/>
        </pc:sldMkLst>
        <pc:spChg chg="mod">
          <ac:chgData name="Wang, Xin" userId="de5fe87c-0211-4d1e-a72b-3f57084d94fd" providerId="ADAL" clId="{B78FAE23-380A-4AB3-8EA1-350E19EEBF4D}" dt="2023-08-23T00:02:09.831" v="1239" actId="20577"/>
          <ac:spMkLst>
            <pc:docMk/>
            <pc:sldMk cId="2609094379" sldId="256"/>
            <ac:spMk id="2" creationId="{A6FB08D4-410F-2C89-32C8-2676BA39FDD0}"/>
          </ac:spMkLst>
        </pc:spChg>
        <pc:spChg chg="mod">
          <ac:chgData name="Wang, Xin" userId="de5fe87c-0211-4d1e-a72b-3f57084d94fd" providerId="ADAL" clId="{B78FAE23-380A-4AB3-8EA1-350E19EEBF4D}" dt="2023-08-22T23:44:02.673" v="1210" actId="20577"/>
          <ac:spMkLst>
            <pc:docMk/>
            <pc:sldMk cId="2609094379" sldId="256"/>
            <ac:spMk id="3" creationId="{38EF27F5-CFA2-212D-35D5-8A8097E7D4F1}"/>
          </ac:spMkLst>
        </pc:spChg>
      </pc:sldChg>
      <pc:sldChg chg="addSp delSp modSp mod modNotesTx">
        <pc:chgData name="Wang, Xin" userId="de5fe87c-0211-4d1e-a72b-3f57084d94fd" providerId="ADAL" clId="{B78FAE23-380A-4AB3-8EA1-350E19EEBF4D}" dt="2023-08-23T00:01:45.411" v="1225" actId="14100"/>
        <pc:sldMkLst>
          <pc:docMk/>
          <pc:sldMk cId="967288255" sldId="257"/>
        </pc:sldMkLst>
        <pc:spChg chg="mod">
          <ac:chgData name="Wang, Xin" userId="de5fe87c-0211-4d1e-a72b-3f57084d94fd" providerId="ADAL" clId="{B78FAE23-380A-4AB3-8EA1-350E19EEBF4D}" dt="2023-08-22T22:58:27.193" v="909" actId="1076"/>
          <ac:spMkLst>
            <pc:docMk/>
            <pc:sldMk cId="967288255" sldId="257"/>
            <ac:spMk id="2" creationId="{AB5BFF92-E5C5-C7C0-3CE4-DA5679354DC4}"/>
          </ac:spMkLst>
        </pc:spChg>
        <pc:spChg chg="del mod">
          <ac:chgData name="Wang, Xin" userId="de5fe87c-0211-4d1e-a72b-3f57084d94fd" providerId="ADAL" clId="{B78FAE23-380A-4AB3-8EA1-350E19EEBF4D}" dt="2023-08-22T13:53:34.784" v="700" actId="478"/>
          <ac:spMkLst>
            <pc:docMk/>
            <pc:sldMk cId="967288255" sldId="257"/>
            <ac:spMk id="3" creationId="{06A98C76-21C3-A17C-79B6-8B880E8F2F37}"/>
          </ac:spMkLst>
        </pc:spChg>
        <pc:spChg chg="add del mod">
          <ac:chgData name="Wang, Xin" userId="de5fe87c-0211-4d1e-a72b-3f57084d94fd" providerId="ADAL" clId="{B78FAE23-380A-4AB3-8EA1-350E19EEBF4D}" dt="2023-08-22T23:59:51.166" v="1212" actId="478"/>
          <ac:spMkLst>
            <pc:docMk/>
            <pc:sldMk cId="967288255" sldId="257"/>
            <ac:spMk id="3" creationId="{4227B70F-9B4B-8B74-1C7E-23FA3A9D284F}"/>
          </ac:spMkLst>
        </pc:spChg>
        <pc:spChg chg="add mod">
          <ac:chgData name="Wang, Xin" userId="de5fe87c-0211-4d1e-a72b-3f57084d94fd" providerId="ADAL" clId="{B78FAE23-380A-4AB3-8EA1-350E19EEBF4D}" dt="2023-08-23T00:00:56.010" v="1219" actId="207"/>
          <ac:spMkLst>
            <pc:docMk/>
            <pc:sldMk cId="967288255" sldId="257"/>
            <ac:spMk id="4" creationId="{23346B3C-D497-1E92-784A-67C029A660FA}"/>
          </ac:spMkLst>
        </pc:spChg>
        <pc:spChg chg="add del">
          <ac:chgData name="Wang, Xin" userId="de5fe87c-0211-4d1e-a72b-3f57084d94fd" providerId="ADAL" clId="{B78FAE23-380A-4AB3-8EA1-350E19EEBF4D}" dt="2023-08-22T16:23:24.408" v="804" actId="478"/>
          <ac:spMkLst>
            <pc:docMk/>
            <pc:sldMk cId="967288255" sldId="257"/>
            <ac:spMk id="5" creationId="{FD1CDD71-8CCB-BFB4-8E2A-C87E55916D34}"/>
          </ac:spMkLst>
        </pc:spChg>
        <pc:picChg chg="add del mod">
          <ac:chgData name="Wang, Xin" userId="de5fe87c-0211-4d1e-a72b-3f57084d94fd" providerId="ADAL" clId="{B78FAE23-380A-4AB3-8EA1-350E19EEBF4D}" dt="2023-08-22T23:16:42.657" v="973" actId="478"/>
          <ac:picMkLst>
            <pc:docMk/>
            <pc:sldMk cId="967288255" sldId="257"/>
            <ac:picMk id="7" creationId="{1FB9CCDC-344D-8E55-72FF-0F09B40BF33E}"/>
          </ac:picMkLst>
        </pc:picChg>
        <pc:picChg chg="add del mod">
          <ac:chgData name="Wang, Xin" userId="de5fe87c-0211-4d1e-a72b-3f57084d94fd" providerId="ADAL" clId="{B78FAE23-380A-4AB3-8EA1-350E19EEBF4D}" dt="2023-08-22T23:40:03.204" v="1140" actId="21"/>
          <ac:picMkLst>
            <pc:docMk/>
            <pc:sldMk cId="967288255" sldId="257"/>
            <ac:picMk id="9" creationId="{FFC0F660-3551-2BF7-1630-D8EF656E52D2}"/>
          </ac:picMkLst>
        </pc:picChg>
        <pc:picChg chg="add del mod">
          <ac:chgData name="Wang, Xin" userId="de5fe87c-0211-4d1e-a72b-3f57084d94fd" providerId="ADAL" clId="{B78FAE23-380A-4AB3-8EA1-350E19EEBF4D}" dt="2023-08-22T16:26:29.091" v="818" actId="478"/>
          <ac:picMkLst>
            <pc:docMk/>
            <pc:sldMk cId="967288255" sldId="257"/>
            <ac:picMk id="11" creationId="{545AA487-304A-F255-9EFE-590DA405AC4C}"/>
          </ac:picMkLst>
        </pc:picChg>
        <pc:picChg chg="add del mod">
          <ac:chgData name="Wang, Xin" userId="de5fe87c-0211-4d1e-a72b-3f57084d94fd" providerId="ADAL" clId="{B78FAE23-380A-4AB3-8EA1-350E19EEBF4D}" dt="2023-08-22T23:40:03.204" v="1140" actId="21"/>
          <ac:picMkLst>
            <pc:docMk/>
            <pc:sldMk cId="967288255" sldId="257"/>
            <ac:picMk id="13" creationId="{AD92D775-A30B-150A-9277-E38A1EF7DF8D}"/>
          </ac:picMkLst>
        </pc:picChg>
        <pc:picChg chg="add mod">
          <ac:chgData name="Wang, Xin" userId="de5fe87c-0211-4d1e-a72b-3f57084d94fd" providerId="ADAL" clId="{B78FAE23-380A-4AB3-8EA1-350E19EEBF4D}" dt="2023-08-23T00:01:45.411" v="1225" actId="14100"/>
          <ac:picMkLst>
            <pc:docMk/>
            <pc:sldMk cId="967288255" sldId="257"/>
            <ac:picMk id="1026" creationId="{28FEA2B3-F576-06A4-63CB-82B14EF99A33}"/>
          </ac:picMkLst>
        </pc:picChg>
      </pc:sldChg>
      <pc:sldChg chg="modSp mod">
        <pc:chgData name="Wang, Xin" userId="de5fe87c-0211-4d1e-a72b-3f57084d94fd" providerId="ADAL" clId="{B78FAE23-380A-4AB3-8EA1-350E19EEBF4D}" dt="2023-08-22T23:29:01.236" v="1001" actId="20577"/>
        <pc:sldMkLst>
          <pc:docMk/>
          <pc:sldMk cId="1671015255" sldId="258"/>
        </pc:sldMkLst>
        <pc:spChg chg="mod">
          <ac:chgData name="Wang, Xin" userId="de5fe87c-0211-4d1e-a72b-3f57084d94fd" providerId="ADAL" clId="{B78FAE23-380A-4AB3-8EA1-350E19EEBF4D}" dt="2023-08-22T23:29:01.236" v="1001" actId="20577"/>
          <ac:spMkLst>
            <pc:docMk/>
            <pc:sldMk cId="1671015255" sldId="258"/>
            <ac:spMk id="3" creationId="{48243553-C970-459C-1C7B-8BA95ACA7C4F}"/>
          </ac:spMkLst>
        </pc:spChg>
      </pc:sldChg>
      <pc:sldChg chg="modSp mod">
        <pc:chgData name="Wang, Xin" userId="de5fe87c-0211-4d1e-a72b-3f57084d94fd" providerId="ADAL" clId="{B78FAE23-380A-4AB3-8EA1-350E19EEBF4D}" dt="2023-08-22T13:51:51.650" v="674" actId="27636"/>
        <pc:sldMkLst>
          <pc:docMk/>
          <pc:sldMk cId="134587868" sldId="260"/>
        </pc:sldMkLst>
        <pc:spChg chg="mod">
          <ac:chgData name="Wang, Xin" userId="de5fe87c-0211-4d1e-a72b-3f57084d94fd" providerId="ADAL" clId="{B78FAE23-380A-4AB3-8EA1-350E19EEBF4D}" dt="2023-08-22T13:51:51.650" v="674" actId="27636"/>
          <ac:spMkLst>
            <pc:docMk/>
            <pc:sldMk cId="134587868" sldId="260"/>
            <ac:spMk id="3" creationId="{94B93EA6-BAE9-6DAD-AACC-046904168CA9}"/>
          </ac:spMkLst>
        </pc:spChg>
      </pc:sldChg>
      <pc:sldChg chg="modSp mod ord">
        <pc:chgData name="Wang, Xin" userId="de5fe87c-0211-4d1e-a72b-3f57084d94fd" providerId="ADAL" clId="{B78FAE23-380A-4AB3-8EA1-350E19EEBF4D}" dt="2023-08-22T23:07:42.229" v="963" actId="20577"/>
        <pc:sldMkLst>
          <pc:docMk/>
          <pc:sldMk cId="1700451727" sldId="261"/>
        </pc:sldMkLst>
        <pc:spChg chg="mod">
          <ac:chgData name="Wang, Xin" userId="de5fe87c-0211-4d1e-a72b-3f57084d94fd" providerId="ADAL" clId="{B78FAE23-380A-4AB3-8EA1-350E19EEBF4D}" dt="2023-08-22T23:07:42.229" v="963" actId="20577"/>
          <ac:spMkLst>
            <pc:docMk/>
            <pc:sldMk cId="1700451727" sldId="261"/>
            <ac:spMk id="3" creationId="{5754C77B-A024-4D3E-0484-7D3CB6E90773}"/>
          </ac:spMkLst>
        </pc:spChg>
      </pc:sldChg>
      <pc:sldChg chg="addSp modSp mod">
        <pc:chgData name="Wang, Xin" userId="de5fe87c-0211-4d1e-a72b-3f57084d94fd" providerId="ADAL" clId="{B78FAE23-380A-4AB3-8EA1-350E19EEBF4D}" dt="2023-08-22T23:27:23.690" v="983" actId="113"/>
        <pc:sldMkLst>
          <pc:docMk/>
          <pc:sldMk cId="1509891731" sldId="262"/>
        </pc:sldMkLst>
        <pc:spChg chg="add mod">
          <ac:chgData name="Wang, Xin" userId="de5fe87c-0211-4d1e-a72b-3f57084d94fd" providerId="ADAL" clId="{B78FAE23-380A-4AB3-8EA1-350E19EEBF4D}" dt="2023-08-22T23:01:14.123" v="952" actId="14100"/>
          <ac:spMkLst>
            <pc:docMk/>
            <pc:sldMk cId="1509891731" sldId="262"/>
            <ac:spMk id="2" creationId="{CF1FD26B-95BC-E25D-9A60-C87E32D729DE}"/>
          </ac:spMkLst>
        </pc:spChg>
        <pc:spChg chg="mod">
          <ac:chgData name="Wang, Xin" userId="de5fe87c-0211-4d1e-a72b-3f57084d94fd" providerId="ADAL" clId="{B78FAE23-380A-4AB3-8EA1-350E19EEBF4D}" dt="2023-08-22T23:01:05.825" v="950" actId="1076"/>
          <ac:spMkLst>
            <pc:docMk/>
            <pc:sldMk cId="1509891731" sldId="262"/>
            <ac:spMk id="5" creationId="{C090E4DB-6507-855C-C5C5-65CE99F2030D}"/>
          </ac:spMkLst>
        </pc:spChg>
        <pc:spChg chg="mod">
          <ac:chgData name="Wang, Xin" userId="de5fe87c-0211-4d1e-a72b-3f57084d94fd" providerId="ADAL" clId="{B78FAE23-380A-4AB3-8EA1-350E19EEBF4D}" dt="2023-08-22T23:01:05.825" v="950" actId="1076"/>
          <ac:spMkLst>
            <pc:docMk/>
            <pc:sldMk cId="1509891731" sldId="262"/>
            <ac:spMk id="7" creationId="{2701DF09-0707-7E1F-CD53-B5D72DE161AE}"/>
          </ac:spMkLst>
        </pc:spChg>
        <pc:spChg chg="mod">
          <ac:chgData name="Wang, Xin" userId="de5fe87c-0211-4d1e-a72b-3f57084d94fd" providerId="ADAL" clId="{B78FAE23-380A-4AB3-8EA1-350E19EEBF4D}" dt="2023-08-22T23:01:09.922" v="951" actId="1076"/>
          <ac:spMkLst>
            <pc:docMk/>
            <pc:sldMk cId="1509891731" sldId="262"/>
            <ac:spMk id="9" creationId="{C7857C50-CE24-D7E6-0479-39B6B00A7391}"/>
          </ac:spMkLst>
        </pc:spChg>
        <pc:spChg chg="mod">
          <ac:chgData name="Wang, Xin" userId="de5fe87c-0211-4d1e-a72b-3f57084d94fd" providerId="ADAL" clId="{B78FAE23-380A-4AB3-8EA1-350E19EEBF4D}" dt="2023-08-22T23:27:23.690" v="983" actId="113"/>
          <ac:spMkLst>
            <pc:docMk/>
            <pc:sldMk cId="1509891731" sldId="262"/>
            <ac:spMk id="10" creationId="{31E37CEF-EAB0-A329-50B5-71DEAE4D7C5A}"/>
          </ac:spMkLst>
        </pc:spChg>
        <pc:spChg chg="mod">
          <ac:chgData name="Wang, Xin" userId="de5fe87c-0211-4d1e-a72b-3f57084d94fd" providerId="ADAL" clId="{B78FAE23-380A-4AB3-8EA1-350E19EEBF4D}" dt="2023-08-22T23:27:19.384" v="981" actId="207"/>
          <ac:spMkLst>
            <pc:docMk/>
            <pc:sldMk cId="1509891731" sldId="262"/>
            <ac:spMk id="11" creationId="{242A5EE7-054A-FA9D-9274-B291766D67BD}"/>
          </ac:spMkLst>
        </pc:spChg>
      </pc:sldChg>
      <pc:sldChg chg="del">
        <pc:chgData name="Wang, Xin" userId="de5fe87c-0211-4d1e-a72b-3f57084d94fd" providerId="ADAL" clId="{B78FAE23-380A-4AB3-8EA1-350E19EEBF4D}" dt="2023-08-22T13:39:20.600" v="672" actId="47"/>
        <pc:sldMkLst>
          <pc:docMk/>
          <pc:sldMk cId="3292036399" sldId="264"/>
        </pc:sldMkLst>
      </pc:sldChg>
      <pc:sldChg chg="modSp mod">
        <pc:chgData name="Wang, Xin" userId="de5fe87c-0211-4d1e-a72b-3f57084d94fd" providerId="ADAL" clId="{B78FAE23-380A-4AB3-8EA1-350E19EEBF4D}" dt="2023-08-22T14:32:10.781" v="788" actId="20577"/>
        <pc:sldMkLst>
          <pc:docMk/>
          <pc:sldMk cId="3680878811" sldId="266"/>
        </pc:sldMkLst>
        <pc:spChg chg="mod">
          <ac:chgData name="Wang, Xin" userId="de5fe87c-0211-4d1e-a72b-3f57084d94fd" providerId="ADAL" clId="{B78FAE23-380A-4AB3-8EA1-350E19EEBF4D}" dt="2023-08-22T13:28:10.383" v="82" actId="20577"/>
          <ac:spMkLst>
            <pc:docMk/>
            <pc:sldMk cId="3680878811" sldId="266"/>
            <ac:spMk id="2" creationId="{A6CA6140-B61A-5326-558A-B0C388033216}"/>
          </ac:spMkLst>
        </pc:spChg>
        <pc:spChg chg="mod">
          <ac:chgData name="Wang, Xin" userId="de5fe87c-0211-4d1e-a72b-3f57084d94fd" providerId="ADAL" clId="{B78FAE23-380A-4AB3-8EA1-350E19EEBF4D}" dt="2023-08-22T14:32:10.781" v="788" actId="20577"/>
          <ac:spMkLst>
            <pc:docMk/>
            <pc:sldMk cId="3680878811" sldId="266"/>
            <ac:spMk id="3" creationId="{CEBAAF37-98D9-C696-AB09-9483839BC767}"/>
          </ac:spMkLst>
        </pc:spChg>
      </pc:sldChg>
      <pc:sldChg chg="addSp delSp modSp new mod">
        <pc:chgData name="Wang, Xin" userId="de5fe87c-0211-4d1e-a72b-3f57084d94fd" providerId="ADAL" clId="{B78FAE23-380A-4AB3-8EA1-350E19EEBF4D}" dt="2023-08-22T23:42:09.546" v="1199" actId="14100"/>
        <pc:sldMkLst>
          <pc:docMk/>
          <pc:sldMk cId="153857132" sldId="267"/>
        </pc:sldMkLst>
        <pc:spChg chg="mod">
          <ac:chgData name="Wang, Xin" userId="de5fe87c-0211-4d1e-a72b-3f57084d94fd" providerId="ADAL" clId="{B78FAE23-380A-4AB3-8EA1-350E19EEBF4D}" dt="2023-08-22T23:41:24.420" v="1183" actId="14100"/>
          <ac:spMkLst>
            <pc:docMk/>
            <pc:sldMk cId="153857132" sldId="267"/>
            <ac:spMk id="2" creationId="{AACE49FF-5715-5312-7C27-DD9ED28649A2}"/>
          </ac:spMkLst>
        </pc:spChg>
        <pc:spChg chg="del">
          <ac:chgData name="Wang, Xin" userId="de5fe87c-0211-4d1e-a72b-3f57084d94fd" providerId="ADAL" clId="{B78FAE23-380A-4AB3-8EA1-350E19EEBF4D}" dt="2023-08-22T23:36:43.837" v="1015" actId="478"/>
          <ac:spMkLst>
            <pc:docMk/>
            <pc:sldMk cId="153857132" sldId="267"/>
            <ac:spMk id="3" creationId="{63057A95-F94B-C96A-81B6-DCA20AA62464}"/>
          </ac:spMkLst>
        </pc:spChg>
        <pc:spChg chg="add mod">
          <ac:chgData name="Wang, Xin" userId="de5fe87c-0211-4d1e-a72b-3f57084d94fd" providerId="ADAL" clId="{B78FAE23-380A-4AB3-8EA1-350E19EEBF4D}" dt="2023-08-22T23:41:58.398" v="1196" actId="1076"/>
          <ac:spMkLst>
            <pc:docMk/>
            <pc:sldMk cId="153857132" sldId="267"/>
            <ac:spMk id="5" creationId="{32D3DB09-DC2B-1313-0924-D466FAFE14B1}"/>
          </ac:spMkLst>
        </pc:spChg>
        <pc:spChg chg="add mod">
          <ac:chgData name="Wang, Xin" userId="de5fe87c-0211-4d1e-a72b-3f57084d94fd" providerId="ADAL" clId="{B78FAE23-380A-4AB3-8EA1-350E19EEBF4D}" dt="2023-08-22T23:42:09.546" v="1199" actId="14100"/>
          <ac:spMkLst>
            <pc:docMk/>
            <pc:sldMk cId="153857132" sldId="267"/>
            <ac:spMk id="6" creationId="{C75CB7C2-F080-C01E-FFAE-BDFC647C36DD}"/>
          </ac:spMkLst>
        </pc:spChg>
        <pc:spChg chg="add mod">
          <ac:chgData name="Wang, Xin" userId="de5fe87c-0211-4d1e-a72b-3f57084d94fd" providerId="ADAL" clId="{B78FAE23-380A-4AB3-8EA1-350E19EEBF4D}" dt="2023-08-22T23:42:01.582" v="1197" actId="1076"/>
          <ac:spMkLst>
            <pc:docMk/>
            <pc:sldMk cId="153857132" sldId="267"/>
            <ac:spMk id="10" creationId="{4C77C48E-1AA7-6E88-2E0E-81D903F0FB14}"/>
          </ac:spMkLst>
        </pc:spChg>
        <pc:spChg chg="add mod">
          <ac:chgData name="Wang, Xin" userId="de5fe87c-0211-4d1e-a72b-3f57084d94fd" providerId="ADAL" clId="{B78FAE23-380A-4AB3-8EA1-350E19EEBF4D}" dt="2023-08-22T23:40:58.496" v="1170" actId="14100"/>
          <ac:spMkLst>
            <pc:docMk/>
            <pc:sldMk cId="153857132" sldId="267"/>
            <ac:spMk id="11" creationId="{CB8612F4-659E-6CEB-AD5C-73A47F305CB9}"/>
          </ac:spMkLst>
        </pc:spChg>
        <pc:spChg chg="add mod">
          <ac:chgData name="Wang, Xin" userId="de5fe87c-0211-4d1e-a72b-3f57084d94fd" providerId="ADAL" clId="{B78FAE23-380A-4AB3-8EA1-350E19EEBF4D}" dt="2023-08-22T23:41:09.338" v="1178" actId="20577"/>
          <ac:spMkLst>
            <pc:docMk/>
            <pc:sldMk cId="153857132" sldId="267"/>
            <ac:spMk id="12" creationId="{DFC51312-F4A0-2171-89AE-ED0BDE986FE7}"/>
          </ac:spMkLst>
        </pc:spChg>
        <pc:picChg chg="add mod">
          <ac:chgData name="Wang, Xin" userId="de5fe87c-0211-4d1e-a72b-3f57084d94fd" providerId="ADAL" clId="{B78FAE23-380A-4AB3-8EA1-350E19EEBF4D}" dt="2023-08-22T23:41:19.555" v="1181" actId="1076"/>
          <ac:picMkLst>
            <pc:docMk/>
            <pc:sldMk cId="153857132" sldId="267"/>
            <ac:picMk id="7" creationId="{1E893A80-1698-D6CF-53B4-546E921F69F1}"/>
          </ac:picMkLst>
        </pc:picChg>
        <pc:picChg chg="add mod">
          <ac:chgData name="Wang, Xin" userId="de5fe87c-0211-4d1e-a72b-3f57084d94fd" providerId="ADAL" clId="{B78FAE23-380A-4AB3-8EA1-350E19EEBF4D}" dt="2023-08-22T23:41:15.976" v="1180" actId="1076"/>
          <ac:picMkLst>
            <pc:docMk/>
            <pc:sldMk cId="153857132" sldId="267"/>
            <ac:picMk id="8" creationId="{4B4DCCE7-39AA-2DFB-77E5-A1FEB7E78934}"/>
          </ac:picMkLst>
        </pc:picChg>
      </pc:sldChg>
    </pc:docChg>
  </pc:docChgLst>
  <pc:docChgLst>
    <pc:chgData name="Wang, Xin" userId="de5fe87c-0211-4d1e-a72b-3f57084d94fd" providerId="ADAL" clId="{8AD7105F-C779-43D0-89F9-7FFF09C41C7A}"/>
    <pc:docChg chg="undo custSel modSld">
      <pc:chgData name="Wang, Xin" userId="de5fe87c-0211-4d1e-a72b-3f57084d94fd" providerId="ADAL" clId="{8AD7105F-C779-43D0-89F9-7FFF09C41C7A}" dt="2023-08-27T08:11:19.274" v="69"/>
      <pc:docMkLst>
        <pc:docMk/>
      </pc:docMkLst>
      <pc:sldChg chg="modSp mod">
        <pc:chgData name="Wang, Xin" userId="de5fe87c-0211-4d1e-a72b-3f57084d94fd" providerId="ADAL" clId="{8AD7105F-C779-43D0-89F9-7FFF09C41C7A}" dt="2023-08-27T08:11:19.274" v="69"/>
        <pc:sldMkLst>
          <pc:docMk/>
          <pc:sldMk cId="2609094379" sldId="256"/>
        </pc:sldMkLst>
        <pc:spChg chg="mod">
          <ac:chgData name="Wang, Xin" userId="de5fe87c-0211-4d1e-a72b-3f57084d94fd" providerId="ADAL" clId="{8AD7105F-C779-43D0-89F9-7FFF09C41C7A}" dt="2023-08-27T08:11:19.274" v="69"/>
          <ac:spMkLst>
            <pc:docMk/>
            <pc:sldMk cId="2609094379" sldId="256"/>
            <ac:spMk id="3" creationId="{38EF27F5-CFA2-212D-35D5-8A8097E7D4F1}"/>
          </ac:spMkLst>
        </pc:spChg>
      </pc:sldChg>
      <pc:sldChg chg="modSp mod">
        <pc:chgData name="Wang, Xin" userId="de5fe87c-0211-4d1e-a72b-3f57084d94fd" providerId="ADAL" clId="{8AD7105F-C779-43D0-89F9-7FFF09C41C7A}" dt="2023-08-27T08:07:03.808" v="48" actId="20577"/>
        <pc:sldMkLst>
          <pc:docMk/>
          <pc:sldMk cId="3680878811" sldId="266"/>
        </pc:sldMkLst>
        <pc:spChg chg="mod">
          <ac:chgData name="Wang, Xin" userId="de5fe87c-0211-4d1e-a72b-3f57084d94fd" providerId="ADAL" clId="{8AD7105F-C779-43D0-89F9-7FFF09C41C7A}" dt="2023-08-27T08:07:03.808" v="48" actId="20577"/>
          <ac:spMkLst>
            <pc:docMk/>
            <pc:sldMk cId="3680878811" sldId="266"/>
            <ac:spMk id="3" creationId="{CEBAAF37-98D9-C696-AB09-9483839BC767}"/>
          </ac:spMkLst>
        </pc:spChg>
      </pc:sldChg>
    </pc:docChg>
  </pc:docChgLst>
  <pc:docChgLst>
    <pc:chgData name="Wang, Xin" userId="de5fe87c-0211-4d1e-a72b-3f57084d94fd" providerId="ADAL" clId="{5AE7EF9A-D1F8-47C6-A05A-5900650D46ED}"/>
    <pc:docChg chg="undo custSel addSld delSld modSld sldOrd">
      <pc:chgData name="Wang, Xin" userId="de5fe87c-0211-4d1e-a72b-3f57084d94fd" providerId="ADAL" clId="{5AE7EF9A-D1F8-47C6-A05A-5900650D46ED}" dt="2023-08-27T07:10:18.020" v="2559" actId="11529"/>
      <pc:docMkLst>
        <pc:docMk/>
      </pc:docMkLst>
      <pc:sldChg chg="modSp mod">
        <pc:chgData name="Wang, Xin" userId="de5fe87c-0211-4d1e-a72b-3f57084d94fd" providerId="ADAL" clId="{5AE7EF9A-D1F8-47C6-A05A-5900650D46ED}" dt="2023-08-27T06:50:29.025" v="2343" actId="6549"/>
        <pc:sldMkLst>
          <pc:docMk/>
          <pc:sldMk cId="2609094379" sldId="256"/>
        </pc:sldMkLst>
        <pc:spChg chg="mod">
          <ac:chgData name="Wang, Xin" userId="de5fe87c-0211-4d1e-a72b-3f57084d94fd" providerId="ADAL" clId="{5AE7EF9A-D1F8-47C6-A05A-5900650D46ED}" dt="2023-08-27T06:50:29.025" v="2343" actId="6549"/>
          <ac:spMkLst>
            <pc:docMk/>
            <pc:sldMk cId="2609094379" sldId="256"/>
            <ac:spMk id="3" creationId="{38EF27F5-CFA2-212D-35D5-8A8097E7D4F1}"/>
          </ac:spMkLst>
        </pc:spChg>
      </pc:sldChg>
      <pc:sldChg chg="addSp delSp modSp mod">
        <pc:chgData name="Wang, Xin" userId="de5fe87c-0211-4d1e-a72b-3f57084d94fd" providerId="ADAL" clId="{5AE7EF9A-D1F8-47C6-A05A-5900650D46ED}" dt="2023-08-27T06:21:13.572" v="1964" actId="1076"/>
        <pc:sldMkLst>
          <pc:docMk/>
          <pc:sldMk cId="967288255" sldId="257"/>
        </pc:sldMkLst>
        <pc:spChg chg="ord">
          <ac:chgData name="Wang, Xin" userId="de5fe87c-0211-4d1e-a72b-3f57084d94fd" providerId="ADAL" clId="{5AE7EF9A-D1F8-47C6-A05A-5900650D46ED}" dt="2023-08-27T06:08:09.248" v="1940" actId="166"/>
          <ac:spMkLst>
            <pc:docMk/>
            <pc:sldMk cId="967288255" sldId="257"/>
            <ac:spMk id="2" creationId="{AB5BFF92-E5C5-C7C0-3CE4-DA5679354DC4}"/>
          </ac:spMkLst>
        </pc:spChg>
        <pc:spChg chg="mod">
          <ac:chgData name="Wang, Xin" userId="de5fe87c-0211-4d1e-a72b-3f57084d94fd" providerId="ADAL" clId="{5AE7EF9A-D1F8-47C6-A05A-5900650D46ED}" dt="2023-08-27T06:08:47.100" v="1954" actId="1076"/>
          <ac:spMkLst>
            <pc:docMk/>
            <pc:sldMk cId="967288255" sldId="257"/>
            <ac:spMk id="4" creationId="{23346B3C-D497-1E92-784A-67C029A660FA}"/>
          </ac:spMkLst>
        </pc:spChg>
        <pc:spChg chg="add mod">
          <ac:chgData name="Wang, Xin" userId="de5fe87c-0211-4d1e-a72b-3f57084d94fd" providerId="ADAL" clId="{5AE7EF9A-D1F8-47C6-A05A-5900650D46ED}" dt="2023-08-27T06:08:49.696" v="1955" actId="1076"/>
          <ac:spMkLst>
            <pc:docMk/>
            <pc:sldMk cId="967288255" sldId="257"/>
            <ac:spMk id="8" creationId="{6D2CDC9B-9C8C-1401-2C45-6ACC1BC3BB05}"/>
          </ac:spMkLst>
        </pc:spChg>
        <pc:picChg chg="add del mod">
          <ac:chgData name="Wang, Xin" userId="de5fe87c-0211-4d1e-a72b-3f57084d94fd" providerId="ADAL" clId="{5AE7EF9A-D1F8-47C6-A05A-5900650D46ED}" dt="2023-08-27T06:20:56.750" v="1956" actId="478"/>
          <ac:picMkLst>
            <pc:docMk/>
            <pc:sldMk cId="967288255" sldId="257"/>
            <ac:picMk id="5" creationId="{60751427-88C1-86C2-0839-8D1E28F2967F}"/>
          </ac:picMkLst>
        </pc:picChg>
        <pc:picChg chg="add mod">
          <ac:chgData name="Wang, Xin" userId="de5fe87c-0211-4d1e-a72b-3f57084d94fd" providerId="ADAL" clId="{5AE7EF9A-D1F8-47C6-A05A-5900650D46ED}" dt="2023-08-27T06:21:11.124" v="1963" actId="1076"/>
          <ac:picMkLst>
            <pc:docMk/>
            <pc:sldMk cId="967288255" sldId="257"/>
            <ac:picMk id="7" creationId="{636546B1-1E21-B19E-5DE1-B88EB3A187FB}"/>
          </ac:picMkLst>
        </pc:picChg>
        <pc:picChg chg="add mod ord">
          <ac:chgData name="Wang, Xin" userId="de5fe87c-0211-4d1e-a72b-3f57084d94fd" providerId="ADAL" clId="{5AE7EF9A-D1F8-47C6-A05A-5900650D46ED}" dt="2023-08-27T06:21:13.572" v="1964" actId="1076"/>
          <ac:picMkLst>
            <pc:docMk/>
            <pc:sldMk cId="967288255" sldId="257"/>
            <ac:picMk id="10" creationId="{B50D5E3D-FF17-B314-FAA3-696758DF1C26}"/>
          </ac:picMkLst>
        </pc:picChg>
        <pc:picChg chg="del">
          <ac:chgData name="Wang, Xin" userId="de5fe87c-0211-4d1e-a72b-3f57084d94fd" providerId="ADAL" clId="{5AE7EF9A-D1F8-47C6-A05A-5900650D46ED}" dt="2023-08-27T06:06:57.844" v="1928" actId="478"/>
          <ac:picMkLst>
            <pc:docMk/>
            <pc:sldMk cId="967288255" sldId="257"/>
            <ac:picMk id="1026" creationId="{28FEA2B3-F576-06A4-63CB-82B14EF99A33}"/>
          </ac:picMkLst>
        </pc:picChg>
      </pc:sldChg>
      <pc:sldChg chg="modSp mod ord">
        <pc:chgData name="Wang, Xin" userId="de5fe87c-0211-4d1e-a72b-3f57084d94fd" providerId="ADAL" clId="{5AE7EF9A-D1F8-47C6-A05A-5900650D46ED}" dt="2023-08-27T06:46:42.555" v="2237" actId="20577"/>
        <pc:sldMkLst>
          <pc:docMk/>
          <pc:sldMk cId="1671015255" sldId="258"/>
        </pc:sldMkLst>
        <pc:spChg chg="mod">
          <ac:chgData name="Wang, Xin" userId="de5fe87c-0211-4d1e-a72b-3f57084d94fd" providerId="ADAL" clId="{5AE7EF9A-D1F8-47C6-A05A-5900650D46ED}" dt="2023-08-27T04:38:01.781" v="1757" actId="6549"/>
          <ac:spMkLst>
            <pc:docMk/>
            <pc:sldMk cId="1671015255" sldId="258"/>
            <ac:spMk id="2" creationId="{264DC8D4-4CA0-BF25-03C5-AC20B0C8132E}"/>
          </ac:spMkLst>
        </pc:spChg>
        <pc:spChg chg="mod">
          <ac:chgData name="Wang, Xin" userId="de5fe87c-0211-4d1e-a72b-3f57084d94fd" providerId="ADAL" clId="{5AE7EF9A-D1F8-47C6-A05A-5900650D46ED}" dt="2023-08-27T06:46:42.555" v="2237" actId="20577"/>
          <ac:spMkLst>
            <pc:docMk/>
            <pc:sldMk cId="1671015255" sldId="258"/>
            <ac:spMk id="3" creationId="{48243553-C970-459C-1C7B-8BA95ACA7C4F}"/>
          </ac:spMkLst>
        </pc:spChg>
      </pc:sldChg>
      <pc:sldChg chg="del">
        <pc:chgData name="Wang, Xin" userId="de5fe87c-0211-4d1e-a72b-3f57084d94fd" providerId="ADAL" clId="{5AE7EF9A-D1F8-47C6-A05A-5900650D46ED}" dt="2023-08-27T03:44:26.159" v="1399" actId="47"/>
        <pc:sldMkLst>
          <pc:docMk/>
          <pc:sldMk cId="1700451727" sldId="261"/>
        </pc:sldMkLst>
      </pc:sldChg>
      <pc:sldChg chg="ord">
        <pc:chgData name="Wang, Xin" userId="de5fe87c-0211-4d1e-a72b-3f57084d94fd" providerId="ADAL" clId="{5AE7EF9A-D1F8-47C6-A05A-5900650D46ED}" dt="2023-08-27T03:56:45.196" v="1650"/>
        <pc:sldMkLst>
          <pc:docMk/>
          <pc:sldMk cId="1509891731" sldId="262"/>
        </pc:sldMkLst>
      </pc:sldChg>
      <pc:sldChg chg="addSp delSp modSp mod">
        <pc:chgData name="Wang, Xin" userId="de5fe87c-0211-4d1e-a72b-3f57084d94fd" providerId="ADAL" clId="{5AE7EF9A-D1F8-47C6-A05A-5900650D46ED}" dt="2023-08-27T06:49:52.111" v="2341" actId="20577"/>
        <pc:sldMkLst>
          <pc:docMk/>
          <pc:sldMk cId="1660229097" sldId="263"/>
        </pc:sldMkLst>
        <pc:spChg chg="add mod">
          <ac:chgData name="Wang, Xin" userId="de5fe87c-0211-4d1e-a72b-3f57084d94fd" providerId="ADAL" clId="{5AE7EF9A-D1F8-47C6-A05A-5900650D46ED}" dt="2023-08-27T04:46:13.849" v="1910" actId="1076"/>
          <ac:spMkLst>
            <pc:docMk/>
            <pc:sldMk cId="1660229097" sldId="263"/>
            <ac:spMk id="5" creationId="{98D840B1-EBAB-C577-D968-923518A978E0}"/>
          </ac:spMkLst>
        </pc:spChg>
        <pc:spChg chg="mod">
          <ac:chgData name="Wang, Xin" userId="de5fe87c-0211-4d1e-a72b-3f57084d94fd" providerId="ADAL" clId="{5AE7EF9A-D1F8-47C6-A05A-5900650D46ED}" dt="2023-08-27T06:49:52.111" v="2341" actId="20577"/>
          <ac:spMkLst>
            <pc:docMk/>
            <pc:sldMk cId="1660229097" sldId="263"/>
            <ac:spMk id="6" creationId="{6AC5F8F3-5CD5-EF74-0E20-FC54CB11C3D0}"/>
          </ac:spMkLst>
        </pc:spChg>
        <pc:picChg chg="add del mod ord">
          <ac:chgData name="Wang, Xin" userId="de5fe87c-0211-4d1e-a72b-3f57084d94fd" providerId="ADAL" clId="{5AE7EF9A-D1F8-47C6-A05A-5900650D46ED}" dt="2023-08-27T04:44:05.681" v="1840" actId="478"/>
          <ac:picMkLst>
            <pc:docMk/>
            <pc:sldMk cId="1660229097" sldId="263"/>
            <ac:picMk id="4" creationId="{874A598B-DFD2-D8C8-B7B9-605BF3D1C701}"/>
          </ac:picMkLst>
        </pc:picChg>
        <pc:picChg chg="add mod ord">
          <ac:chgData name="Wang, Xin" userId="de5fe87c-0211-4d1e-a72b-3f57084d94fd" providerId="ADAL" clId="{5AE7EF9A-D1F8-47C6-A05A-5900650D46ED}" dt="2023-08-27T04:46:10.957" v="1909" actId="1076"/>
          <ac:picMkLst>
            <pc:docMk/>
            <pc:sldMk cId="1660229097" sldId="263"/>
            <ac:picMk id="8" creationId="{692F8991-486A-0357-0509-C184E2DBB1B5}"/>
          </ac:picMkLst>
        </pc:picChg>
        <pc:picChg chg="mod">
          <ac:chgData name="Wang, Xin" userId="de5fe87c-0211-4d1e-a72b-3f57084d94fd" providerId="ADAL" clId="{5AE7EF9A-D1F8-47C6-A05A-5900650D46ED}" dt="2023-08-27T04:46:20.202" v="1911" actId="14100"/>
          <ac:picMkLst>
            <pc:docMk/>
            <pc:sldMk cId="1660229097" sldId="263"/>
            <ac:picMk id="1026" creationId="{EA9CDD83-EC0D-26EB-AC3B-0C21F67654F7}"/>
          </ac:picMkLst>
        </pc:picChg>
      </pc:sldChg>
      <pc:sldChg chg="modSp mod ord">
        <pc:chgData name="Wang, Xin" userId="de5fe87c-0211-4d1e-a72b-3f57084d94fd" providerId="ADAL" clId="{5AE7EF9A-D1F8-47C6-A05A-5900650D46ED}" dt="2023-08-27T04:33:42.845" v="1713" actId="20577"/>
        <pc:sldMkLst>
          <pc:docMk/>
          <pc:sldMk cId="1462737256" sldId="265"/>
        </pc:sldMkLst>
        <pc:spChg chg="mod">
          <ac:chgData name="Wang, Xin" userId="de5fe87c-0211-4d1e-a72b-3f57084d94fd" providerId="ADAL" clId="{5AE7EF9A-D1F8-47C6-A05A-5900650D46ED}" dt="2023-08-27T03:52:21.391" v="1543" actId="20577"/>
          <ac:spMkLst>
            <pc:docMk/>
            <pc:sldMk cId="1462737256" sldId="265"/>
            <ac:spMk id="2" creationId="{38805D7E-1F38-2CE3-1666-D835B82568A4}"/>
          </ac:spMkLst>
        </pc:spChg>
        <pc:spChg chg="mod">
          <ac:chgData name="Wang, Xin" userId="de5fe87c-0211-4d1e-a72b-3f57084d94fd" providerId="ADAL" clId="{5AE7EF9A-D1F8-47C6-A05A-5900650D46ED}" dt="2023-08-27T04:33:42.845" v="1713" actId="20577"/>
          <ac:spMkLst>
            <pc:docMk/>
            <pc:sldMk cId="1462737256" sldId="265"/>
            <ac:spMk id="3" creationId="{AF07426A-C306-1D7F-186A-3FE5FCB2790E}"/>
          </ac:spMkLst>
        </pc:spChg>
      </pc:sldChg>
      <pc:sldChg chg="modSp mod">
        <pc:chgData name="Wang, Xin" userId="de5fe87c-0211-4d1e-a72b-3f57084d94fd" providerId="ADAL" clId="{5AE7EF9A-D1F8-47C6-A05A-5900650D46ED}" dt="2023-08-27T03:47:49.412" v="1433" actId="20577"/>
        <pc:sldMkLst>
          <pc:docMk/>
          <pc:sldMk cId="3680878811" sldId="266"/>
        </pc:sldMkLst>
        <pc:spChg chg="mod">
          <ac:chgData name="Wang, Xin" userId="de5fe87c-0211-4d1e-a72b-3f57084d94fd" providerId="ADAL" clId="{5AE7EF9A-D1F8-47C6-A05A-5900650D46ED}" dt="2023-08-27T03:47:49.412" v="1433" actId="20577"/>
          <ac:spMkLst>
            <pc:docMk/>
            <pc:sldMk cId="3680878811" sldId="266"/>
            <ac:spMk id="3" creationId="{CEBAAF37-98D9-C696-AB09-9483839BC767}"/>
          </ac:spMkLst>
        </pc:spChg>
      </pc:sldChg>
      <pc:sldChg chg="addSp modSp mod ord">
        <pc:chgData name="Wang, Xin" userId="de5fe87c-0211-4d1e-a72b-3f57084d94fd" providerId="ADAL" clId="{5AE7EF9A-D1F8-47C6-A05A-5900650D46ED}" dt="2023-08-27T06:37:23.259" v="1987" actId="1076"/>
        <pc:sldMkLst>
          <pc:docMk/>
          <pc:sldMk cId="153857132" sldId="267"/>
        </pc:sldMkLst>
        <pc:spChg chg="mod">
          <ac:chgData name="Wang, Xin" userId="de5fe87c-0211-4d1e-a72b-3f57084d94fd" providerId="ADAL" clId="{5AE7EF9A-D1F8-47C6-A05A-5900650D46ED}" dt="2023-08-27T06:23:55.903" v="1971" actId="6549"/>
          <ac:spMkLst>
            <pc:docMk/>
            <pc:sldMk cId="153857132" sldId="267"/>
            <ac:spMk id="2" creationId="{AACE49FF-5715-5312-7C27-DD9ED28649A2}"/>
          </ac:spMkLst>
        </pc:spChg>
        <pc:spChg chg="mod">
          <ac:chgData name="Wang, Xin" userId="de5fe87c-0211-4d1e-a72b-3f57084d94fd" providerId="ADAL" clId="{5AE7EF9A-D1F8-47C6-A05A-5900650D46ED}" dt="2023-08-27T06:37:14.920" v="1984" actId="14100"/>
          <ac:spMkLst>
            <pc:docMk/>
            <pc:sldMk cId="153857132" sldId="267"/>
            <ac:spMk id="5" creationId="{32D3DB09-DC2B-1313-0924-D466FAFE14B1}"/>
          </ac:spMkLst>
        </pc:spChg>
        <pc:spChg chg="mod">
          <ac:chgData name="Wang, Xin" userId="de5fe87c-0211-4d1e-a72b-3f57084d94fd" providerId="ADAL" clId="{5AE7EF9A-D1F8-47C6-A05A-5900650D46ED}" dt="2023-08-27T06:24:17.721" v="1978" actId="1076"/>
          <ac:spMkLst>
            <pc:docMk/>
            <pc:sldMk cId="153857132" sldId="267"/>
            <ac:spMk id="6" creationId="{C75CB7C2-F080-C01E-FFAE-BDFC647C36DD}"/>
          </ac:spMkLst>
        </pc:spChg>
        <pc:spChg chg="mod">
          <ac:chgData name="Wang, Xin" userId="de5fe87c-0211-4d1e-a72b-3f57084d94fd" providerId="ADAL" clId="{5AE7EF9A-D1F8-47C6-A05A-5900650D46ED}" dt="2023-08-27T06:24:12.634" v="1977" actId="1076"/>
          <ac:spMkLst>
            <pc:docMk/>
            <pc:sldMk cId="153857132" sldId="267"/>
            <ac:spMk id="11" creationId="{CB8612F4-659E-6CEB-AD5C-73A47F305CB9}"/>
          </ac:spMkLst>
        </pc:spChg>
        <pc:spChg chg="mod">
          <ac:chgData name="Wang, Xin" userId="de5fe87c-0211-4d1e-a72b-3f57084d94fd" providerId="ADAL" clId="{5AE7EF9A-D1F8-47C6-A05A-5900650D46ED}" dt="2023-08-27T06:24:05.169" v="1973" actId="1076"/>
          <ac:spMkLst>
            <pc:docMk/>
            <pc:sldMk cId="153857132" sldId="267"/>
            <ac:spMk id="12" creationId="{DFC51312-F4A0-2171-89AE-ED0BDE986FE7}"/>
          </ac:spMkLst>
        </pc:spChg>
        <pc:picChg chg="add mod">
          <ac:chgData name="Wang, Xin" userId="de5fe87c-0211-4d1e-a72b-3f57084d94fd" providerId="ADAL" clId="{5AE7EF9A-D1F8-47C6-A05A-5900650D46ED}" dt="2023-08-27T06:37:17.694" v="1986" actId="14100"/>
          <ac:picMkLst>
            <pc:docMk/>
            <pc:sldMk cId="153857132" sldId="267"/>
            <ac:picMk id="4" creationId="{A75FB7A8-4D3A-28F3-A085-DA0277927622}"/>
          </ac:picMkLst>
        </pc:picChg>
        <pc:picChg chg="mod">
          <ac:chgData name="Wang, Xin" userId="de5fe87c-0211-4d1e-a72b-3f57084d94fd" providerId="ADAL" clId="{5AE7EF9A-D1F8-47C6-A05A-5900650D46ED}" dt="2023-08-27T06:37:23.259" v="1987" actId="1076"/>
          <ac:picMkLst>
            <pc:docMk/>
            <pc:sldMk cId="153857132" sldId="267"/>
            <ac:picMk id="7" creationId="{1E893A80-1698-D6CF-53B4-546E921F69F1}"/>
          </ac:picMkLst>
        </pc:picChg>
        <pc:picChg chg="mod">
          <ac:chgData name="Wang, Xin" userId="de5fe87c-0211-4d1e-a72b-3f57084d94fd" providerId="ADAL" clId="{5AE7EF9A-D1F8-47C6-A05A-5900650D46ED}" dt="2023-08-27T06:24:02.321" v="1972" actId="1076"/>
          <ac:picMkLst>
            <pc:docMk/>
            <pc:sldMk cId="153857132" sldId="267"/>
            <ac:picMk id="8" creationId="{4B4DCCE7-39AA-2DFB-77E5-A1FEB7E78934}"/>
          </ac:picMkLst>
        </pc:picChg>
      </pc:sldChg>
      <pc:sldChg chg="addSp delSp modSp new mod ord">
        <pc:chgData name="Wang, Xin" userId="de5fe87c-0211-4d1e-a72b-3f57084d94fd" providerId="ADAL" clId="{5AE7EF9A-D1F8-47C6-A05A-5900650D46ED}" dt="2023-08-27T06:44:43.106" v="2221" actId="20577"/>
        <pc:sldMkLst>
          <pc:docMk/>
          <pc:sldMk cId="1376294120" sldId="268"/>
        </pc:sldMkLst>
        <pc:spChg chg="mod">
          <ac:chgData name="Wang, Xin" userId="de5fe87c-0211-4d1e-a72b-3f57084d94fd" providerId="ADAL" clId="{5AE7EF9A-D1F8-47C6-A05A-5900650D46ED}" dt="2023-08-27T06:44:43.106" v="2221" actId="20577"/>
          <ac:spMkLst>
            <pc:docMk/>
            <pc:sldMk cId="1376294120" sldId="268"/>
            <ac:spMk id="2" creationId="{0160C3AA-13C9-69A8-B4EF-75F59E9BA995}"/>
          </ac:spMkLst>
        </pc:spChg>
        <pc:spChg chg="del">
          <ac:chgData name="Wang, Xin" userId="de5fe87c-0211-4d1e-a72b-3f57084d94fd" providerId="ADAL" clId="{5AE7EF9A-D1F8-47C6-A05A-5900650D46ED}" dt="2023-08-27T01:15:42.468" v="27" actId="478"/>
          <ac:spMkLst>
            <pc:docMk/>
            <pc:sldMk cId="1376294120" sldId="268"/>
            <ac:spMk id="3" creationId="{1D6FB4F2-437B-8949-D66D-EB4A9882C750}"/>
          </ac:spMkLst>
        </pc:spChg>
        <pc:spChg chg="add mod">
          <ac:chgData name="Wang, Xin" userId="de5fe87c-0211-4d1e-a72b-3f57084d94fd" providerId="ADAL" clId="{5AE7EF9A-D1F8-47C6-A05A-5900650D46ED}" dt="2023-08-27T03:24:06.440" v="636" actId="20577"/>
          <ac:spMkLst>
            <pc:docMk/>
            <pc:sldMk cId="1376294120" sldId="268"/>
            <ac:spMk id="8" creationId="{E3FCB4C8-0545-4355-600A-A042D7381F15}"/>
          </ac:spMkLst>
        </pc:spChg>
        <pc:picChg chg="add del mod">
          <ac:chgData name="Wang, Xin" userId="de5fe87c-0211-4d1e-a72b-3f57084d94fd" providerId="ADAL" clId="{5AE7EF9A-D1F8-47C6-A05A-5900650D46ED}" dt="2023-08-27T01:29:16.751" v="30" actId="478"/>
          <ac:picMkLst>
            <pc:docMk/>
            <pc:sldMk cId="1376294120" sldId="268"/>
            <ac:picMk id="5" creationId="{1AAFA102-A16B-104B-4969-8AFB67FC7ED5}"/>
          </ac:picMkLst>
        </pc:picChg>
        <pc:picChg chg="add del mod ord">
          <ac:chgData name="Wang, Xin" userId="de5fe87c-0211-4d1e-a72b-3f57084d94fd" providerId="ADAL" clId="{5AE7EF9A-D1F8-47C6-A05A-5900650D46ED}" dt="2023-08-27T01:41:39.749" v="432" actId="478"/>
          <ac:picMkLst>
            <pc:docMk/>
            <pc:sldMk cId="1376294120" sldId="268"/>
            <ac:picMk id="7" creationId="{4F953393-2C13-2FCD-A619-61B6294BE9BC}"/>
          </ac:picMkLst>
        </pc:picChg>
        <pc:picChg chg="add mod ord">
          <ac:chgData name="Wang, Xin" userId="de5fe87c-0211-4d1e-a72b-3f57084d94fd" providerId="ADAL" clId="{5AE7EF9A-D1F8-47C6-A05A-5900650D46ED}" dt="2023-08-27T05:12:15.670" v="1927" actId="1076"/>
          <ac:picMkLst>
            <pc:docMk/>
            <pc:sldMk cId="1376294120" sldId="268"/>
            <ac:picMk id="10" creationId="{92F2E356-2993-4FAA-0567-7EA5374C27B8}"/>
          </ac:picMkLst>
        </pc:picChg>
      </pc:sldChg>
      <pc:sldChg chg="addSp delSp modSp new mod ord">
        <pc:chgData name="Wang, Xin" userId="de5fe87c-0211-4d1e-a72b-3f57084d94fd" providerId="ADAL" clId="{5AE7EF9A-D1F8-47C6-A05A-5900650D46ED}" dt="2023-08-27T06:56:36.758" v="2490" actId="20577"/>
        <pc:sldMkLst>
          <pc:docMk/>
          <pc:sldMk cId="4058350306" sldId="269"/>
        </pc:sldMkLst>
        <pc:spChg chg="mod">
          <ac:chgData name="Wang, Xin" userId="de5fe87c-0211-4d1e-a72b-3f57084d94fd" providerId="ADAL" clId="{5AE7EF9A-D1F8-47C6-A05A-5900650D46ED}" dt="2023-08-27T06:56:36.758" v="2490" actId="20577"/>
          <ac:spMkLst>
            <pc:docMk/>
            <pc:sldMk cId="4058350306" sldId="269"/>
            <ac:spMk id="2" creationId="{2978FFAA-A02E-286D-417A-46184F9F7B5C}"/>
          </ac:spMkLst>
        </pc:spChg>
        <pc:spChg chg="del">
          <ac:chgData name="Wang, Xin" userId="de5fe87c-0211-4d1e-a72b-3f57084d94fd" providerId="ADAL" clId="{5AE7EF9A-D1F8-47C6-A05A-5900650D46ED}" dt="2023-08-27T01:31:27.886" v="34" actId="478"/>
          <ac:spMkLst>
            <pc:docMk/>
            <pc:sldMk cId="4058350306" sldId="269"/>
            <ac:spMk id="3" creationId="{FBD7DA5A-50A6-F5A6-BE0B-8C7ABE9933CA}"/>
          </ac:spMkLst>
        </pc:spChg>
        <pc:spChg chg="add del">
          <ac:chgData name="Wang, Xin" userId="de5fe87c-0211-4d1e-a72b-3f57084d94fd" providerId="ADAL" clId="{5AE7EF9A-D1F8-47C6-A05A-5900650D46ED}" dt="2023-08-27T01:31:32.628" v="36" actId="478"/>
          <ac:spMkLst>
            <pc:docMk/>
            <pc:sldMk cId="4058350306" sldId="269"/>
            <ac:spMk id="5" creationId="{6B88E055-470D-5ED0-63C7-139D2C577159}"/>
          </ac:spMkLst>
        </pc:spChg>
        <pc:spChg chg="add mod">
          <ac:chgData name="Wang, Xin" userId="de5fe87c-0211-4d1e-a72b-3f57084d94fd" providerId="ADAL" clId="{5AE7EF9A-D1F8-47C6-A05A-5900650D46ED}" dt="2023-08-27T04:10:12.296" v="1672" actId="208"/>
          <ac:spMkLst>
            <pc:docMk/>
            <pc:sldMk cId="4058350306" sldId="269"/>
            <ac:spMk id="10" creationId="{E7992030-F47B-D6B7-ED9A-388713C0DCBB}"/>
          </ac:spMkLst>
        </pc:spChg>
        <pc:spChg chg="add del mod">
          <ac:chgData name="Wang, Xin" userId="de5fe87c-0211-4d1e-a72b-3f57084d94fd" providerId="ADAL" clId="{5AE7EF9A-D1F8-47C6-A05A-5900650D46ED}" dt="2023-08-27T06:23:42.298" v="1968"/>
          <ac:spMkLst>
            <pc:docMk/>
            <pc:sldMk cId="4058350306" sldId="269"/>
            <ac:spMk id="17" creationId="{012E7625-2BDB-A6CE-EFB6-E4CA98AD7BA8}"/>
          </ac:spMkLst>
        </pc:spChg>
        <pc:picChg chg="add mod">
          <ac:chgData name="Wang, Xin" userId="de5fe87c-0211-4d1e-a72b-3f57084d94fd" providerId="ADAL" clId="{5AE7EF9A-D1F8-47C6-A05A-5900650D46ED}" dt="2023-08-27T04:10:01.300" v="1669" actId="14100"/>
          <ac:picMkLst>
            <pc:docMk/>
            <pc:sldMk cId="4058350306" sldId="269"/>
            <ac:picMk id="7" creationId="{BE6C279C-A630-A700-9C24-9FBA9A4A137A}"/>
          </ac:picMkLst>
        </pc:picChg>
        <pc:picChg chg="add del mod">
          <ac:chgData name="Wang, Xin" userId="de5fe87c-0211-4d1e-a72b-3f57084d94fd" providerId="ADAL" clId="{5AE7EF9A-D1F8-47C6-A05A-5900650D46ED}" dt="2023-08-27T04:12:06.400" v="1689" actId="478"/>
          <ac:picMkLst>
            <pc:docMk/>
            <pc:sldMk cId="4058350306" sldId="269"/>
            <ac:picMk id="9" creationId="{8ACEAF19-D7CF-1FE4-0338-3657BD74B4B3}"/>
          </ac:picMkLst>
        </pc:picChg>
        <pc:picChg chg="add del mod">
          <ac:chgData name="Wang, Xin" userId="de5fe87c-0211-4d1e-a72b-3f57084d94fd" providerId="ADAL" clId="{5AE7EF9A-D1F8-47C6-A05A-5900650D46ED}" dt="2023-08-27T05:09:54.760" v="1912" actId="478"/>
          <ac:picMkLst>
            <pc:docMk/>
            <pc:sldMk cId="4058350306" sldId="269"/>
            <ac:picMk id="12" creationId="{0A1D0CFC-69F5-B7FA-417D-2DB3D2423104}"/>
          </ac:picMkLst>
        </pc:picChg>
        <pc:picChg chg="add del mod">
          <ac:chgData name="Wang, Xin" userId="de5fe87c-0211-4d1e-a72b-3f57084d94fd" providerId="ADAL" clId="{5AE7EF9A-D1F8-47C6-A05A-5900650D46ED}" dt="2023-08-27T05:10:49.481" v="1921" actId="478"/>
          <ac:picMkLst>
            <pc:docMk/>
            <pc:sldMk cId="4058350306" sldId="269"/>
            <ac:picMk id="14" creationId="{AC25E71C-C6A1-3DFD-B5E6-0AB005D42DA7}"/>
          </ac:picMkLst>
        </pc:picChg>
        <pc:picChg chg="add mod">
          <ac:chgData name="Wang, Xin" userId="de5fe87c-0211-4d1e-a72b-3f57084d94fd" providerId="ADAL" clId="{5AE7EF9A-D1F8-47C6-A05A-5900650D46ED}" dt="2023-08-27T05:10:59.048" v="1926" actId="14100"/>
          <ac:picMkLst>
            <pc:docMk/>
            <pc:sldMk cId="4058350306" sldId="269"/>
            <ac:picMk id="16" creationId="{9D12A218-7BF9-629A-5051-0E15C27EC418}"/>
          </ac:picMkLst>
        </pc:picChg>
      </pc:sldChg>
      <pc:sldChg chg="addSp delSp modSp new mod ord">
        <pc:chgData name="Wang, Xin" userId="de5fe87c-0211-4d1e-a72b-3f57084d94fd" providerId="ADAL" clId="{5AE7EF9A-D1F8-47C6-A05A-5900650D46ED}" dt="2023-08-27T06:38:04.636" v="2005" actId="20577"/>
        <pc:sldMkLst>
          <pc:docMk/>
          <pc:sldMk cId="1360283104" sldId="270"/>
        </pc:sldMkLst>
        <pc:spChg chg="mod">
          <ac:chgData name="Wang, Xin" userId="de5fe87c-0211-4d1e-a72b-3f57084d94fd" providerId="ADAL" clId="{5AE7EF9A-D1F8-47C6-A05A-5900650D46ED}" dt="2023-08-27T06:38:04.636" v="2005" actId="20577"/>
          <ac:spMkLst>
            <pc:docMk/>
            <pc:sldMk cId="1360283104" sldId="270"/>
            <ac:spMk id="2" creationId="{C52E0406-3601-7B52-7A6C-712A6F51BC7D}"/>
          </ac:spMkLst>
        </pc:spChg>
        <pc:spChg chg="del">
          <ac:chgData name="Wang, Xin" userId="de5fe87c-0211-4d1e-a72b-3f57084d94fd" providerId="ADAL" clId="{5AE7EF9A-D1F8-47C6-A05A-5900650D46ED}" dt="2023-08-27T02:35:39.142" v="480" actId="478"/>
          <ac:spMkLst>
            <pc:docMk/>
            <pc:sldMk cId="1360283104" sldId="270"/>
            <ac:spMk id="3" creationId="{93F158E6-F7A1-E769-9C65-977B3B2B1D68}"/>
          </ac:spMkLst>
        </pc:spChg>
        <pc:picChg chg="add del mod">
          <ac:chgData name="Wang, Xin" userId="de5fe87c-0211-4d1e-a72b-3f57084d94fd" providerId="ADAL" clId="{5AE7EF9A-D1F8-47C6-A05A-5900650D46ED}" dt="2023-08-27T02:38:36.259" v="511" actId="478"/>
          <ac:picMkLst>
            <pc:docMk/>
            <pc:sldMk cId="1360283104" sldId="270"/>
            <ac:picMk id="5" creationId="{CDBF94EF-7679-0309-9DBD-1D73492EE4CA}"/>
          </ac:picMkLst>
        </pc:picChg>
        <pc:picChg chg="add del mod">
          <ac:chgData name="Wang, Xin" userId="de5fe87c-0211-4d1e-a72b-3f57084d94fd" providerId="ADAL" clId="{5AE7EF9A-D1F8-47C6-A05A-5900650D46ED}" dt="2023-08-27T02:43:20.871" v="514" actId="478"/>
          <ac:picMkLst>
            <pc:docMk/>
            <pc:sldMk cId="1360283104" sldId="270"/>
            <ac:picMk id="7" creationId="{6EF0DB36-CB45-454D-4DA4-1EA9F3A1C154}"/>
          </ac:picMkLst>
        </pc:picChg>
        <pc:picChg chg="add del mod">
          <ac:chgData name="Wang, Xin" userId="de5fe87c-0211-4d1e-a72b-3f57084d94fd" providerId="ADAL" clId="{5AE7EF9A-D1F8-47C6-A05A-5900650D46ED}" dt="2023-08-27T02:43:54.356" v="518" actId="478"/>
          <ac:picMkLst>
            <pc:docMk/>
            <pc:sldMk cId="1360283104" sldId="270"/>
            <ac:picMk id="9" creationId="{1C73EB31-669F-9F0C-E7BE-B60A8E77CEEF}"/>
          </ac:picMkLst>
        </pc:picChg>
        <pc:picChg chg="add del mod">
          <ac:chgData name="Wang, Xin" userId="de5fe87c-0211-4d1e-a72b-3f57084d94fd" providerId="ADAL" clId="{5AE7EF9A-D1F8-47C6-A05A-5900650D46ED}" dt="2023-08-27T03:21:34.057" v="567" actId="478"/>
          <ac:picMkLst>
            <pc:docMk/>
            <pc:sldMk cId="1360283104" sldId="270"/>
            <ac:picMk id="11" creationId="{B97200BA-7E92-5D42-7346-72CB42F503A1}"/>
          </ac:picMkLst>
        </pc:picChg>
        <pc:picChg chg="add mod">
          <ac:chgData name="Wang, Xin" userId="de5fe87c-0211-4d1e-a72b-3f57084d94fd" providerId="ADAL" clId="{5AE7EF9A-D1F8-47C6-A05A-5900650D46ED}" dt="2023-08-27T03:21:50.008" v="571" actId="1076"/>
          <ac:picMkLst>
            <pc:docMk/>
            <pc:sldMk cId="1360283104" sldId="270"/>
            <ac:picMk id="13" creationId="{51A3320E-0BAB-2773-9C94-B2FE47D3C715}"/>
          </ac:picMkLst>
        </pc:picChg>
      </pc:sldChg>
      <pc:sldChg chg="modSp new del mod">
        <pc:chgData name="Wang, Xin" userId="de5fe87c-0211-4d1e-a72b-3f57084d94fd" providerId="ADAL" clId="{5AE7EF9A-D1F8-47C6-A05A-5900650D46ED}" dt="2023-08-27T03:29:15.469" v="683" actId="47"/>
        <pc:sldMkLst>
          <pc:docMk/>
          <pc:sldMk cId="753929969" sldId="271"/>
        </pc:sldMkLst>
        <pc:spChg chg="mod">
          <ac:chgData name="Wang, Xin" userId="de5fe87c-0211-4d1e-a72b-3f57084d94fd" providerId="ADAL" clId="{5AE7EF9A-D1F8-47C6-A05A-5900650D46ED}" dt="2023-08-27T03:28:38.796" v="677" actId="20577"/>
          <ac:spMkLst>
            <pc:docMk/>
            <pc:sldMk cId="753929969" sldId="271"/>
            <ac:spMk id="3" creationId="{9EE4BA42-94CE-538F-5F09-26244D49F0B7}"/>
          </ac:spMkLst>
        </pc:spChg>
      </pc:sldChg>
      <pc:sldChg chg="addSp delSp modSp new mod ord">
        <pc:chgData name="Wang, Xin" userId="de5fe87c-0211-4d1e-a72b-3f57084d94fd" providerId="ADAL" clId="{5AE7EF9A-D1F8-47C6-A05A-5900650D46ED}" dt="2023-08-27T07:10:18.020" v="2559" actId="11529"/>
        <pc:sldMkLst>
          <pc:docMk/>
          <pc:sldMk cId="3560107429" sldId="271"/>
        </pc:sldMkLst>
        <pc:spChg chg="mod">
          <ac:chgData name="Wang, Xin" userId="de5fe87c-0211-4d1e-a72b-3f57084d94fd" providerId="ADAL" clId="{5AE7EF9A-D1F8-47C6-A05A-5900650D46ED}" dt="2023-08-27T06:42:21.441" v="2211" actId="20577"/>
          <ac:spMkLst>
            <pc:docMk/>
            <pc:sldMk cId="3560107429" sldId="271"/>
            <ac:spMk id="2" creationId="{876197C2-3D7C-6133-BC12-8038CD403CAA}"/>
          </ac:spMkLst>
        </pc:spChg>
        <pc:spChg chg="add mod">
          <ac:chgData name="Wang, Xin" userId="de5fe87c-0211-4d1e-a72b-3f57084d94fd" providerId="ADAL" clId="{5AE7EF9A-D1F8-47C6-A05A-5900650D46ED}" dt="2023-08-27T07:09:19.567" v="2492" actId="1076"/>
          <ac:spMkLst>
            <pc:docMk/>
            <pc:sldMk cId="3560107429" sldId="271"/>
            <ac:spMk id="3" creationId="{31E38C11-5ACC-9175-C573-C1B93AE79AAE}"/>
          </ac:spMkLst>
        </pc:spChg>
        <pc:spChg chg="del">
          <ac:chgData name="Wang, Xin" userId="de5fe87c-0211-4d1e-a72b-3f57084d94fd" providerId="ADAL" clId="{5AE7EF9A-D1F8-47C6-A05A-5900650D46ED}" dt="2023-08-27T04:35:39.692" v="1715" actId="478"/>
          <ac:spMkLst>
            <pc:docMk/>
            <pc:sldMk cId="3560107429" sldId="271"/>
            <ac:spMk id="3" creationId="{BB73E6A5-3885-A6CD-CA87-A85B632A726D}"/>
          </ac:spMkLst>
        </pc:spChg>
        <pc:spChg chg="add mod">
          <ac:chgData name="Wang, Xin" userId="de5fe87c-0211-4d1e-a72b-3f57084d94fd" providerId="ADAL" clId="{5AE7EF9A-D1F8-47C6-A05A-5900650D46ED}" dt="2023-08-27T07:10:10.592" v="2558" actId="20577"/>
          <ac:spMkLst>
            <pc:docMk/>
            <pc:sldMk cId="3560107429" sldId="271"/>
            <ac:spMk id="4" creationId="{9835422A-B3D7-9B81-BC50-9BB68A65B13B}"/>
          </ac:spMkLst>
        </pc:spChg>
        <pc:spChg chg="add mod">
          <ac:chgData name="Wang, Xin" userId="de5fe87c-0211-4d1e-a72b-3f57084d94fd" providerId="ADAL" clId="{5AE7EF9A-D1F8-47C6-A05A-5900650D46ED}" dt="2023-08-27T06:55:39.757" v="2486" actId="20577"/>
          <ac:spMkLst>
            <pc:docMk/>
            <pc:sldMk cId="3560107429" sldId="271"/>
            <ac:spMk id="10" creationId="{DD072174-64A7-A681-606D-670D38991B4A}"/>
          </ac:spMkLst>
        </pc:spChg>
        <pc:spChg chg="add mod">
          <ac:chgData name="Wang, Xin" userId="de5fe87c-0211-4d1e-a72b-3f57084d94fd" providerId="ADAL" clId="{5AE7EF9A-D1F8-47C6-A05A-5900650D46ED}" dt="2023-08-27T06:55:34.824" v="2483" actId="14100"/>
          <ac:spMkLst>
            <pc:docMk/>
            <pc:sldMk cId="3560107429" sldId="271"/>
            <ac:spMk id="13" creationId="{34F7D01C-3874-6AF6-130D-F8E030FA1F03}"/>
          </ac:spMkLst>
        </pc:spChg>
        <pc:picChg chg="add del mod">
          <ac:chgData name="Wang, Xin" userId="de5fe87c-0211-4d1e-a72b-3f57084d94fd" providerId="ADAL" clId="{5AE7EF9A-D1F8-47C6-A05A-5900650D46ED}" dt="2023-08-27T04:36:23.939" v="1722" actId="478"/>
          <ac:picMkLst>
            <pc:docMk/>
            <pc:sldMk cId="3560107429" sldId="271"/>
            <ac:picMk id="5" creationId="{8D3406A6-26DA-9EA8-5958-B6A5D76BD7DE}"/>
          </ac:picMkLst>
        </pc:picChg>
        <pc:picChg chg="add del mod">
          <ac:chgData name="Wang, Xin" userId="de5fe87c-0211-4d1e-a72b-3f57084d94fd" providerId="ADAL" clId="{5AE7EF9A-D1F8-47C6-A05A-5900650D46ED}" dt="2023-08-27T04:42:52.152" v="1837" actId="478"/>
          <ac:picMkLst>
            <pc:docMk/>
            <pc:sldMk cId="3560107429" sldId="271"/>
            <ac:picMk id="7" creationId="{1DA8517F-01C8-8411-BFE0-5AB4073F3F8B}"/>
          </ac:picMkLst>
        </pc:picChg>
        <pc:picChg chg="add mod">
          <ac:chgData name="Wang, Xin" userId="de5fe87c-0211-4d1e-a72b-3f57084d94fd" providerId="ADAL" clId="{5AE7EF9A-D1F8-47C6-A05A-5900650D46ED}" dt="2023-08-27T04:42:54.260" v="1839" actId="1076"/>
          <ac:picMkLst>
            <pc:docMk/>
            <pc:sldMk cId="3560107429" sldId="271"/>
            <ac:picMk id="9" creationId="{B31D2576-FD4D-FFE3-9854-D92DB3AC0F4D}"/>
          </ac:picMkLst>
        </pc:picChg>
        <pc:cxnChg chg="add">
          <ac:chgData name="Wang, Xin" userId="de5fe87c-0211-4d1e-a72b-3f57084d94fd" providerId="ADAL" clId="{5AE7EF9A-D1F8-47C6-A05A-5900650D46ED}" dt="2023-08-27T07:10:18.020" v="2559" actId="11529"/>
          <ac:cxnSpMkLst>
            <pc:docMk/>
            <pc:sldMk cId="3560107429" sldId="271"/>
            <ac:cxnSpMk id="6" creationId="{A6147F4B-3B45-EDB6-7003-C0AE79CC415B}"/>
          </ac:cxnSpMkLst>
        </pc:cxnChg>
        <pc:cxnChg chg="add">
          <ac:chgData name="Wang, Xin" userId="de5fe87c-0211-4d1e-a72b-3f57084d94fd" providerId="ADAL" clId="{5AE7EF9A-D1F8-47C6-A05A-5900650D46ED}" dt="2023-08-27T06:54:54.639" v="2450" actId="11529"/>
          <ac:cxnSpMkLst>
            <pc:docMk/>
            <pc:sldMk cId="3560107429" sldId="271"/>
            <ac:cxnSpMk id="12" creationId="{536DA524-5CFB-B546-FD01-E2A986FDC6F6}"/>
          </ac:cxnSpMkLst>
        </pc:cxnChg>
      </pc:sldChg>
      <pc:sldChg chg="modSp new mod">
        <pc:chgData name="Wang, Xin" userId="de5fe87c-0211-4d1e-a72b-3f57084d94fd" providerId="ADAL" clId="{5AE7EF9A-D1F8-47C6-A05A-5900650D46ED}" dt="2023-08-27T06:47:04.169" v="2242" actId="20577"/>
        <pc:sldMkLst>
          <pc:docMk/>
          <pc:sldMk cId="1514366177" sldId="272"/>
        </pc:sldMkLst>
        <pc:spChg chg="mod">
          <ac:chgData name="Wang, Xin" userId="de5fe87c-0211-4d1e-a72b-3f57084d94fd" providerId="ADAL" clId="{5AE7EF9A-D1F8-47C6-A05A-5900650D46ED}" dt="2023-08-27T06:47:04.169" v="2242" actId="20577"/>
          <ac:spMkLst>
            <pc:docMk/>
            <pc:sldMk cId="1514366177" sldId="272"/>
            <ac:spMk id="2" creationId="{B215A7E3-A26D-7E09-C0E4-7190A1EEDA6D}"/>
          </ac:spMkLst>
        </pc:spChg>
      </pc:sldChg>
    </pc:docChg>
  </pc:docChgLst>
  <pc:docChgLst>
    <pc:chgData name="Wang, Xin" userId="de5fe87c-0211-4d1e-a72b-3f57084d94fd" providerId="ADAL" clId="{DFA7AFC4-E3A2-42D6-970C-268D881B249B}"/>
    <pc:docChg chg="undo custSel addSld modSld">
      <pc:chgData name="Wang, Xin" userId="de5fe87c-0211-4d1e-a72b-3f57084d94fd" providerId="ADAL" clId="{DFA7AFC4-E3A2-42D6-970C-268D881B249B}" dt="2023-08-29T08:57:07.010" v="221" actId="1076"/>
      <pc:docMkLst>
        <pc:docMk/>
      </pc:docMkLst>
      <pc:sldChg chg="modSp mod">
        <pc:chgData name="Wang, Xin" userId="de5fe87c-0211-4d1e-a72b-3f57084d94fd" providerId="ADAL" clId="{DFA7AFC4-E3A2-42D6-970C-268D881B249B}" dt="2023-08-28T23:42:54.319" v="1" actId="20577"/>
        <pc:sldMkLst>
          <pc:docMk/>
          <pc:sldMk cId="3680878811" sldId="266"/>
        </pc:sldMkLst>
        <pc:spChg chg="mod">
          <ac:chgData name="Wang, Xin" userId="de5fe87c-0211-4d1e-a72b-3f57084d94fd" providerId="ADAL" clId="{DFA7AFC4-E3A2-42D6-970C-268D881B249B}" dt="2023-08-28T23:42:54.319" v="1" actId="20577"/>
          <ac:spMkLst>
            <pc:docMk/>
            <pc:sldMk cId="3680878811" sldId="266"/>
            <ac:spMk id="3" creationId="{CEBAAF37-98D9-C696-AB09-9483839BC767}"/>
          </ac:spMkLst>
        </pc:spChg>
      </pc:sldChg>
      <pc:sldChg chg="modSp mod">
        <pc:chgData name="Wang, Xin" userId="de5fe87c-0211-4d1e-a72b-3f57084d94fd" providerId="ADAL" clId="{DFA7AFC4-E3A2-42D6-970C-268D881B249B}" dt="2023-08-28T23:49:04.948" v="6" actId="1076"/>
        <pc:sldMkLst>
          <pc:docMk/>
          <pc:sldMk cId="153857132" sldId="267"/>
        </pc:sldMkLst>
        <pc:spChg chg="mod">
          <ac:chgData name="Wang, Xin" userId="de5fe87c-0211-4d1e-a72b-3f57084d94fd" providerId="ADAL" clId="{DFA7AFC4-E3A2-42D6-970C-268D881B249B}" dt="2023-08-28T23:48:39.647" v="3" actId="1076"/>
          <ac:spMkLst>
            <pc:docMk/>
            <pc:sldMk cId="153857132" sldId="267"/>
            <ac:spMk id="5" creationId="{32D3DB09-DC2B-1313-0924-D466FAFE14B1}"/>
          </ac:spMkLst>
        </pc:spChg>
        <pc:spChg chg="mod">
          <ac:chgData name="Wang, Xin" userId="de5fe87c-0211-4d1e-a72b-3f57084d94fd" providerId="ADAL" clId="{DFA7AFC4-E3A2-42D6-970C-268D881B249B}" dt="2023-08-28T23:48:54.499" v="5" actId="1076"/>
          <ac:spMkLst>
            <pc:docMk/>
            <pc:sldMk cId="153857132" sldId="267"/>
            <ac:spMk id="6" creationId="{C75CB7C2-F080-C01E-FFAE-BDFC647C36DD}"/>
          </ac:spMkLst>
        </pc:spChg>
        <pc:spChg chg="mod">
          <ac:chgData name="Wang, Xin" userId="de5fe87c-0211-4d1e-a72b-3f57084d94fd" providerId="ADAL" clId="{DFA7AFC4-E3A2-42D6-970C-268D881B249B}" dt="2023-08-28T23:48:43.221" v="4" actId="1076"/>
          <ac:spMkLst>
            <pc:docMk/>
            <pc:sldMk cId="153857132" sldId="267"/>
            <ac:spMk id="10" creationId="{4C77C48E-1AA7-6E88-2E0E-81D903F0FB14}"/>
          </ac:spMkLst>
        </pc:spChg>
        <pc:picChg chg="mod">
          <ac:chgData name="Wang, Xin" userId="de5fe87c-0211-4d1e-a72b-3f57084d94fd" providerId="ADAL" clId="{DFA7AFC4-E3A2-42D6-970C-268D881B249B}" dt="2023-08-28T23:49:04.948" v="6" actId="1076"/>
          <ac:picMkLst>
            <pc:docMk/>
            <pc:sldMk cId="153857132" sldId="267"/>
            <ac:picMk id="4" creationId="{A75FB7A8-4D3A-28F3-A085-DA0277927622}"/>
          </ac:picMkLst>
        </pc:picChg>
      </pc:sldChg>
      <pc:sldChg chg="addSp delSp modSp new mod modClrScheme chgLayout">
        <pc:chgData name="Wang, Xin" userId="de5fe87c-0211-4d1e-a72b-3f57084d94fd" providerId="ADAL" clId="{DFA7AFC4-E3A2-42D6-970C-268D881B249B}" dt="2023-08-29T08:57:07.010" v="221" actId="1076"/>
        <pc:sldMkLst>
          <pc:docMk/>
          <pc:sldMk cId="2165154644" sldId="273"/>
        </pc:sldMkLst>
        <pc:spChg chg="del">
          <ac:chgData name="Wang, Xin" userId="de5fe87c-0211-4d1e-a72b-3f57084d94fd" providerId="ADAL" clId="{DFA7AFC4-E3A2-42D6-970C-268D881B249B}" dt="2023-08-29T08:49:13.831" v="8" actId="700"/>
          <ac:spMkLst>
            <pc:docMk/>
            <pc:sldMk cId="2165154644" sldId="273"/>
            <ac:spMk id="2" creationId="{89865539-1DAF-929D-DACD-68AABDDE8EAE}"/>
          </ac:spMkLst>
        </pc:spChg>
        <pc:spChg chg="del">
          <ac:chgData name="Wang, Xin" userId="de5fe87c-0211-4d1e-a72b-3f57084d94fd" providerId="ADAL" clId="{DFA7AFC4-E3A2-42D6-970C-268D881B249B}" dt="2023-08-29T08:49:13.831" v="8" actId="700"/>
          <ac:spMkLst>
            <pc:docMk/>
            <pc:sldMk cId="2165154644" sldId="273"/>
            <ac:spMk id="3" creationId="{444F482B-AF29-D02E-D0DE-9AC0E3D7579B}"/>
          </ac:spMkLst>
        </pc:spChg>
        <pc:spChg chg="add mod">
          <ac:chgData name="Wang, Xin" userId="de5fe87c-0211-4d1e-a72b-3f57084d94fd" providerId="ADAL" clId="{DFA7AFC4-E3A2-42D6-970C-268D881B249B}" dt="2023-08-29T08:57:07.010" v="221" actId="1076"/>
          <ac:spMkLst>
            <pc:docMk/>
            <pc:sldMk cId="2165154644" sldId="273"/>
            <ac:spMk id="4" creationId="{7FDCA02C-1030-3525-CAB5-D5B1F2490BDA}"/>
          </ac:spMkLst>
        </pc:spChg>
        <pc:spChg chg="add mod">
          <ac:chgData name="Wang, Xin" userId="de5fe87c-0211-4d1e-a72b-3f57084d94fd" providerId="ADAL" clId="{DFA7AFC4-E3A2-42D6-970C-268D881B249B}" dt="2023-08-29T08:57:04.447" v="220" actId="1076"/>
          <ac:spMkLst>
            <pc:docMk/>
            <pc:sldMk cId="2165154644" sldId="273"/>
            <ac:spMk id="5" creationId="{7D18553E-3599-CDCF-841A-D486BC08A463}"/>
          </ac:spMkLst>
        </pc:spChg>
      </pc:sldChg>
    </pc:docChg>
  </pc:docChgLst>
  <pc:docChgLst>
    <pc:chgData name="Wang, Xin" userId="de5fe87c-0211-4d1e-a72b-3f57084d94fd" providerId="ADAL" clId="{75D24CDC-5D28-490D-94AE-481B27874891}"/>
    <pc:docChg chg="custSel addSld delSld modSld sldOrd modMainMaster">
      <pc:chgData name="Wang, Xin" userId="de5fe87c-0211-4d1e-a72b-3f57084d94fd" providerId="ADAL" clId="{75D24CDC-5D28-490D-94AE-481B27874891}" dt="2023-08-22T10:01:05.654" v="3650" actId="20577"/>
      <pc:docMkLst>
        <pc:docMk/>
      </pc:docMkLst>
      <pc:sldChg chg="new">
        <pc:chgData name="Wang, Xin" userId="de5fe87c-0211-4d1e-a72b-3f57084d94fd" providerId="ADAL" clId="{75D24CDC-5D28-490D-94AE-481B27874891}" dt="2023-08-22T05:21:31.653" v="0" actId="680"/>
        <pc:sldMkLst>
          <pc:docMk/>
          <pc:sldMk cId="2609094379" sldId="256"/>
        </pc:sldMkLst>
      </pc:sldChg>
      <pc:sldChg chg="modSp new mod">
        <pc:chgData name="Wang, Xin" userId="de5fe87c-0211-4d1e-a72b-3f57084d94fd" providerId="ADAL" clId="{75D24CDC-5D28-490D-94AE-481B27874891}" dt="2023-08-22T06:12:12.051" v="354" actId="21"/>
        <pc:sldMkLst>
          <pc:docMk/>
          <pc:sldMk cId="967288255" sldId="257"/>
        </pc:sldMkLst>
        <pc:spChg chg="mod">
          <ac:chgData name="Wang, Xin" userId="de5fe87c-0211-4d1e-a72b-3f57084d94fd" providerId="ADAL" clId="{75D24CDC-5D28-490D-94AE-481B27874891}" dt="2023-08-22T05:27:35.533" v="38" actId="20577"/>
          <ac:spMkLst>
            <pc:docMk/>
            <pc:sldMk cId="967288255" sldId="257"/>
            <ac:spMk id="2" creationId="{AB5BFF92-E5C5-C7C0-3CE4-DA5679354DC4}"/>
          </ac:spMkLst>
        </pc:spChg>
        <pc:spChg chg="mod">
          <ac:chgData name="Wang, Xin" userId="de5fe87c-0211-4d1e-a72b-3f57084d94fd" providerId="ADAL" clId="{75D24CDC-5D28-490D-94AE-481B27874891}" dt="2023-08-22T06:12:12.051" v="354" actId="21"/>
          <ac:spMkLst>
            <pc:docMk/>
            <pc:sldMk cId="967288255" sldId="257"/>
            <ac:spMk id="3" creationId="{06A98C76-21C3-A17C-79B6-8B880E8F2F37}"/>
          </ac:spMkLst>
        </pc:spChg>
      </pc:sldChg>
      <pc:sldChg chg="modSp new mod ord">
        <pc:chgData name="Wang, Xin" userId="de5fe87c-0211-4d1e-a72b-3f57084d94fd" providerId="ADAL" clId="{75D24CDC-5D28-490D-94AE-481B27874891}" dt="2023-08-22T09:49:50.023" v="3540" actId="20577"/>
        <pc:sldMkLst>
          <pc:docMk/>
          <pc:sldMk cId="1671015255" sldId="258"/>
        </pc:sldMkLst>
        <pc:spChg chg="mod">
          <ac:chgData name="Wang, Xin" userId="de5fe87c-0211-4d1e-a72b-3f57084d94fd" providerId="ADAL" clId="{75D24CDC-5D28-490D-94AE-481B27874891}" dt="2023-08-22T09:39:02.521" v="2979" actId="20577"/>
          <ac:spMkLst>
            <pc:docMk/>
            <pc:sldMk cId="1671015255" sldId="258"/>
            <ac:spMk id="2" creationId="{264DC8D4-4CA0-BF25-03C5-AC20B0C8132E}"/>
          </ac:spMkLst>
        </pc:spChg>
        <pc:spChg chg="mod">
          <ac:chgData name="Wang, Xin" userId="de5fe87c-0211-4d1e-a72b-3f57084d94fd" providerId="ADAL" clId="{75D24CDC-5D28-490D-94AE-481B27874891}" dt="2023-08-22T09:49:50.023" v="3540" actId="20577"/>
          <ac:spMkLst>
            <pc:docMk/>
            <pc:sldMk cId="1671015255" sldId="258"/>
            <ac:spMk id="3" creationId="{48243553-C970-459C-1C7B-8BA95ACA7C4F}"/>
          </ac:spMkLst>
        </pc:spChg>
      </pc:sldChg>
      <pc:sldChg chg="modSp new del mod">
        <pc:chgData name="Wang, Xin" userId="de5fe87c-0211-4d1e-a72b-3f57084d94fd" providerId="ADAL" clId="{75D24CDC-5D28-490D-94AE-481B27874891}" dt="2023-08-22T09:42:25.179" v="3175" actId="47"/>
        <pc:sldMkLst>
          <pc:docMk/>
          <pc:sldMk cId="382172849" sldId="259"/>
        </pc:sldMkLst>
        <pc:spChg chg="mod">
          <ac:chgData name="Wang, Xin" userId="de5fe87c-0211-4d1e-a72b-3f57084d94fd" providerId="ADAL" clId="{75D24CDC-5D28-490D-94AE-481B27874891}" dt="2023-08-22T08:54:11.614" v="1630" actId="20577"/>
          <ac:spMkLst>
            <pc:docMk/>
            <pc:sldMk cId="382172849" sldId="259"/>
            <ac:spMk id="2" creationId="{3160B086-F9E5-90FE-85B5-649DCE3E3455}"/>
          </ac:spMkLst>
        </pc:spChg>
        <pc:spChg chg="mod">
          <ac:chgData name="Wang, Xin" userId="de5fe87c-0211-4d1e-a72b-3f57084d94fd" providerId="ADAL" clId="{75D24CDC-5D28-490D-94AE-481B27874891}" dt="2023-08-22T06:16:17.489" v="446" actId="20577"/>
          <ac:spMkLst>
            <pc:docMk/>
            <pc:sldMk cId="382172849" sldId="259"/>
            <ac:spMk id="3" creationId="{EDE6F3EA-EE8B-42D8-405F-9C24788DA1BD}"/>
          </ac:spMkLst>
        </pc:spChg>
      </pc:sldChg>
      <pc:sldChg chg="modSp new mod ord">
        <pc:chgData name="Wang, Xin" userId="de5fe87c-0211-4d1e-a72b-3f57084d94fd" providerId="ADAL" clId="{75D24CDC-5D28-490D-94AE-481B27874891}" dt="2023-08-22T09:12:56.399" v="2298" actId="20577"/>
        <pc:sldMkLst>
          <pc:docMk/>
          <pc:sldMk cId="134587868" sldId="260"/>
        </pc:sldMkLst>
        <pc:spChg chg="mod">
          <ac:chgData name="Wang, Xin" userId="de5fe87c-0211-4d1e-a72b-3f57084d94fd" providerId="ADAL" clId="{75D24CDC-5D28-490D-94AE-481B27874891}" dt="2023-08-22T07:08:41.847" v="876" actId="20577"/>
          <ac:spMkLst>
            <pc:docMk/>
            <pc:sldMk cId="134587868" sldId="260"/>
            <ac:spMk id="2" creationId="{3DF29927-7FA1-D402-8473-49E3D12100C5}"/>
          </ac:spMkLst>
        </pc:spChg>
        <pc:spChg chg="mod">
          <ac:chgData name="Wang, Xin" userId="de5fe87c-0211-4d1e-a72b-3f57084d94fd" providerId="ADAL" clId="{75D24CDC-5D28-490D-94AE-481B27874891}" dt="2023-08-22T09:12:56.399" v="2298" actId="20577"/>
          <ac:spMkLst>
            <pc:docMk/>
            <pc:sldMk cId="134587868" sldId="260"/>
            <ac:spMk id="3" creationId="{94B93EA6-BAE9-6DAD-AACC-046904168CA9}"/>
          </ac:spMkLst>
        </pc:spChg>
      </pc:sldChg>
      <pc:sldChg chg="modSp new mod ord">
        <pc:chgData name="Wang, Xin" userId="de5fe87c-0211-4d1e-a72b-3f57084d94fd" providerId="ADAL" clId="{75D24CDC-5D28-490D-94AE-481B27874891}" dt="2023-08-22T10:01:05.654" v="3650" actId="20577"/>
        <pc:sldMkLst>
          <pc:docMk/>
          <pc:sldMk cId="1700451727" sldId="261"/>
        </pc:sldMkLst>
        <pc:spChg chg="mod">
          <ac:chgData name="Wang, Xin" userId="de5fe87c-0211-4d1e-a72b-3f57084d94fd" providerId="ADAL" clId="{75D24CDC-5D28-490D-94AE-481B27874891}" dt="2023-08-22T09:20:50.413" v="2556" actId="20577"/>
          <ac:spMkLst>
            <pc:docMk/>
            <pc:sldMk cId="1700451727" sldId="261"/>
            <ac:spMk id="2" creationId="{634ABAEA-FA86-37F5-5346-5281F9FC6C5E}"/>
          </ac:spMkLst>
        </pc:spChg>
        <pc:spChg chg="mod">
          <ac:chgData name="Wang, Xin" userId="de5fe87c-0211-4d1e-a72b-3f57084d94fd" providerId="ADAL" clId="{75D24CDC-5D28-490D-94AE-481B27874891}" dt="2023-08-22T10:01:05.654" v="3650" actId="20577"/>
          <ac:spMkLst>
            <pc:docMk/>
            <pc:sldMk cId="1700451727" sldId="261"/>
            <ac:spMk id="3" creationId="{5754C77B-A024-4D3E-0484-7D3CB6E90773}"/>
          </ac:spMkLst>
        </pc:spChg>
      </pc:sldChg>
      <pc:sldChg chg="addSp delSp modSp new mod ord">
        <pc:chgData name="Wang, Xin" userId="de5fe87c-0211-4d1e-a72b-3f57084d94fd" providerId="ADAL" clId="{75D24CDC-5D28-490D-94AE-481B27874891}" dt="2023-08-22T08:10:54.649" v="1546"/>
        <pc:sldMkLst>
          <pc:docMk/>
          <pc:sldMk cId="1509891731" sldId="262"/>
        </pc:sldMkLst>
        <pc:spChg chg="del">
          <ac:chgData name="Wang, Xin" userId="de5fe87c-0211-4d1e-a72b-3f57084d94fd" providerId="ADAL" clId="{75D24CDC-5D28-490D-94AE-481B27874891}" dt="2023-08-22T08:02:02.353" v="1438" actId="478"/>
          <ac:spMkLst>
            <pc:docMk/>
            <pc:sldMk cId="1509891731" sldId="262"/>
            <ac:spMk id="2" creationId="{86AA21BD-A289-2F6B-C977-D171F8F18157}"/>
          </ac:spMkLst>
        </pc:spChg>
        <pc:spChg chg="del mod">
          <ac:chgData name="Wang, Xin" userId="de5fe87c-0211-4d1e-a72b-3f57084d94fd" providerId="ADAL" clId="{75D24CDC-5D28-490D-94AE-481B27874891}" dt="2023-08-22T08:02:05.510" v="1439" actId="478"/>
          <ac:spMkLst>
            <pc:docMk/>
            <pc:sldMk cId="1509891731" sldId="262"/>
            <ac:spMk id="3" creationId="{FEE4606B-7180-51B3-E107-E42ED4AEDB98}"/>
          </ac:spMkLst>
        </pc:spChg>
        <pc:spChg chg="add mod">
          <ac:chgData name="Wang, Xin" userId="de5fe87c-0211-4d1e-a72b-3f57084d94fd" providerId="ADAL" clId="{75D24CDC-5D28-490D-94AE-481B27874891}" dt="2023-08-22T08:06:47.082" v="1479" actId="1076"/>
          <ac:spMkLst>
            <pc:docMk/>
            <pc:sldMk cId="1509891731" sldId="262"/>
            <ac:spMk id="5" creationId="{C090E4DB-6507-855C-C5C5-65CE99F2030D}"/>
          </ac:spMkLst>
        </pc:spChg>
        <pc:spChg chg="add mod">
          <ac:chgData name="Wang, Xin" userId="de5fe87c-0211-4d1e-a72b-3f57084d94fd" providerId="ADAL" clId="{75D24CDC-5D28-490D-94AE-481B27874891}" dt="2023-08-22T08:10:14.088" v="1544" actId="113"/>
          <ac:spMkLst>
            <pc:docMk/>
            <pc:sldMk cId="1509891731" sldId="262"/>
            <ac:spMk id="7" creationId="{2701DF09-0707-7E1F-CD53-B5D72DE161AE}"/>
          </ac:spMkLst>
        </pc:spChg>
        <pc:spChg chg="add mod">
          <ac:chgData name="Wang, Xin" userId="de5fe87c-0211-4d1e-a72b-3f57084d94fd" providerId="ADAL" clId="{75D24CDC-5D28-490D-94AE-481B27874891}" dt="2023-08-22T08:07:29.931" v="1482" actId="404"/>
          <ac:spMkLst>
            <pc:docMk/>
            <pc:sldMk cId="1509891731" sldId="262"/>
            <ac:spMk id="9" creationId="{C7857C50-CE24-D7E6-0479-39B6B00A7391}"/>
          </ac:spMkLst>
        </pc:spChg>
        <pc:spChg chg="add mod">
          <ac:chgData name="Wang, Xin" userId="de5fe87c-0211-4d1e-a72b-3f57084d94fd" providerId="ADAL" clId="{75D24CDC-5D28-490D-94AE-481B27874891}" dt="2023-08-22T08:09:55.146" v="1534" actId="20577"/>
          <ac:spMkLst>
            <pc:docMk/>
            <pc:sldMk cId="1509891731" sldId="262"/>
            <ac:spMk id="10" creationId="{31E37CEF-EAB0-A329-50B5-71DEAE4D7C5A}"/>
          </ac:spMkLst>
        </pc:spChg>
        <pc:spChg chg="add mod">
          <ac:chgData name="Wang, Xin" userId="de5fe87c-0211-4d1e-a72b-3f57084d94fd" providerId="ADAL" clId="{75D24CDC-5D28-490D-94AE-481B27874891}" dt="2023-08-22T08:09:59.566" v="1542" actId="20577"/>
          <ac:spMkLst>
            <pc:docMk/>
            <pc:sldMk cId="1509891731" sldId="262"/>
            <ac:spMk id="11" creationId="{242A5EE7-054A-FA9D-9274-B291766D67BD}"/>
          </ac:spMkLst>
        </pc:spChg>
      </pc:sldChg>
      <pc:sldChg chg="addSp delSp modSp new mod ord">
        <pc:chgData name="Wang, Xin" userId="de5fe87c-0211-4d1e-a72b-3f57084d94fd" providerId="ADAL" clId="{75D24CDC-5D28-490D-94AE-481B27874891}" dt="2023-08-22T09:58:37.456" v="3643" actId="20577"/>
        <pc:sldMkLst>
          <pc:docMk/>
          <pc:sldMk cId="1660229097" sldId="263"/>
        </pc:sldMkLst>
        <pc:spChg chg="mod">
          <ac:chgData name="Wang, Xin" userId="de5fe87c-0211-4d1e-a72b-3f57084d94fd" providerId="ADAL" clId="{75D24CDC-5D28-490D-94AE-481B27874891}" dt="2023-08-22T09:42:50.454" v="3215" actId="20577"/>
          <ac:spMkLst>
            <pc:docMk/>
            <pc:sldMk cId="1660229097" sldId="263"/>
            <ac:spMk id="2" creationId="{BE400EDE-9915-BF23-F8A0-338663B6A45A}"/>
          </ac:spMkLst>
        </pc:spChg>
        <pc:spChg chg="del">
          <ac:chgData name="Wang, Xin" userId="de5fe87c-0211-4d1e-a72b-3f57084d94fd" providerId="ADAL" clId="{75D24CDC-5D28-490D-94AE-481B27874891}" dt="2023-08-22T08:17:55.440" v="1548" actId="478"/>
          <ac:spMkLst>
            <pc:docMk/>
            <pc:sldMk cId="1660229097" sldId="263"/>
            <ac:spMk id="3" creationId="{264FC481-AE46-C2E8-8E6F-D047D5818C51}"/>
          </ac:spMkLst>
        </pc:spChg>
        <pc:spChg chg="add del mod">
          <ac:chgData name="Wang, Xin" userId="de5fe87c-0211-4d1e-a72b-3f57084d94fd" providerId="ADAL" clId="{75D24CDC-5D28-490D-94AE-481B27874891}" dt="2023-08-22T09:47:19.339" v="3430" actId="478"/>
          <ac:spMkLst>
            <pc:docMk/>
            <pc:sldMk cId="1660229097" sldId="263"/>
            <ac:spMk id="5" creationId="{8AC59E21-5F2E-A608-3F45-34E00465475B}"/>
          </ac:spMkLst>
        </pc:spChg>
        <pc:spChg chg="add mod">
          <ac:chgData name="Wang, Xin" userId="de5fe87c-0211-4d1e-a72b-3f57084d94fd" providerId="ADAL" clId="{75D24CDC-5D28-490D-94AE-481B27874891}" dt="2023-08-22T09:58:37.456" v="3643" actId="20577"/>
          <ac:spMkLst>
            <pc:docMk/>
            <pc:sldMk cId="1660229097" sldId="263"/>
            <ac:spMk id="6" creationId="{6AC5F8F3-5CD5-EF74-0E20-FC54CB11C3D0}"/>
          </ac:spMkLst>
        </pc:spChg>
        <pc:picChg chg="add mod">
          <ac:chgData name="Wang, Xin" userId="de5fe87c-0211-4d1e-a72b-3f57084d94fd" providerId="ADAL" clId="{75D24CDC-5D28-490D-94AE-481B27874891}" dt="2023-08-22T09:47:22.462" v="3431" actId="1076"/>
          <ac:picMkLst>
            <pc:docMk/>
            <pc:sldMk cId="1660229097" sldId="263"/>
            <ac:picMk id="1026" creationId="{EA9CDD83-EC0D-26EB-AC3B-0C21F67654F7}"/>
          </ac:picMkLst>
        </pc:picChg>
      </pc:sldChg>
      <pc:sldChg chg="addSp delSp modSp new mod">
        <pc:chgData name="Wang, Xin" userId="de5fe87c-0211-4d1e-a72b-3f57084d94fd" providerId="ADAL" clId="{75D24CDC-5D28-490D-94AE-481B27874891}" dt="2023-08-22T08:51:39.949" v="1573" actId="1076"/>
        <pc:sldMkLst>
          <pc:docMk/>
          <pc:sldMk cId="3292036399" sldId="264"/>
        </pc:sldMkLst>
        <pc:spChg chg="mod">
          <ac:chgData name="Wang, Xin" userId="de5fe87c-0211-4d1e-a72b-3f57084d94fd" providerId="ADAL" clId="{75D24CDC-5D28-490D-94AE-481B27874891}" dt="2023-08-22T08:51:39.949" v="1573" actId="1076"/>
          <ac:spMkLst>
            <pc:docMk/>
            <pc:sldMk cId="3292036399" sldId="264"/>
            <ac:spMk id="2" creationId="{020B73C8-9995-081E-B4EE-9F9591351355}"/>
          </ac:spMkLst>
        </pc:spChg>
        <pc:spChg chg="del">
          <ac:chgData name="Wang, Xin" userId="de5fe87c-0211-4d1e-a72b-3f57084d94fd" providerId="ADAL" clId="{75D24CDC-5D28-490D-94AE-481B27874891}" dt="2023-08-22T08:44:58.299" v="1561" actId="478"/>
          <ac:spMkLst>
            <pc:docMk/>
            <pc:sldMk cId="3292036399" sldId="264"/>
            <ac:spMk id="3" creationId="{75056CB6-0C14-3AB5-455F-403D9D0EE678}"/>
          </ac:spMkLst>
        </pc:spChg>
        <pc:spChg chg="add mod">
          <ac:chgData name="Wang, Xin" userId="de5fe87c-0211-4d1e-a72b-3f57084d94fd" providerId="ADAL" clId="{75D24CDC-5D28-490D-94AE-481B27874891}" dt="2023-08-22T08:49:56.162" v="1570" actId="1076"/>
          <ac:spMkLst>
            <pc:docMk/>
            <pc:sldMk cId="3292036399" sldId="264"/>
            <ac:spMk id="5" creationId="{17AB782D-786A-9250-9422-1A99C4E14990}"/>
          </ac:spMkLst>
        </pc:spChg>
      </pc:sldChg>
      <pc:sldChg chg="modSp new mod ord">
        <pc:chgData name="Wang, Xin" userId="de5fe87c-0211-4d1e-a72b-3f57084d94fd" providerId="ADAL" clId="{75D24CDC-5D28-490D-94AE-481B27874891}" dt="2023-08-22T09:37:10.459" v="2914" actId="27636"/>
        <pc:sldMkLst>
          <pc:docMk/>
          <pc:sldMk cId="1462737256" sldId="265"/>
        </pc:sldMkLst>
        <pc:spChg chg="mod">
          <ac:chgData name="Wang, Xin" userId="de5fe87c-0211-4d1e-a72b-3f57084d94fd" providerId="ADAL" clId="{75D24CDC-5D28-490D-94AE-481B27874891}" dt="2023-08-22T08:58:03.445" v="1937" actId="20577"/>
          <ac:spMkLst>
            <pc:docMk/>
            <pc:sldMk cId="1462737256" sldId="265"/>
            <ac:spMk id="2" creationId="{38805D7E-1F38-2CE3-1666-D835B82568A4}"/>
          </ac:spMkLst>
        </pc:spChg>
        <pc:spChg chg="mod">
          <ac:chgData name="Wang, Xin" userId="de5fe87c-0211-4d1e-a72b-3f57084d94fd" providerId="ADAL" clId="{75D24CDC-5D28-490D-94AE-481B27874891}" dt="2023-08-22T09:37:10.459" v="2914" actId="27636"/>
          <ac:spMkLst>
            <pc:docMk/>
            <pc:sldMk cId="1462737256" sldId="265"/>
            <ac:spMk id="3" creationId="{AF07426A-C306-1D7F-186A-3FE5FCB2790E}"/>
          </ac:spMkLst>
        </pc:spChg>
      </pc:sldChg>
      <pc:sldChg chg="modSp new mod">
        <pc:chgData name="Wang, Xin" userId="de5fe87c-0211-4d1e-a72b-3f57084d94fd" providerId="ADAL" clId="{75D24CDC-5D28-490D-94AE-481B27874891}" dt="2023-08-22T09:57:28.866" v="3583" actId="20577"/>
        <pc:sldMkLst>
          <pc:docMk/>
          <pc:sldMk cId="3680878811" sldId="266"/>
        </pc:sldMkLst>
        <pc:spChg chg="mod">
          <ac:chgData name="Wang, Xin" userId="de5fe87c-0211-4d1e-a72b-3f57084d94fd" providerId="ADAL" clId="{75D24CDC-5D28-490D-94AE-481B27874891}" dt="2023-08-22T09:57:28.866" v="3583" actId="20577"/>
          <ac:spMkLst>
            <pc:docMk/>
            <pc:sldMk cId="3680878811" sldId="266"/>
            <ac:spMk id="3" creationId="{CEBAAF37-98D9-C696-AB09-9483839BC767}"/>
          </ac:spMkLst>
        </pc:spChg>
      </pc:sldChg>
      <pc:sldMasterChg chg="modSp">
        <pc:chgData name="Wang, Xin" userId="de5fe87c-0211-4d1e-a72b-3f57084d94fd" providerId="ADAL" clId="{75D24CDC-5D28-490D-94AE-481B27874891}" dt="2023-08-22T05:22:32.129" v="1" actId="2711"/>
        <pc:sldMasterMkLst>
          <pc:docMk/>
          <pc:sldMasterMk cId="3441967176" sldId="2147483648"/>
        </pc:sldMasterMkLst>
        <pc:spChg chg="mod">
          <ac:chgData name="Wang, Xin" userId="de5fe87c-0211-4d1e-a72b-3f57084d94fd" providerId="ADAL" clId="{75D24CDC-5D28-490D-94AE-481B27874891}" dt="2023-08-22T05:22:32.129" v="1" actId="2711"/>
          <ac:spMkLst>
            <pc:docMk/>
            <pc:sldMasterMk cId="3441967176" sldId="2147483648"/>
            <ac:spMk id="2" creationId="{DF3904E4-71C0-94AE-7206-E9EEB02460A7}"/>
          </ac:spMkLst>
        </pc:spChg>
        <pc:spChg chg="mod">
          <ac:chgData name="Wang, Xin" userId="de5fe87c-0211-4d1e-a72b-3f57084d94fd" providerId="ADAL" clId="{75D24CDC-5D28-490D-94AE-481B27874891}" dt="2023-08-22T05:22:32.129" v="1" actId="2711"/>
          <ac:spMkLst>
            <pc:docMk/>
            <pc:sldMasterMk cId="3441967176" sldId="2147483648"/>
            <ac:spMk id="3" creationId="{EB40AA25-71B2-C1A5-1BA8-48830D67ECA4}"/>
          </ac:spMkLst>
        </pc:spChg>
        <pc:spChg chg="mod">
          <ac:chgData name="Wang, Xin" userId="de5fe87c-0211-4d1e-a72b-3f57084d94fd" providerId="ADAL" clId="{75D24CDC-5D28-490D-94AE-481B27874891}" dt="2023-08-22T05:22:32.129" v="1" actId="2711"/>
          <ac:spMkLst>
            <pc:docMk/>
            <pc:sldMasterMk cId="3441967176" sldId="2147483648"/>
            <ac:spMk id="4" creationId="{B7A25D3C-D5A7-E6A5-808A-CF494253F2B6}"/>
          </ac:spMkLst>
        </pc:spChg>
        <pc:spChg chg="mod">
          <ac:chgData name="Wang, Xin" userId="de5fe87c-0211-4d1e-a72b-3f57084d94fd" providerId="ADAL" clId="{75D24CDC-5D28-490D-94AE-481B27874891}" dt="2023-08-22T05:22:32.129" v="1" actId="2711"/>
          <ac:spMkLst>
            <pc:docMk/>
            <pc:sldMasterMk cId="3441967176" sldId="2147483648"/>
            <ac:spMk id="5" creationId="{13C965AF-A7FF-F876-1319-B8EB9F9F8E96}"/>
          </ac:spMkLst>
        </pc:spChg>
        <pc:spChg chg="mod">
          <ac:chgData name="Wang, Xin" userId="de5fe87c-0211-4d1e-a72b-3f57084d94fd" providerId="ADAL" clId="{75D24CDC-5D28-490D-94AE-481B27874891}" dt="2023-08-22T05:22:32.129" v="1" actId="2711"/>
          <ac:spMkLst>
            <pc:docMk/>
            <pc:sldMasterMk cId="3441967176" sldId="2147483648"/>
            <ac:spMk id="6" creationId="{FD35D4C2-B9E2-9195-8AB7-EDE1EC8008FC}"/>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5AEAF-DE04-46E1-B1D1-C1702823277A}"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A853-A426-4A79-B4E5-A3A2B305A013}" type="slidenum">
              <a:rPr lang="en-US" smtClean="0"/>
              <a:t>‹#›</a:t>
            </a:fld>
            <a:endParaRPr lang="en-US"/>
          </a:p>
        </p:txBody>
      </p:sp>
    </p:spTree>
    <p:extLst>
      <p:ext uri="{BB962C8B-B14F-4D97-AF65-F5344CB8AC3E}">
        <p14:creationId xmlns:p14="http://schemas.microsoft.com/office/powerpoint/2010/main" val="129666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1</a:t>
            </a:fld>
            <a:endParaRPr lang="en-US"/>
          </a:p>
        </p:txBody>
      </p:sp>
    </p:spTree>
    <p:extLst>
      <p:ext uri="{BB962C8B-B14F-4D97-AF65-F5344CB8AC3E}">
        <p14:creationId xmlns:p14="http://schemas.microsoft.com/office/powerpoint/2010/main" val="70381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3</a:t>
            </a:fld>
            <a:endParaRPr lang="en-US"/>
          </a:p>
        </p:txBody>
      </p:sp>
    </p:spTree>
    <p:extLst>
      <p:ext uri="{BB962C8B-B14F-4D97-AF65-F5344CB8AC3E}">
        <p14:creationId xmlns:p14="http://schemas.microsoft.com/office/powerpoint/2010/main" val="333803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public static </a:t>
            </a:r>
            <a:r>
              <a:rPr lang="en-US" err="1"/>
              <a:t>ArrayList</a:t>
            </a:r>
            <a:r>
              <a:rPr lang="en-US"/>
              <a:t>&lt;Coord&gt; </a:t>
            </a:r>
            <a:r>
              <a:rPr lang="en-US" err="1"/>
              <a:t>getPositionsOuter</a:t>
            </a:r>
            <a:r>
              <a:rPr lang="en-US"/>
              <a:t>(</a:t>
            </a:r>
            <a:r>
              <a:rPr lang="en-US" err="1"/>
              <a:t>ArrayList</a:t>
            </a:r>
            <a:r>
              <a:rPr lang="en-US"/>
              <a:t>&lt;Monster&gt; m) {</a:t>
            </a:r>
          </a:p>
          <a:p>
            <a:r>
              <a:rPr lang="en-US"/>
              <a:t>        </a:t>
            </a:r>
            <a:r>
              <a:rPr lang="en-US" err="1"/>
              <a:t>ArrayList</a:t>
            </a:r>
            <a:r>
              <a:rPr lang="en-US"/>
              <a:t>&lt;</a:t>
            </a:r>
            <a:r>
              <a:rPr lang="en-US" err="1"/>
              <a:t>wit.worlds.Game.Cleanup</a:t>
            </a:r>
            <a:r>
              <a:rPr lang="en-US"/>
              <a:t>&gt; </a:t>
            </a:r>
            <a:r>
              <a:rPr lang="en-US" err="1"/>
              <a:t>cleanupList</a:t>
            </a:r>
            <a:r>
              <a:rPr lang="en-US"/>
              <a:t> = new </a:t>
            </a:r>
            <a:r>
              <a:rPr lang="en-US" err="1"/>
              <a:t>ArrayList</a:t>
            </a:r>
            <a:r>
              <a:rPr lang="en-US"/>
              <a:t>&lt;&gt;();</a:t>
            </a:r>
          </a:p>
          <a:p>
            <a:endParaRPr lang="en-US"/>
          </a:p>
          <a:p>
            <a:r>
              <a:rPr lang="en-US"/>
              <a:t>        int address13 = </a:t>
            </a:r>
            <a:r>
              <a:rPr lang="en-US" err="1"/>
              <a:t>Memory.malloc</a:t>
            </a:r>
            <a:r>
              <a:rPr lang="en-US"/>
              <a:t>((m).size() * 36, 4).</a:t>
            </a:r>
            <a:r>
              <a:rPr lang="en-US" err="1"/>
              <a:t>toInt</a:t>
            </a:r>
            <a:r>
              <a:rPr lang="en-US"/>
              <a:t>();</a:t>
            </a:r>
          </a:p>
          <a:p>
            <a:r>
              <a:rPr lang="en-US"/>
              <a:t>        for (int index14 = 0; index14 &lt; (m).size(); ++index14) {</a:t>
            </a:r>
          </a:p>
          <a:p>
            <a:r>
              <a:rPr lang="en-US"/>
              <a:t>            Monster element = (m).get(index14);</a:t>
            </a:r>
          </a:p>
          <a:p>
            <a:r>
              <a:rPr lang="en-US"/>
              <a:t>            int base = address13 + (index14 * 36);</a:t>
            </a:r>
          </a:p>
          <a:p>
            <a:r>
              <a:rPr lang="en-US"/>
              <a:t>            byte[] bytes = ((element).name).</a:t>
            </a:r>
            <a:r>
              <a:rPr lang="en-US" err="1"/>
              <a:t>getBytes</a:t>
            </a:r>
            <a:r>
              <a:rPr lang="en-US"/>
              <a:t>(StandardCharsets.UTF_8);</a:t>
            </a:r>
          </a:p>
          <a:p>
            <a:r>
              <a:rPr lang="en-US"/>
              <a:t>            </a:t>
            </a:r>
            <a:r>
              <a:rPr lang="en-US" err="1"/>
              <a:t>Address.fromInt</a:t>
            </a:r>
            <a:r>
              <a:rPr lang="en-US"/>
              <a:t>((base) + 4).</a:t>
            </a:r>
            <a:r>
              <a:rPr lang="en-US" err="1"/>
              <a:t>putInt</a:t>
            </a:r>
            <a:r>
              <a:rPr lang="en-US"/>
              <a:t>(</a:t>
            </a:r>
            <a:r>
              <a:rPr lang="en-US" err="1"/>
              <a:t>bytes.length</a:t>
            </a:r>
            <a:r>
              <a:rPr lang="en-US"/>
              <a:t>);</a:t>
            </a:r>
          </a:p>
          <a:p>
            <a:r>
              <a:rPr lang="en-US"/>
              <a:t>            </a:t>
            </a:r>
            <a:r>
              <a:rPr lang="en-US" err="1"/>
              <a:t>Address.fromInt</a:t>
            </a:r>
            <a:r>
              <a:rPr lang="en-US"/>
              <a:t>((base) + 0).</a:t>
            </a:r>
            <a:r>
              <a:rPr lang="en-US" err="1"/>
              <a:t>putInt</a:t>
            </a:r>
            <a:r>
              <a:rPr lang="en-US"/>
              <a:t>(</a:t>
            </a:r>
            <a:r>
              <a:rPr lang="en-US" err="1"/>
              <a:t>Address.ofData</a:t>
            </a:r>
            <a:r>
              <a:rPr lang="en-US"/>
              <a:t>(bytes).</a:t>
            </a:r>
            <a:r>
              <a:rPr lang="en-US" err="1"/>
              <a:t>toInt</a:t>
            </a:r>
            <a:r>
              <a:rPr lang="en-US"/>
              <a:t>());</a:t>
            </a:r>
          </a:p>
          <a:p>
            <a:r>
              <a:rPr lang="en-US"/>
              <a:t>            </a:t>
            </a:r>
            <a:r>
              <a:rPr lang="en-US" err="1"/>
              <a:t>Address.fromInt</a:t>
            </a:r>
            <a:r>
              <a:rPr lang="en-US"/>
              <a:t>((base) + 8).</a:t>
            </a:r>
            <a:r>
              <a:rPr lang="en-US" err="1"/>
              <a:t>putInt</a:t>
            </a:r>
            <a:r>
              <a:rPr lang="en-US"/>
              <a:t>((element).hp);</a:t>
            </a:r>
          </a:p>
          <a:p>
            <a:endParaRPr lang="en-US"/>
          </a:p>
          <a:p>
            <a:r>
              <a:rPr lang="en-US"/>
              <a:t>            int address = </a:t>
            </a:r>
            <a:r>
              <a:rPr lang="en-US" err="1"/>
              <a:t>Memory.malloc</a:t>
            </a:r>
            <a:r>
              <a:rPr lang="en-US"/>
              <a:t>(((element).pos).size() * 8, 4).</a:t>
            </a:r>
            <a:r>
              <a:rPr lang="en-US" err="1"/>
              <a:t>toInt</a:t>
            </a:r>
            <a:r>
              <a:rPr lang="en-US"/>
              <a:t>();</a:t>
            </a:r>
          </a:p>
          <a:p>
            <a:r>
              <a:rPr lang="en-US"/>
              <a:t>            for (int index = 0; index &lt; ((element).pos).size(); ++index) {</a:t>
            </a:r>
          </a:p>
          <a:p>
            <a:r>
              <a:rPr lang="en-US"/>
              <a:t>                Coord element0 = ((element).pos).get(index);</a:t>
            </a:r>
          </a:p>
          <a:p>
            <a:r>
              <a:rPr lang="en-US"/>
              <a:t>                int base1 = address + (index * 8);</a:t>
            </a:r>
          </a:p>
          <a:p>
            <a:r>
              <a:rPr lang="en-US"/>
              <a:t>                </a:t>
            </a:r>
            <a:r>
              <a:rPr lang="en-US" err="1"/>
              <a:t>Address.fromInt</a:t>
            </a:r>
            <a:r>
              <a:rPr lang="en-US"/>
              <a:t>((base1) + 0).</a:t>
            </a:r>
            <a:r>
              <a:rPr lang="en-US" err="1"/>
              <a:t>putInt</a:t>
            </a:r>
            <a:r>
              <a:rPr lang="en-US"/>
              <a:t>((element0).x);</a:t>
            </a:r>
          </a:p>
          <a:p>
            <a:r>
              <a:rPr lang="en-US"/>
              <a:t>                </a:t>
            </a:r>
            <a:r>
              <a:rPr lang="en-US" err="1"/>
              <a:t>Address.fromInt</a:t>
            </a:r>
            <a:r>
              <a:rPr lang="en-US"/>
              <a:t>((base1) + 4).</a:t>
            </a:r>
            <a:r>
              <a:rPr lang="en-US" err="1"/>
              <a:t>putInt</a:t>
            </a:r>
            <a:r>
              <a:rPr lang="en-US"/>
              <a:t>((element0).y);</a:t>
            </a:r>
          </a:p>
          <a:p>
            <a:endParaRPr lang="en-US"/>
          </a:p>
          <a:p>
            <a:r>
              <a:rPr lang="en-US"/>
              <a:t>            }</a:t>
            </a:r>
          </a:p>
          <a:p>
            <a:r>
              <a:rPr lang="en-US"/>
              <a:t>            </a:t>
            </a:r>
            <a:r>
              <a:rPr lang="en-US" err="1"/>
              <a:t>Address.fromInt</a:t>
            </a:r>
            <a:r>
              <a:rPr lang="en-US"/>
              <a:t>((base) + 16).</a:t>
            </a:r>
            <a:r>
              <a:rPr lang="en-US" err="1"/>
              <a:t>putInt</a:t>
            </a:r>
            <a:r>
              <a:rPr lang="en-US"/>
              <a:t>(((element).pos).size());</a:t>
            </a:r>
          </a:p>
          <a:p>
            <a:r>
              <a:rPr lang="en-US"/>
              <a:t>            </a:t>
            </a:r>
            <a:r>
              <a:rPr lang="en-US" err="1"/>
              <a:t>Address.fromInt</a:t>
            </a:r>
            <a:r>
              <a:rPr lang="en-US"/>
              <a:t>((base) + 12).</a:t>
            </a:r>
            <a:r>
              <a:rPr lang="en-US" err="1"/>
              <a:t>putInt</a:t>
            </a:r>
            <a:r>
              <a:rPr lang="en-US"/>
              <a:t>(address);</a:t>
            </a:r>
          </a:p>
          <a:p>
            <a:r>
              <a:rPr lang="en-US"/>
              <a:t>            </a:t>
            </a:r>
            <a:r>
              <a:rPr lang="en-US" err="1"/>
              <a:t>Address.fromInt</a:t>
            </a:r>
            <a:r>
              <a:rPr lang="en-US"/>
              <a:t>((base) + 20).</a:t>
            </a:r>
            <a:r>
              <a:rPr lang="en-US" err="1"/>
              <a:t>putByte</a:t>
            </a:r>
            <a:r>
              <a:rPr lang="en-US"/>
              <a:t>((byte) (((element).elite ? 1 : 0)));</a:t>
            </a:r>
          </a:p>
          <a:p>
            <a:endParaRPr lang="en-US"/>
          </a:p>
          <a:p>
            <a:r>
              <a:rPr lang="en-US"/>
              <a:t>            switch (((element).desc).tag) {</a:t>
            </a:r>
          </a:p>
          <a:p>
            <a:r>
              <a:rPr lang="en-US"/>
              <a:t>                case 0: {</a:t>
            </a:r>
          </a:p>
          <a:p>
            <a:r>
              <a:rPr lang="en-US"/>
              <a:t>                    String payload = ((element).desc).getF0();</a:t>
            </a:r>
          </a:p>
          <a:p>
            <a:r>
              <a:rPr lang="en-US"/>
              <a:t>                    </a:t>
            </a:r>
            <a:r>
              <a:rPr lang="en-US" err="1"/>
              <a:t>Address.fromInt</a:t>
            </a:r>
            <a:r>
              <a:rPr lang="en-US"/>
              <a:t>((base) + 24).</a:t>
            </a:r>
            <a:r>
              <a:rPr lang="en-US" err="1"/>
              <a:t>putByte</a:t>
            </a:r>
            <a:r>
              <a:rPr lang="en-US"/>
              <a:t>((byte) (0));</a:t>
            </a:r>
          </a:p>
          <a:p>
            <a:r>
              <a:rPr lang="en-US"/>
              <a:t>                    byte[] bytes4 = (payload).</a:t>
            </a:r>
            <a:r>
              <a:rPr lang="en-US" err="1"/>
              <a:t>getBytes</a:t>
            </a:r>
            <a:r>
              <a:rPr lang="en-US"/>
              <a:t>(StandardCharsets.UTF_8);</a:t>
            </a:r>
          </a:p>
          <a:p>
            <a:r>
              <a:rPr lang="en-US"/>
              <a:t>                    </a:t>
            </a:r>
            <a:r>
              <a:rPr lang="en-US" err="1"/>
              <a:t>Address.fromInt</a:t>
            </a:r>
            <a:r>
              <a:rPr lang="en-US"/>
              <a:t>((base) + 32).</a:t>
            </a:r>
            <a:r>
              <a:rPr lang="en-US" err="1"/>
              <a:t>putInt</a:t>
            </a:r>
            <a:r>
              <a:rPr lang="en-US"/>
              <a:t>(bytes4.length);</a:t>
            </a:r>
          </a:p>
          <a:p>
            <a:r>
              <a:rPr lang="en-US"/>
              <a:t>                    </a:t>
            </a:r>
            <a:r>
              <a:rPr lang="en-US" err="1"/>
              <a:t>Address.fromInt</a:t>
            </a:r>
            <a:r>
              <a:rPr lang="en-US"/>
              <a:t>((base) + 28).</a:t>
            </a:r>
            <a:r>
              <a:rPr lang="en-US" err="1"/>
              <a:t>putInt</a:t>
            </a:r>
            <a:r>
              <a:rPr lang="en-US"/>
              <a:t>(</a:t>
            </a:r>
            <a:r>
              <a:rPr lang="en-US" err="1"/>
              <a:t>Address.ofData</a:t>
            </a:r>
            <a:r>
              <a:rPr lang="en-US"/>
              <a:t>(bytes4).</a:t>
            </a:r>
            <a:r>
              <a:rPr lang="en-US" err="1"/>
              <a:t>toInt</a:t>
            </a:r>
            <a:r>
              <a:rPr lang="en-US"/>
              <a:t>());</a:t>
            </a:r>
          </a:p>
          <a:p>
            <a:endParaRPr lang="en-US"/>
          </a:p>
          <a:p>
            <a:r>
              <a:rPr lang="en-US"/>
              <a:t>                    break;</a:t>
            </a:r>
          </a:p>
          <a:p>
            <a:r>
              <a:rPr lang="en-US"/>
              <a:t>                }</a:t>
            </a:r>
          </a:p>
          <a:p>
            <a:r>
              <a:rPr lang="en-US"/>
              <a:t>                case 1: {</a:t>
            </a:r>
          </a:p>
          <a:p>
            <a:r>
              <a:rPr lang="en-US"/>
              <a:t>                    </a:t>
            </a:r>
            <a:r>
              <a:rPr lang="en-US" err="1"/>
              <a:t>ArrayList</a:t>
            </a:r>
            <a:r>
              <a:rPr lang="en-US"/>
              <a:t>&lt;String&gt; payload7 = ((element).desc).getF1();</a:t>
            </a:r>
          </a:p>
          <a:p>
            <a:r>
              <a:rPr lang="en-US"/>
              <a:t>                    </a:t>
            </a:r>
            <a:r>
              <a:rPr lang="en-US" err="1"/>
              <a:t>Address.fromInt</a:t>
            </a:r>
            <a:r>
              <a:rPr lang="en-US"/>
              <a:t>((base) + 24).</a:t>
            </a:r>
            <a:r>
              <a:rPr lang="en-US" err="1"/>
              <a:t>putByte</a:t>
            </a:r>
            <a:r>
              <a:rPr lang="en-US"/>
              <a:t>((byte) (1));</a:t>
            </a:r>
          </a:p>
          <a:p>
            <a:endParaRPr lang="en-US"/>
          </a:p>
          <a:p>
            <a:r>
              <a:rPr lang="en-US"/>
              <a:t>                    int address11 = </a:t>
            </a:r>
            <a:r>
              <a:rPr lang="en-US" err="1"/>
              <a:t>Memory.malloc</a:t>
            </a:r>
            <a:r>
              <a:rPr lang="en-US"/>
              <a:t>((payload7).size() * 8, 4).</a:t>
            </a:r>
            <a:r>
              <a:rPr lang="en-US" err="1"/>
              <a:t>toInt</a:t>
            </a:r>
            <a:r>
              <a:rPr lang="en-US"/>
              <a:t>();</a:t>
            </a:r>
          </a:p>
          <a:p>
            <a:r>
              <a:rPr lang="en-US"/>
              <a:t>                    for (int index12 = 0; index12 &lt; (payload7).size(); ++index12) {</a:t>
            </a:r>
          </a:p>
          <a:p>
            <a:r>
              <a:rPr lang="en-US"/>
              <a:t>                        String element8 = (payload7).get(index12);</a:t>
            </a:r>
          </a:p>
          <a:p>
            <a:r>
              <a:rPr lang="en-US"/>
              <a:t>                        int base9 = address11 + (index12 * 8);</a:t>
            </a:r>
          </a:p>
          <a:p>
            <a:r>
              <a:rPr lang="en-US"/>
              <a:t>                        byte[] bytes10 = (element8).</a:t>
            </a:r>
            <a:r>
              <a:rPr lang="en-US" err="1"/>
              <a:t>getBytes</a:t>
            </a:r>
            <a:r>
              <a:rPr lang="en-US"/>
              <a:t>(StandardCharsets.UTF_8);</a:t>
            </a:r>
          </a:p>
          <a:p>
            <a:r>
              <a:rPr lang="en-US"/>
              <a:t>                        </a:t>
            </a:r>
            <a:r>
              <a:rPr lang="en-US" err="1"/>
              <a:t>Address.fromInt</a:t>
            </a:r>
            <a:r>
              <a:rPr lang="en-US"/>
              <a:t>((base9) + 4).</a:t>
            </a:r>
            <a:r>
              <a:rPr lang="en-US" err="1"/>
              <a:t>putInt</a:t>
            </a:r>
            <a:r>
              <a:rPr lang="en-US"/>
              <a:t>(bytes10.length);</a:t>
            </a:r>
          </a:p>
          <a:p>
            <a:r>
              <a:rPr lang="en-US"/>
              <a:t>                        </a:t>
            </a:r>
            <a:r>
              <a:rPr lang="en-US" err="1"/>
              <a:t>Address.fromInt</a:t>
            </a:r>
            <a:r>
              <a:rPr lang="en-US"/>
              <a:t>((base9) + 0).</a:t>
            </a:r>
            <a:r>
              <a:rPr lang="en-US" err="1"/>
              <a:t>putInt</a:t>
            </a:r>
            <a:r>
              <a:rPr lang="en-US"/>
              <a:t>(</a:t>
            </a:r>
            <a:r>
              <a:rPr lang="en-US" err="1"/>
              <a:t>Address.ofData</a:t>
            </a:r>
            <a:r>
              <a:rPr lang="en-US"/>
              <a:t>(bytes10).</a:t>
            </a:r>
            <a:r>
              <a:rPr lang="en-US" err="1"/>
              <a:t>toInt</a:t>
            </a:r>
            <a:r>
              <a:rPr lang="en-US"/>
              <a:t>());</a:t>
            </a:r>
          </a:p>
          <a:p>
            <a:endParaRPr lang="en-US"/>
          </a:p>
          <a:p>
            <a:r>
              <a:rPr lang="en-US"/>
              <a:t>                    }</a:t>
            </a:r>
          </a:p>
          <a:p>
            <a:r>
              <a:rPr lang="en-US"/>
              <a:t>                    </a:t>
            </a:r>
            <a:r>
              <a:rPr lang="en-US" err="1"/>
              <a:t>Address.fromInt</a:t>
            </a:r>
            <a:r>
              <a:rPr lang="en-US"/>
              <a:t>((base) + 32).</a:t>
            </a:r>
            <a:r>
              <a:rPr lang="en-US" err="1"/>
              <a:t>putInt</a:t>
            </a:r>
            <a:r>
              <a:rPr lang="en-US"/>
              <a:t>((payload7).size());</a:t>
            </a:r>
          </a:p>
          <a:p>
            <a:r>
              <a:rPr lang="en-US"/>
              <a:t>                    </a:t>
            </a:r>
            <a:r>
              <a:rPr lang="en-US" err="1"/>
              <a:t>Address.fromInt</a:t>
            </a:r>
            <a:r>
              <a:rPr lang="en-US"/>
              <a:t>((base) + 28).</a:t>
            </a:r>
            <a:r>
              <a:rPr lang="en-US" err="1"/>
              <a:t>putInt</a:t>
            </a:r>
            <a:r>
              <a:rPr lang="en-US"/>
              <a:t>(address11);</a:t>
            </a:r>
          </a:p>
          <a:p>
            <a:r>
              <a:rPr lang="en-US"/>
              <a:t>                    </a:t>
            </a:r>
            <a:r>
              <a:rPr lang="en-US" err="1"/>
              <a:t>cleanupList.add</a:t>
            </a:r>
            <a:r>
              <a:rPr lang="en-US"/>
              <a:t>(new </a:t>
            </a:r>
            <a:r>
              <a:rPr lang="en-US" err="1"/>
              <a:t>wit.worlds.Game.Cleanup</a:t>
            </a:r>
            <a:r>
              <a:rPr lang="en-US"/>
              <a:t>(address11, (payload7).size() * 8, 4));</a:t>
            </a:r>
          </a:p>
          <a:p>
            <a:endParaRPr lang="en-US"/>
          </a:p>
          <a:p>
            <a:r>
              <a:rPr lang="en-US"/>
              <a:t>                    break;</a:t>
            </a:r>
          </a:p>
          <a:p>
            <a:r>
              <a:rPr lang="en-US"/>
              <a:t>                }</a:t>
            </a:r>
          </a:p>
          <a:p>
            <a:endParaRPr lang="en-US"/>
          </a:p>
          <a:p>
            <a:r>
              <a:rPr lang="en-US"/>
              <a:t>                default: throw new </a:t>
            </a:r>
            <a:r>
              <a:rPr lang="en-US" err="1"/>
              <a:t>AssertionError</a:t>
            </a:r>
            <a:r>
              <a:rPr lang="en-US"/>
              <a:t>("invalid discriminant: " + ((element).desc).tag);</a:t>
            </a:r>
          </a:p>
          <a:p>
            <a:r>
              <a:rPr lang="en-US"/>
              <a:t>            }</a:t>
            </a:r>
          </a:p>
          <a:p>
            <a:r>
              <a:rPr lang="en-US"/>
              <a:t>            </a:t>
            </a:r>
            <a:r>
              <a:rPr lang="en-US" err="1"/>
              <a:t>cleanupList.add</a:t>
            </a:r>
            <a:r>
              <a:rPr lang="en-US"/>
              <a:t>(new </a:t>
            </a:r>
            <a:r>
              <a:rPr lang="en-US" err="1"/>
              <a:t>wit.worlds.Game.Cleanup</a:t>
            </a:r>
            <a:r>
              <a:rPr lang="en-US"/>
              <a:t>(address, ((element).pos).size() * 8, 4));</a:t>
            </a:r>
          </a:p>
          <a:p>
            <a:endParaRPr lang="en-US"/>
          </a:p>
          <a:p>
            <a:r>
              <a:rPr lang="en-US"/>
              <a:t>        }</a:t>
            </a:r>
          </a:p>
          <a:p>
            <a:r>
              <a:rPr lang="en-US"/>
              <a:t>        </a:t>
            </a:r>
            <a:r>
              <a:rPr lang="en-US" err="1"/>
              <a:t>wasmImportGetPositionsOuter</a:t>
            </a:r>
            <a:r>
              <a:rPr lang="en-US"/>
              <a:t>(address13, (m).size(), </a:t>
            </a:r>
            <a:r>
              <a:rPr lang="en-US" err="1"/>
              <a:t>wit.worlds.Game.RETURN_AREA</a:t>
            </a:r>
            <a:r>
              <a:rPr lang="en-US"/>
              <a:t>);</a:t>
            </a:r>
          </a:p>
          <a:p>
            <a:endParaRPr lang="en-US"/>
          </a:p>
          <a:p>
            <a:r>
              <a:rPr lang="en-US"/>
              <a:t>        </a:t>
            </a:r>
            <a:r>
              <a:rPr lang="en-US" err="1"/>
              <a:t>ArrayList</a:t>
            </a:r>
            <a:r>
              <a:rPr lang="en-US"/>
              <a:t>&lt;Coord&gt; array = new </a:t>
            </a:r>
            <a:r>
              <a:rPr lang="en-US" err="1"/>
              <a:t>ArrayList</a:t>
            </a:r>
            <a:r>
              <a:rPr lang="en-US"/>
              <a:t>&lt;&gt;(</a:t>
            </a:r>
            <a:r>
              <a:rPr lang="en-US" err="1"/>
              <a:t>Address.fromInt</a:t>
            </a:r>
            <a:r>
              <a:rPr lang="en-US"/>
              <a:t>((</a:t>
            </a:r>
            <a:r>
              <a:rPr lang="en-US" err="1"/>
              <a:t>wit.worlds.Game.RETURN_AREA</a:t>
            </a:r>
            <a:r>
              <a:rPr lang="en-US"/>
              <a:t>) + 4).</a:t>
            </a:r>
            <a:r>
              <a:rPr lang="en-US" err="1"/>
              <a:t>getInt</a:t>
            </a:r>
            <a:r>
              <a:rPr lang="en-US"/>
              <a:t>());</a:t>
            </a:r>
          </a:p>
          <a:p>
            <a:r>
              <a:rPr lang="en-US"/>
              <a:t>        for (int index17 = 0; index17 &lt; (</a:t>
            </a:r>
            <a:r>
              <a:rPr lang="en-US" err="1"/>
              <a:t>Address.fromInt</a:t>
            </a:r>
            <a:r>
              <a:rPr lang="en-US"/>
              <a:t>((</a:t>
            </a:r>
            <a:r>
              <a:rPr lang="en-US" err="1"/>
              <a:t>wit.worlds.Game.RETURN_AREA</a:t>
            </a:r>
            <a:r>
              <a:rPr lang="en-US"/>
              <a:t>) + 4).</a:t>
            </a:r>
            <a:r>
              <a:rPr lang="en-US" err="1"/>
              <a:t>getInt</a:t>
            </a:r>
            <a:r>
              <a:rPr lang="en-US"/>
              <a:t>()); ++index17) {</a:t>
            </a:r>
          </a:p>
          <a:p>
            <a:r>
              <a:rPr lang="en-US"/>
              <a:t>            int base16 = (</a:t>
            </a:r>
            <a:r>
              <a:rPr lang="en-US" err="1"/>
              <a:t>Address.fromInt</a:t>
            </a:r>
            <a:r>
              <a:rPr lang="en-US"/>
              <a:t>((</a:t>
            </a:r>
            <a:r>
              <a:rPr lang="en-US" err="1"/>
              <a:t>wit.worlds.Game.RETURN_AREA</a:t>
            </a:r>
            <a:r>
              <a:rPr lang="en-US"/>
              <a:t>) + 0).</a:t>
            </a:r>
            <a:r>
              <a:rPr lang="en-US" err="1"/>
              <a:t>getInt</a:t>
            </a:r>
            <a:r>
              <a:rPr lang="en-US"/>
              <a:t>()) + (index17 * 8);</a:t>
            </a:r>
          </a:p>
          <a:p>
            <a:endParaRPr lang="en-US"/>
          </a:p>
          <a:p>
            <a:r>
              <a:rPr lang="en-US"/>
              <a:t>            </a:t>
            </a:r>
            <a:r>
              <a:rPr lang="en-US" err="1"/>
              <a:t>array.add</a:t>
            </a:r>
            <a:r>
              <a:rPr lang="en-US"/>
              <a:t>(new Coord(</a:t>
            </a:r>
            <a:r>
              <a:rPr lang="en-US" err="1"/>
              <a:t>Address.fromInt</a:t>
            </a:r>
            <a:r>
              <a:rPr lang="en-US"/>
              <a:t>((base16) + 0).</a:t>
            </a:r>
            <a:r>
              <a:rPr lang="en-US" err="1"/>
              <a:t>getInt</a:t>
            </a:r>
            <a:r>
              <a:rPr lang="en-US"/>
              <a:t>(), </a:t>
            </a:r>
            <a:r>
              <a:rPr lang="en-US" err="1"/>
              <a:t>Address.fromInt</a:t>
            </a:r>
            <a:r>
              <a:rPr lang="en-US"/>
              <a:t>((base16) + 4).</a:t>
            </a:r>
            <a:r>
              <a:rPr lang="en-US" err="1"/>
              <a:t>getInt</a:t>
            </a:r>
            <a:r>
              <a:rPr lang="en-US"/>
              <a:t>()));</a:t>
            </a:r>
          </a:p>
          <a:p>
            <a:r>
              <a:rPr lang="en-US"/>
              <a:t>        }</a:t>
            </a:r>
          </a:p>
          <a:p>
            <a:r>
              <a:rPr lang="en-US"/>
              <a:t>        </a:t>
            </a:r>
            <a:r>
              <a:rPr lang="en-US" err="1"/>
              <a:t>Memory.free</a:t>
            </a:r>
            <a:r>
              <a:rPr lang="en-US"/>
              <a:t>(</a:t>
            </a:r>
            <a:r>
              <a:rPr lang="en-US" err="1"/>
              <a:t>Address.fromInt</a:t>
            </a:r>
            <a:r>
              <a:rPr lang="en-US"/>
              <a:t>(</a:t>
            </a:r>
            <a:r>
              <a:rPr lang="en-US" err="1"/>
              <a:t>Address.fromInt</a:t>
            </a:r>
            <a:r>
              <a:rPr lang="en-US"/>
              <a:t>((</a:t>
            </a:r>
            <a:r>
              <a:rPr lang="en-US" err="1"/>
              <a:t>wit.worlds.Game.RETURN_AREA</a:t>
            </a:r>
            <a:r>
              <a:rPr lang="en-US"/>
              <a:t>) + 0).</a:t>
            </a:r>
            <a:r>
              <a:rPr lang="en-US" err="1"/>
              <a:t>getInt</a:t>
            </a:r>
            <a:r>
              <a:rPr lang="en-US"/>
              <a:t>()), (</a:t>
            </a:r>
            <a:r>
              <a:rPr lang="en-US" err="1"/>
              <a:t>Address.fromInt</a:t>
            </a:r>
            <a:r>
              <a:rPr lang="en-US"/>
              <a:t>((</a:t>
            </a:r>
            <a:r>
              <a:rPr lang="en-US" err="1"/>
              <a:t>wit.worlds.Game.RETURN_AREA</a:t>
            </a:r>
            <a:r>
              <a:rPr lang="en-US"/>
              <a:t>) + 4).</a:t>
            </a:r>
            <a:r>
              <a:rPr lang="en-US" err="1"/>
              <a:t>getInt</a:t>
            </a:r>
            <a:r>
              <a:rPr lang="en-US"/>
              <a:t>()) * 8, 4);</a:t>
            </a:r>
          </a:p>
          <a:p>
            <a:r>
              <a:rPr lang="en-US"/>
              <a:t>        </a:t>
            </a:r>
            <a:r>
              <a:rPr lang="en-US" err="1"/>
              <a:t>Memory.free</a:t>
            </a:r>
            <a:r>
              <a:rPr lang="en-US"/>
              <a:t>(</a:t>
            </a:r>
            <a:r>
              <a:rPr lang="en-US" err="1"/>
              <a:t>Address.fromInt</a:t>
            </a:r>
            <a:r>
              <a:rPr lang="en-US"/>
              <a:t>(address13), (m).size() * 36, 4);</a:t>
            </a:r>
          </a:p>
          <a:p>
            <a:endParaRPr lang="en-US"/>
          </a:p>
          <a:p>
            <a:r>
              <a:rPr lang="en-US"/>
              <a:t>        for (</a:t>
            </a:r>
            <a:r>
              <a:rPr lang="en-US" err="1"/>
              <a:t>wit.worlds.Game.Cleanup</a:t>
            </a:r>
            <a:r>
              <a:rPr lang="en-US"/>
              <a:t> cleanup : </a:t>
            </a:r>
            <a:r>
              <a:rPr lang="en-US" err="1"/>
              <a:t>cleanupList</a:t>
            </a:r>
            <a:r>
              <a:rPr lang="en-US"/>
              <a:t>) {</a:t>
            </a:r>
          </a:p>
          <a:p>
            <a:r>
              <a:rPr lang="en-US"/>
              <a:t>            </a:t>
            </a:r>
            <a:r>
              <a:rPr lang="en-US" err="1"/>
              <a:t>Memory.free</a:t>
            </a:r>
            <a:r>
              <a:rPr lang="en-US"/>
              <a:t>(</a:t>
            </a:r>
            <a:r>
              <a:rPr lang="en-US" err="1"/>
              <a:t>Address.fromInt</a:t>
            </a:r>
            <a:r>
              <a:rPr lang="en-US"/>
              <a:t>(</a:t>
            </a:r>
            <a:r>
              <a:rPr lang="en-US" err="1"/>
              <a:t>cleanup.address</a:t>
            </a:r>
            <a:r>
              <a:rPr lang="en-US"/>
              <a:t>), </a:t>
            </a:r>
            <a:r>
              <a:rPr lang="en-US" err="1"/>
              <a:t>cleanup.size</a:t>
            </a:r>
            <a:r>
              <a:rPr lang="en-US"/>
              <a:t>, </a:t>
            </a:r>
            <a:r>
              <a:rPr lang="en-US" err="1"/>
              <a:t>cleanup.align</a:t>
            </a:r>
            <a:r>
              <a:rPr lang="en-US"/>
              <a:t>);</a:t>
            </a:r>
          </a:p>
          <a:p>
            <a:r>
              <a:rPr lang="en-US"/>
              <a:t>        }</a:t>
            </a:r>
          </a:p>
          <a:p>
            <a:r>
              <a:rPr lang="en-US"/>
              <a:t>        return array;</a:t>
            </a:r>
          </a:p>
          <a:p>
            <a:endParaRPr lang="en-US"/>
          </a:p>
          <a:p>
            <a:r>
              <a:rPr lang="en-US"/>
              <a:t>    }</a:t>
            </a:r>
          </a:p>
        </p:txBody>
      </p:sp>
      <p:sp>
        <p:nvSpPr>
          <p:cNvPr id="4" name="Slide Number Placeholder 3"/>
          <p:cNvSpPr>
            <a:spLocks noGrp="1"/>
          </p:cNvSpPr>
          <p:nvPr>
            <p:ph type="sldNum" sz="quarter" idx="5"/>
          </p:nvPr>
        </p:nvSpPr>
        <p:spPr/>
        <p:txBody>
          <a:bodyPr/>
          <a:lstStyle/>
          <a:p>
            <a:fld id="{23A3A853-A426-4A79-B4E5-A3A2B305A013}" type="slidenum">
              <a:rPr lang="en-US" smtClean="0"/>
              <a:t>4</a:t>
            </a:fld>
            <a:endParaRPr lang="en-US"/>
          </a:p>
        </p:txBody>
      </p:sp>
    </p:spTree>
    <p:extLst>
      <p:ext uri="{BB962C8B-B14F-4D97-AF65-F5344CB8AC3E}">
        <p14:creationId xmlns:p14="http://schemas.microsoft.com/office/powerpoint/2010/main" val="351175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5</a:t>
            </a:fld>
            <a:endParaRPr lang="en-US"/>
          </a:p>
        </p:txBody>
      </p:sp>
    </p:spTree>
    <p:extLst>
      <p:ext uri="{BB962C8B-B14F-4D97-AF65-F5344CB8AC3E}">
        <p14:creationId xmlns:p14="http://schemas.microsoft.com/office/powerpoint/2010/main" val="10896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A3A853-A426-4A79-B4E5-A3A2B305A013}" type="slidenum">
              <a:rPr lang="en-US" smtClean="0"/>
              <a:t>7</a:t>
            </a:fld>
            <a:endParaRPr lang="en-US"/>
          </a:p>
        </p:txBody>
      </p:sp>
    </p:spTree>
    <p:extLst>
      <p:ext uri="{BB962C8B-B14F-4D97-AF65-F5344CB8AC3E}">
        <p14:creationId xmlns:p14="http://schemas.microsoft.com/office/powerpoint/2010/main" val="20224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748-BDFD-9CB7-EDE3-143C8BBB7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D40B3-8189-CBF1-F0E0-D3C6AB710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BA9CBD-BD36-2DE1-1FC4-07993255A7D2}"/>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5" name="Footer Placeholder 4">
            <a:extLst>
              <a:ext uri="{FF2B5EF4-FFF2-40B4-BE49-F238E27FC236}">
                <a16:creationId xmlns:a16="http://schemas.microsoft.com/office/drawing/2014/main" id="{3D4FDCF8-14CC-A895-830B-7A875C421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5836B-A5ED-26FF-6737-6E16962A0F77}"/>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61291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1914-DD5F-7D7F-A50D-C4E80BAE9F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CC86E9-70A7-926E-E2B1-45B7140529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0134B-EAED-9C00-79DA-A860BFE53CD8}"/>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5" name="Footer Placeholder 4">
            <a:extLst>
              <a:ext uri="{FF2B5EF4-FFF2-40B4-BE49-F238E27FC236}">
                <a16:creationId xmlns:a16="http://schemas.microsoft.com/office/drawing/2014/main" id="{F368F293-F438-9FF0-7E92-87BD332C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09B9D-99C6-697B-CDED-61BC58862CB5}"/>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66772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EB2EC-09A5-6BDC-54E6-B07C6E167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91648-1217-275C-EDB0-4A92673D26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6B51-9BD6-7975-33AA-AFDF075BEC5E}"/>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5" name="Footer Placeholder 4">
            <a:extLst>
              <a:ext uri="{FF2B5EF4-FFF2-40B4-BE49-F238E27FC236}">
                <a16:creationId xmlns:a16="http://schemas.microsoft.com/office/drawing/2014/main" id="{4A5533BD-F5B2-6FB3-7B05-234FF8448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B5678-F75A-B420-069D-938B1605808B}"/>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55665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295-CEB2-F91B-BD31-D60805949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B6901-A65B-CC8D-BDC7-B8EF4132C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81B65-9B7E-2332-56DB-2AF7E322ACE8}"/>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5" name="Footer Placeholder 4">
            <a:extLst>
              <a:ext uri="{FF2B5EF4-FFF2-40B4-BE49-F238E27FC236}">
                <a16:creationId xmlns:a16="http://schemas.microsoft.com/office/drawing/2014/main" id="{4D38C4DD-EA5F-E0C1-4D4D-B57E66B7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97D90-8F66-EFD8-BB49-9C39DFDB72D5}"/>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08878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A2C3-33F2-7DAB-671D-7848CF93D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E87F7-F792-F3BB-3DCF-2C49AC14C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924DA-999D-7B21-1CC5-09F1C831DB93}"/>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5" name="Footer Placeholder 4">
            <a:extLst>
              <a:ext uri="{FF2B5EF4-FFF2-40B4-BE49-F238E27FC236}">
                <a16:creationId xmlns:a16="http://schemas.microsoft.com/office/drawing/2014/main" id="{176EA615-BB8E-C8BF-9101-F1BA4E939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7670-DD59-ABB5-96B8-820D53D19BD4}"/>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6931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FAD9-34F2-6C77-8729-78DE0CA0A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6EE2B-57F0-A351-F505-CF5E335B2A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3DB54-94CA-1631-2DD8-D8551E651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6C4D85-AF81-89C7-E7E5-3C4C25661F63}"/>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6" name="Footer Placeholder 5">
            <a:extLst>
              <a:ext uri="{FF2B5EF4-FFF2-40B4-BE49-F238E27FC236}">
                <a16:creationId xmlns:a16="http://schemas.microsoft.com/office/drawing/2014/main" id="{EF200AAC-252B-AE3A-A25D-3E419DA92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BC79B-671C-E20C-349A-007055AB059D}"/>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327135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D981-E036-3E3E-305B-D2A06531D8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444C78-8816-1660-F279-3BF22FF0E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F6580-C8AB-0E0F-63F6-A667BCF79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B4F09-6167-C244-5397-B6073EBE7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876F8-28E0-4C90-B9BF-739FD3BB1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D34C8A-1499-0EFF-73AE-EBC7DA2CBC09}"/>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8" name="Footer Placeholder 7">
            <a:extLst>
              <a:ext uri="{FF2B5EF4-FFF2-40B4-BE49-F238E27FC236}">
                <a16:creationId xmlns:a16="http://schemas.microsoft.com/office/drawing/2014/main" id="{5E3D00F8-21CC-55A2-D706-7CC3EF806B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DE35B-4DCC-7932-559F-55FA298C5BE1}"/>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31791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74C4-5512-E220-1CD5-EDA9D9FF0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5F91E5-4341-4B29-B2D7-84C97D516F07}"/>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4" name="Footer Placeholder 3">
            <a:extLst>
              <a:ext uri="{FF2B5EF4-FFF2-40B4-BE49-F238E27FC236}">
                <a16:creationId xmlns:a16="http://schemas.microsoft.com/office/drawing/2014/main" id="{25385546-8A52-724E-05FA-61122F1F5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FAC7C9-53FB-9A7C-1F89-613D6C118E48}"/>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479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08A1A-5224-01AE-48F4-005F5D77042E}"/>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3" name="Footer Placeholder 2">
            <a:extLst>
              <a:ext uri="{FF2B5EF4-FFF2-40B4-BE49-F238E27FC236}">
                <a16:creationId xmlns:a16="http://schemas.microsoft.com/office/drawing/2014/main" id="{E108C1AF-6101-B3E1-7411-E24378A7A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72801-F25D-EA7F-CE4E-9ED0B4F5D827}"/>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98849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0733-6A14-0475-112C-34D060612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7467E-42AB-735E-9760-EBC6398C0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7B5DC-21ED-DB7B-5461-0BE6EB9F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9483-756F-F186-7FF8-A3F866FEA412}"/>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6" name="Footer Placeholder 5">
            <a:extLst>
              <a:ext uri="{FF2B5EF4-FFF2-40B4-BE49-F238E27FC236}">
                <a16:creationId xmlns:a16="http://schemas.microsoft.com/office/drawing/2014/main" id="{86DA43E6-14EB-0BCE-8A8F-C33EBBDC4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C4085-6F83-711B-F75C-B6E3AB70C972}"/>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198228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F48-0A67-E399-269F-337BF4386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8E993-50D1-1E37-E140-C17CC972F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C0E36C-1C97-7A60-F2BF-74F9E4224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6EC61-0ABB-D72C-D6A8-25526745EA99}"/>
              </a:ext>
            </a:extLst>
          </p:cNvPr>
          <p:cNvSpPr>
            <a:spLocks noGrp="1"/>
          </p:cNvSpPr>
          <p:nvPr>
            <p:ph type="dt" sz="half" idx="10"/>
          </p:nvPr>
        </p:nvSpPr>
        <p:spPr/>
        <p:txBody>
          <a:bodyPr/>
          <a:lstStyle/>
          <a:p>
            <a:fld id="{A3DF856C-2CDB-4D2B-84E4-3131B8BCC067}" type="datetimeFigureOut">
              <a:rPr lang="en-US" smtClean="0"/>
              <a:t>8/30/2023</a:t>
            </a:fld>
            <a:endParaRPr lang="en-US"/>
          </a:p>
        </p:txBody>
      </p:sp>
      <p:sp>
        <p:nvSpPr>
          <p:cNvPr id="6" name="Footer Placeholder 5">
            <a:extLst>
              <a:ext uri="{FF2B5EF4-FFF2-40B4-BE49-F238E27FC236}">
                <a16:creationId xmlns:a16="http://schemas.microsoft.com/office/drawing/2014/main" id="{24C407C3-84BE-1918-89C0-CD8726486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14C19-1FFE-57C8-6176-FF61F329BAA0}"/>
              </a:ext>
            </a:extLst>
          </p:cNvPr>
          <p:cNvSpPr>
            <a:spLocks noGrp="1"/>
          </p:cNvSpPr>
          <p:nvPr>
            <p:ph type="sldNum" sz="quarter" idx="12"/>
          </p:nvPr>
        </p:nvSpPr>
        <p:spPr/>
        <p:txBody>
          <a:bodyPr/>
          <a:lstStyle/>
          <a:p>
            <a:fld id="{4B40BDF2-F0BD-4CF4-B0B8-C69643BBBDBB}" type="slidenum">
              <a:rPr lang="en-US" smtClean="0"/>
              <a:t>‹#›</a:t>
            </a:fld>
            <a:endParaRPr lang="en-US"/>
          </a:p>
        </p:txBody>
      </p:sp>
    </p:spTree>
    <p:extLst>
      <p:ext uri="{BB962C8B-B14F-4D97-AF65-F5344CB8AC3E}">
        <p14:creationId xmlns:p14="http://schemas.microsoft.com/office/powerpoint/2010/main" val="225649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904E4-71C0-94AE-7206-E9EEB02460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40AA25-71B2-C1A5-1BA8-48830D67E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25D3C-D5A7-E6A5-808A-CF494253F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fld id="{A3DF856C-2CDB-4D2B-84E4-3131B8BCC067}" type="datetimeFigureOut">
              <a:rPr lang="en-US" smtClean="0"/>
              <a:pPr/>
              <a:t>8/30/2023</a:t>
            </a:fld>
            <a:endParaRPr lang="en-US"/>
          </a:p>
        </p:txBody>
      </p:sp>
      <p:sp>
        <p:nvSpPr>
          <p:cNvPr id="5" name="Footer Placeholder 4">
            <a:extLst>
              <a:ext uri="{FF2B5EF4-FFF2-40B4-BE49-F238E27FC236}">
                <a16:creationId xmlns:a16="http://schemas.microsoft.com/office/drawing/2014/main" id="{13C965AF-A7FF-F876-1319-B8EB9F9F8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endParaRPr lang="en-US"/>
          </a:p>
        </p:txBody>
      </p:sp>
      <p:sp>
        <p:nvSpPr>
          <p:cNvPr id="6" name="Slide Number Placeholder 5">
            <a:extLst>
              <a:ext uri="{FF2B5EF4-FFF2-40B4-BE49-F238E27FC236}">
                <a16:creationId xmlns:a16="http://schemas.microsoft.com/office/drawing/2014/main" id="{FD35D4C2-B9E2-9195-8AB7-EDE1EC800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ntelOne Display AR Light" panose="020B0403020203020204" pitchFamily="34" charset="-78"/>
                <a:cs typeface="IntelOne Display AR Light" panose="020B0403020203020204" pitchFamily="34" charset="-78"/>
              </a:defRPr>
            </a:lvl1pPr>
          </a:lstStyle>
          <a:p>
            <a:fld id="{4B40BDF2-F0BD-4CF4-B0B8-C69643BBBDBB}" type="slidenum">
              <a:rPr lang="en-US" smtClean="0"/>
              <a:pPr/>
              <a:t>‹#›</a:t>
            </a:fld>
            <a:endParaRPr lang="en-US"/>
          </a:p>
        </p:txBody>
      </p:sp>
    </p:spTree>
    <p:extLst>
      <p:ext uri="{BB962C8B-B14F-4D97-AF65-F5344CB8AC3E}">
        <p14:creationId xmlns:p14="http://schemas.microsoft.com/office/powerpoint/2010/main" val="344196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IntelOne Display AR Light" panose="020B0403020203020204" pitchFamily="34" charset="-78"/>
          <a:ea typeface="+mj-ea"/>
          <a:cs typeface="IntelOne Display AR Light" panose="020B0403020203020204" pitchFamily="34"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lOne Display AR Light" panose="020B0403020203020204" pitchFamily="34" charset="-78"/>
          <a:ea typeface="+mn-ea"/>
          <a:cs typeface="IntelOne Display AR Light" panose="020B0403020203020204" pitchFamily="34"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lOne Display AR Light" panose="020B0403020203020204" pitchFamily="34" charset="-78"/>
          <a:ea typeface="+mn-ea"/>
          <a:cs typeface="IntelOne Display AR Light" panose="020B0403020203020204" pitchFamily="34"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lOne Display AR Light" panose="020B0403020203020204" pitchFamily="34" charset="-78"/>
          <a:ea typeface="+mn-ea"/>
          <a:cs typeface="IntelOne Display AR Light" panose="020B0403020203020204" pitchFamily="34"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lOne Display AR Light" panose="020B0403020203020204" pitchFamily="34" charset="-78"/>
          <a:ea typeface="+mn-ea"/>
          <a:cs typeface="IntelOne Display AR Light" panose="020B0403020203020204" pitchFamily="34"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lOne Display AR Light" panose="020B0403020203020204" pitchFamily="34" charset="-78"/>
          <a:ea typeface="+mn-ea"/>
          <a:cs typeface="IntelOne Display AR Light" panose="020B0403020203020204"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ebAssembly/WASI/pull/54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08D4-410F-2C89-32C8-2676BA39FDD0}"/>
              </a:ext>
            </a:extLst>
          </p:cNvPr>
          <p:cNvSpPr>
            <a:spLocks noGrp="1"/>
          </p:cNvSpPr>
          <p:nvPr>
            <p:ph type="ctrTitle"/>
          </p:nvPr>
        </p:nvSpPr>
        <p:spPr/>
        <p:txBody>
          <a:bodyPr>
            <a:normAutofit fontScale="90000"/>
          </a:bodyPr>
          <a:lstStyle/>
          <a:p>
            <a:r>
              <a:rPr lang="en-US"/>
              <a:t>WASI </a:t>
            </a:r>
            <a:r>
              <a:rPr lang="en-US" altLang="zh-CN"/>
              <a:t>on Component Model Sharing and Discussion</a:t>
            </a:r>
            <a:endParaRPr lang="en-US"/>
          </a:p>
        </p:txBody>
      </p:sp>
      <p:sp>
        <p:nvSpPr>
          <p:cNvPr id="3" name="Subtitle 2">
            <a:extLst>
              <a:ext uri="{FF2B5EF4-FFF2-40B4-BE49-F238E27FC236}">
                <a16:creationId xmlns:a16="http://schemas.microsoft.com/office/drawing/2014/main" id="{38EF27F5-CFA2-212D-35D5-8A8097E7D4F1}"/>
              </a:ext>
            </a:extLst>
          </p:cNvPr>
          <p:cNvSpPr>
            <a:spLocks noGrp="1"/>
          </p:cNvSpPr>
          <p:nvPr>
            <p:ph type="subTitle" idx="1"/>
          </p:nvPr>
        </p:nvSpPr>
        <p:spPr>
          <a:xfrm>
            <a:off x="1524000" y="4222992"/>
            <a:ext cx="9144000" cy="1034808"/>
          </a:xfrm>
        </p:spPr>
        <p:txBody>
          <a:bodyPr/>
          <a:lstStyle/>
          <a:p>
            <a:r>
              <a:rPr lang="en-US"/>
              <a:t>WAMR community</a:t>
            </a:r>
          </a:p>
          <a:p>
            <a:r>
              <a:rPr lang="en-US"/>
              <a:t>Aug 2023</a:t>
            </a:r>
          </a:p>
        </p:txBody>
      </p:sp>
    </p:spTree>
    <p:extLst>
      <p:ext uri="{BB962C8B-B14F-4D97-AF65-F5344CB8AC3E}">
        <p14:creationId xmlns:p14="http://schemas.microsoft.com/office/powerpoint/2010/main" val="26090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D7E-1F38-2CE3-1666-D835B82568A4}"/>
              </a:ext>
            </a:extLst>
          </p:cNvPr>
          <p:cNvSpPr>
            <a:spLocks noGrp="1"/>
          </p:cNvSpPr>
          <p:nvPr>
            <p:ph type="title"/>
          </p:nvPr>
        </p:nvSpPr>
        <p:spPr>
          <a:xfrm>
            <a:off x="838200" y="365125"/>
            <a:ext cx="11353800" cy="1325563"/>
          </a:xfrm>
        </p:spPr>
        <p:txBody>
          <a:bodyPr/>
          <a:lstStyle/>
          <a:p>
            <a:r>
              <a:rPr lang="en-US"/>
              <a:t>WASI on Component mode impacts/Concerns</a:t>
            </a:r>
          </a:p>
        </p:txBody>
      </p:sp>
      <p:sp>
        <p:nvSpPr>
          <p:cNvPr id="3" name="Content Placeholder 2">
            <a:extLst>
              <a:ext uri="{FF2B5EF4-FFF2-40B4-BE49-F238E27FC236}">
                <a16:creationId xmlns:a16="http://schemas.microsoft.com/office/drawing/2014/main" id="{AF07426A-C306-1D7F-186A-3FE5FCB2790E}"/>
              </a:ext>
            </a:extLst>
          </p:cNvPr>
          <p:cNvSpPr>
            <a:spLocks noGrp="1"/>
          </p:cNvSpPr>
          <p:nvPr>
            <p:ph idx="1"/>
          </p:nvPr>
        </p:nvSpPr>
        <p:spPr>
          <a:xfrm>
            <a:off x="838200" y="1396031"/>
            <a:ext cx="10888456" cy="5402638"/>
          </a:xfrm>
        </p:spPr>
        <p:txBody>
          <a:bodyPr>
            <a:normAutofit/>
          </a:bodyPr>
          <a:lstStyle/>
          <a:p>
            <a:pPr>
              <a:lnSpc>
                <a:spcPct val="170000"/>
              </a:lnSpc>
            </a:pPr>
            <a:r>
              <a:rPr lang="en-US" sz="2000" dirty="0"/>
              <a:t>How to reuse the massive </a:t>
            </a:r>
            <a:r>
              <a:rPr lang="en-US" sz="2000" dirty="0" err="1"/>
              <a:t>libc</a:t>
            </a:r>
            <a:r>
              <a:rPr lang="en-US" sz="2000" dirty="0"/>
              <a:t>-based libraries (static and dynamic linking)?</a:t>
            </a:r>
          </a:p>
          <a:p>
            <a:pPr lvl="1">
              <a:lnSpc>
                <a:spcPct val="170000"/>
              </a:lnSpc>
            </a:pPr>
            <a:r>
              <a:rPr lang="en-US" sz="1800" dirty="0"/>
              <a:t>A new </a:t>
            </a:r>
            <a:r>
              <a:rPr lang="en-US" sz="1800" dirty="0" err="1"/>
              <a:t>libc</a:t>
            </a:r>
            <a:r>
              <a:rPr lang="en-US" sz="1800" dirty="0"/>
              <a:t> implementation built on the preview2 interface?   Continue the </a:t>
            </a:r>
            <a:r>
              <a:rPr lang="en-US" sz="1800" dirty="0" err="1"/>
              <a:t>wasi-libc</a:t>
            </a:r>
            <a:r>
              <a:rPr lang="en-US" sz="1800" dirty="0"/>
              <a:t> evolvement? </a:t>
            </a:r>
          </a:p>
          <a:p>
            <a:pPr>
              <a:lnSpc>
                <a:spcPct val="170000"/>
              </a:lnSpc>
            </a:pPr>
            <a:r>
              <a:rPr lang="en-US" sz="2000" dirty="0"/>
              <a:t>Leads to no way to establish a core-module-based ecosystem (</a:t>
            </a:r>
            <a:r>
              <a:rPr lang="en-US" altLang="zh-CN" sz="2000" dirty="0">
                <a:solidFill>
                  <a:srgbClr val="FF0000"/>
                </a:solidFill>
              </a:rPr>
              <a:t>can we</a:t>
            </a:r>
            <a:r>
              <a:rPr lang="zh-CN" altLang="en-US" sz="2000" dirty="0">
                <a:solidFill>
                  <a:srgbClr val="FF0000"/>
                </a:solidFill>
              </a:rPr>
              <a:t> </a:t>
            </a:r>
            <a:r>
              <a:rPr lang="en-US" sz="2000" dirty="0">
                <a:solidFill>
                  <a:srgbClr val="FF0000"/>
                </a:solidFill>
              </a:rPr>
              <a:t>afford this?</a:t>
            </a:r>
            <a:r>
              <a:rPr lang="en-US" sz="2000" dirty="0"/>
              <a:t>)</a:t>
            </a:r>
          </a:p>
          <a:p>
            <a:pPr lvl="1">
              <a:lnSpc>
                <a:spcPct val="170000"/>
              </a:lnSpc>
            </a:pPr>
            <a:r>
              <a:rPr lang="en-US" sz="1800" dirty="0"/>
              <a:t>Given that WASI is the foundation of the module ecosystem</a:t>
            </a:r>
          </a:p>
          <a:p>
            <a:pPr>
              <a:lnSpc>
                <a:spcPct val="170000"/>
              </a:lnSpc>
            </a:pPr>
            <a:r>
              <a:rPr lang="en-US" sz="2000" dirty="0"/>
              <a:t>Static linking is still questionable with CM (core function type, miss symbol/relocation) and </a:t>
            </a:r>
            <a:r>
              <a:rPr lang="en-US" sz="2000" dirty="0">
                <a:solidFill>
                  <a:srgbClr val="FF0000"/>
                </a:solidFill>
              </a:rPr>
              <a:t>we still largely need static linking (and the dependent module ecosystem)</a:t>
            </a:r>
          </a:p>
          <a:p>
            <a:pPr>
              <a:lnSpc>
                <a:spcPct val="170000"/>
              </a:lnSpc>
            </a:pPr>
            <a:r>
              <a:rPr lang="en-US" sz="2000" dirty="0"/>
              <a:t>CM </a:t>
            </a:r>
            <a:r>
              <a:rPr lang="en-US" altLang="zh-CN" sz="2000" dirty="0"/>
              <a:t>p</a:t>
            </a:r>
            <a:r>
              <a:rPr lang="en-US" sz="2000" dirty="0"/>
              <a:t>erformance impact </a:t>
            </a:r>
            <a:r>
              <a:rPr lang="en-US" altLang="zh-CN" sz="2000" dirty="0"/>
              <a:t>needs to be evaluated</a:t>
            </a:r>
            <a:endParaRPr lang="en-US" sz="2000" dirty="0"/>
          </a:p>
          <a:p>
            <a:pPr lvl="1">
              <a:lnSpc>
                <a:spcPct val="170000"/>
              </a:lnSpc>
            </a:pPr>
            <a:r>
              <a:rPr lang="en-US" sz="1800" dirty="0"/>
              <a:t>How to make it simpler for the modules from the same language and compilation convention?</a:t>
            </a:r>
          </a:p>
          <a:p>
            <a:pPr>
              <a:lnSpc>
                <a:spcPct val="170000"/>
              </a:lnSpc>
            </a:pPr>
            <a:r>
              <a:rPr lang="en-US" sz="2000" dirty="0"/>
              <a:t>Increased footprint (memory, binary), quality challenge by the complexity</a:t>
            </a:r>
          </a:p>
        </p:txBody>
      </p:sp>
    </p:spTree>
    <p:extLst>
      <p:ext uri="{BB962C8B-B14F-4D97-AF65-F5344CB8AC3E}">
        <p14:creationId xmlns:p14="http://schemas.microsoft.com/office/powerpoint/2010/main" val="146273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97C2-3D7C-6133-BC12-8038CD403CAA}"/>
              </a:ext>
            </a:extLst>
          </p:cNvPr>
          <p:cNvSpPr>
            <a:spLocks noGrp="1"/>
          </p:cNvSpPr>
          <p:nvPr>
            <p:ph type="title"/>
          </p:nvPr>
        </p:nvSpPr>
        <p:spPr/>
        <p:txBody>
          <a:bodyPr/>
          <a:lstStyle/>
          <a:p>
            <a:r>
              <a:rPr lang="en-US"/>
              <a:t>Wasm Ecosystem Growing Options</a:t>
            </a:r>
          </a:p>
        </p:txBody>
      </p:sp>
      <p:pic>
        <p:nvPicPr>
          <p:cNvPr id="9" name="Picture 8">
            <a:extLst>
              <a:ext uri="{FF2B5EF4-FFF2-40B4-BE49-F238E27FC236}">
                <a16:creationId xmlns:a16="http://schemas.microsoft.com/office/drawing/2014/main" id="{B31D2576-FD4D-FFE3-9854-D92DB3AC0F4D}"/>
              </a:ext>
            </a:extLst>
          </p:cNvPr>
          <p:cNvPicPr>
            <a:picLocks noChangeAspect="1"/>
          </p:cNvPicPr>
          <p:nvPr/>
        </p:nvPicPr>
        <p:blipFill>
          <a:blip r:embed="rId2"/>
          <a:stretch>
            <a:fillRect/>
          </a:stretch>
        </p:blipFill>
        <p:spPr>
          <a:xfrm>
            <a:off x="1061456" y="2412115"/>
            <a:ext cx="9915525" cy="3667125"/>
          </a:xfrm>
          <a:prstGeom prst="rect">
            <a:avLst/>
          </a:prstGeom>
        </p:spPr>
      </p:pic>
      <p:sp>
        <p:nvSpPr>
          <p:cNvPr id="10" name="TextBox 9">
            <a:extLst>
              <a:ext uri="{FF2B5EF4-FFF2-40B4-BE49-F238E27FC236}">
                <a16:creationId xmlns:a16="http://schemas.microsoft.com/office/drawing/2014/main" id="{DD072174-64A7-A681-606D-670D38991B4A}"/>
              </a:ext>
            </a:extLst>
          </p:cNvPr>
          <p:cNvSpPr txBox="1"/>
          <p:nvPr/>
        </p:nvSpPr>
        <p:spPr>
          <a:xfrm>
            <a:off x="272807" y="1775749"/>
            <a:ext cx="2763559" cy="1323439"/>
          </a:xfrm>
          <a:prstGeom prst="rect">
            <a:avLst/>
          </a:prstGeom>
          <a:noFill/>
        </p:spPr>
        <p:txBody>
          <a:bodyPr wrap="square" rtlCol="0">
            <a:spAutoFit/>
          </a:bodyPr>
          <a:lstStyle/>
          <a:p>
            <a:pPr algn="l"/>
            <a:r>
              <a:rPr lang="en-US" sz="1600">
                <a:latin typeface="IntelOne Text Light" panose="020B0403020203020204" pitchFamily="34" charset="0"/>
              </a:rPr>
              <a:t>Still problematic in expanding module sharing to more languages beyond C/C++/Rust, also in the dynamic linking</a:t>
            </a:r>
          </a:p>
        </p:txBody>
      </p:sp>
      <p:cxnSp>
        <p:nvCxnSpPr>
          <p:cNvPr id="12" name="Straight Arrow Connector 11">
            <a:extLst>
              <a:ext uri="{FF2B5EF4-FFF2-40B4-BE49-F238E27FC236}">
                <a16:creationId xmlns:a16="http://schemas.microsoft.com/office/drawing/2014/main" id="{536DA524-5CFB-B546-FD01-E2A986FDC6F6}"/>
              </a:ext>
            </a:extLst>
          </p:cNvPr>
          <p:cNvCxnSpPr/>
          <p:nvPr/>
        </p:nvCxnSpPr>
        <p:spPr>
          <a:xfrm>
            <a:off x="1598455" y="3099188"/>
            <a:ext cx="223365" cy="50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34F7D01C-3874-6AF6-130D-F8E030FA1F03}"/>
              </a:ext>
            </a:extLst>
          </p:cNvPr>
          <p:cNvSpPr/>
          <p:nvPr/>
        </p:nvSpPr>
        <p:spPr>
          <a:xfrm>
            <a:off x="132623" y="1739973"/>
            <a:ext cx="2854882" cy="1323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1E38C11-5ACC-9175-C573-C1B93AE79AAE}"/>
              </a:ext>
            </a:extLst>
          </p:cNvPr>
          <p:cNvSpPr/>
          <p:nvPr/>
        </p:nvSpPr>
        <p:spPr>
          <a:xfrm>
            <a:off x="8737988" y="1665334"/>
            <a:ext cx="2854882" cy="1323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35422A-B3D7-9B81-BC50-9BB68A65B13B}"/>
              </a:ext>
            </a:extLst>
          </p:cNvPr>
          <p:cNvSpPr txBox="1"/>
          <p:nvPr/>
        </p:nvSpPr>
        <p:spPr>
          <a:xfrm>
            <a:off x="8765908" y="1739972"/>
            <a:ext cx="2763559" cy="1077218"/>
          </a:xfrm>
          <a:prstGeom prst="rect">
            <a:avLst/>
          </a:prstGeom>
          <a:noFill/>
        </p:spPr>
        <p:txBody>
          <a:bodyPr wrap="square" rtlCol="0">
            <a:spAutoFit/>
          </a:bodyPr>
          <a:lstStyle/>
          <a:p>
            <a:pPr algn="l"/>
            <a:r>
              <a:rPr lang="en-US" sz="1600">
                <a:latin typeface="IntelOne Text Light" panose="020B0403020203020204" pitchFamily="34" charset="0"/>
              </a:rPr>
              <a:t>How to do static linking?</a:t>
            </a:r>
          </a:p>
          <a:p>
            <a:pPr algn="l"/>
            <a:endParaRPr lang="en-US" sz="1600">
              <a:latin typeface="IntelOne Text Light" panose="020B0403020203020204" pitchFamily="34" charset="0"/>
            </a:endParaRPr>
          </a:p>
          <a:p>
            <a:pPr algn="l"/>
            <a:r>
              <a:rPr lang="en-US" sz="1600">
                <a:latin typeface="IntelOne Text Light" panose="020B0403020203020204" pitchFamily="34" charset="0"/>
              </a:rPr>
              <a:t>No core-module based ecosystem?</a:t>
            </a:r>
          </a:p>
        </p:txBody>
      </p:sp>
      <p:cxnSp>
        <p:nvCxnSpPr>
          <p:cNvPr id="6" name="Straight Arrow Connector 5">
            <a:extLst>
              <a:ext uri="{FF2B5EF4-FFF2-40B4-BE49-F238E27FC236}">
                <a16:creationId xmlns:a16="http://schemas.microsoft.com/office/drawing/2014/main" id="{A6147F4B-3B45-EDB6-7003-C0AE79CC415B}"/>
              </a:ext>
            </a:extLst>
          </p:cNvPr>
          <p:cNvCxnSpPr/>
          <p:nvPr/>
        </p:nvCxnSpPr>
        <p:spPr>
          <a:xfrm flipH="1">
            <a:off x="9353405" y="3001466"/>
            <a:ext cx="794282" cy="73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1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2F8991-486A-0357-0509-C184E2DBB1B5}"/>
              </a:ext>
            </a:extLst>
          </p:cNvPr>
          <p:cNvPicPr>
            <a:picLocks noChangeAspect="1"/>
          </p:cNvPicPr>
          <p:nvPr/>
        </p:nvPicPr>
        <p:blipFill>
          <a:blip r:embed="rId2"/>
          <a:stretch>
            <a:fillRect/>
          </a:stretch>
        </p:blipFill>
        <p:spPr>
          <a:xfrm>
            <a:off x="340828" y="3966565"/>
            <a:ext cx="6597444" cy="2769402"/>
          </a:xfrm>
          <a:prstGeom prst="rect">
            <a:avLst/>
          </a:prstGeom>
        </p:spPr>
      </p:pic>
      <p:sp>
        <p:nvSpPr>
          <p:cNvPr id="2" name="Title 1">
            <a:extLst>
              <a:ext uri="{FF2B5EF4-FFF2-40B4-BE49-F238E27FC236}">
                <a16:creationId xmlns:a16="http://schemas.microsoft.com/office/drawing/2014/main" id="{BE400EDE-9915-BF23-F8A0-338663B6A45A}"/>
              </a:ext>
            </a:extLst>
          </p:cNvPr>
          <p:cNvSpPr>
            <a:spLocks noGrp="1"/>
          </p:cNvSpPr>
          <p:nvPr>
            <p:ph type="title"/>
          </p:nvPr>
        </p:nvSpPr>
        <p:spPr>
          <a:xfrm>
            <a:off x="838200" y="365126"/>
            <a:ext cx="10515600" cy="589616"/>
          </a:xfrm>
        </p:spPr>
        <p:txBody>
          <a:bodyPr>
            <a:normAutofit fontScale="90000"/>
          </a:bodyPr>
          <a:lstStyle/>
          <a:p>
            <a:r>
              <a:rPr lang="en-US"/>
              <a:t>Is Component Model essential for WASI?</a:t>
            </a:r>
          </a:p>
        </p:txBody>
      </p:sp>
      <p:sp>
        <p:nvSpPr>
          <p:cNvPr id="6" name="TextBox 5">
            <a:extLst>
              <a:ext uri="{FF2B5EF4-FFF2-40B4-BE49-F238E27FC236}">
                <a16:creationId xmlns:a16="http://schemas.microsoft.com/office/drawing/2014/main" id="{6AC5F8F3-5CD5-EF74-0E20-FC54CB11C3D0}"/>
              </a:ext>
            </a:extLst>
          </p:cNvPr>
          <p:cNvSpPr txBox="1"/>
          <p:nvPr/>
        </p:nvSpPr>
        <p:spPr>
          <a:xfrm>
            <a:off x="838200" y="1196576"/>
            <a:ext cx="10923357" cy="2031325"/>
          </a:xfrm>
          <a:prstGeom prst="rect">
            <a:avLst/>
          </a:prstGeom>
          <a:noFill/>
        </p:spPr>
        <p:txBody>
          <a:bodyPr wrap="square" rtlCol="0">
            <a:spAutoFit/>
          </a:bodyPr>
          <a:lstStyle/>
          <a:p>
            <a:pPr algn="l"/>
            <a:r>
              <a:rPr lang="en-US">
                <a:latin typeface="IntelOne Text Light" panose="020B0403020203020204" pitchFamily="34" charset="0"/>
              </a:rPr>
              <a:t>A </a:t>
            </a:r>
            <a:r>
              <a:rPr lang="en-US" altLang="zh-CN">
                <a:latin typeface="IntelOne Text Light" panose="020B0403020203020204" pitchFamily="34" charset="0"/>
              </a:rPr>
              <a:t>key requirement for WASI on CM is to support a virtualized interface.</a:t>
            </a:r>
          </a:p>
          <a:p>
            <a:pPr algn="l"/>
            <a:endParaRPr lang="en-US">
              <a:latin typeface="IntelOne Text Light" panose="020B0403020203020204" pitchFamily="34" charset="0"/>
            </a:endParaRPr>
          </a:p>
          <a:p>
            <a:pPr algn="l"/>
            <a:r>
              <a:rPr lang="en-US">
                <a:latin typeface="IntelOne Text Light" panose="020B0403020203020204" pitchFamily="34" charset="0"/>
              </a:rPr>
              <a:t>However, it seems that we could create a preview2 component based on the preview1 interface, another way to enable the virtualization of WASI? </a:t>
            </a:r>
          </a:p>
          <a:p>
            <a:pPr algn="l"/>
            <a:endParaRPr lang="en-US">
              <a:latin typeface="IntelOne Text Light" panose="020B0403020203020204" pitchFamily="34" charset="0"/>
            </a:endParaRPr>
          </a:p>
          <a:p>
            <a:pPr algn="l"/>
            <a:r>
              <a:rPr lang="en-US">
                <a:latin typeface="IntelOne Text Light" panose="020B0403020203020204" pitchFamily="34" charset="0"/>
              </a:rPr>
              <a:t>Any other reason? Streaming or async support? (We don’t have a good understanding for speaking it now)</a:t>
            </a:r>
          </a:p>
        </p:txBody>
      </p:sp>
      <p:sp>
        <p:nvSpPr>
          <p:cNvPr id="5" name="TextBox 4">
            <a:extLst>
              <a:ext uri="{FF2B5EF4-FFF2-40B4-BE49-F238E27FC236}">
                <a16:creationId xmlns:a16="http://schemas.microsoft.com/office/drawing/2014/main" id="{98D840B1-EBAB-C577-D968-923518A978E0}"/>
              </a:ext>
            </a:extLst>
          </p:cNvPr>
          <p:cNvSpPr txBox="1"/>
          <p:nvPr/>
        </p:nvSpPr>
        <p:spPr>
          <a:xfrm>
            <a:off x="2515563" y="3227901"/>
            <a:ext cx="1837362" cy="369332"/>
          </a:xfrm>
          <a:prstGeom prst="rect">
            <a:avLst/>
          </a:prstGeom>
          <a:noFill/>
        </p:spPr>
        <p:txBody>
          <a:bodyPr wrap="none" rtlCol="0">
            <a:spAutoFit/>
          </a:bodyPr>
          <a:lstStyle/>
          <a:p>
            <a:pPr algn="l"/>
            <a:r>
              <a:rPr lang="en-US">
                <a:latin typeface="IntelOne Text Light" panose="020B0403020203020204" pitchFamily="34" charset="0"/>
              </a:rPr>
              <a:t>Is this possible?</a:t>
            </a:r>
          </a:p>
        </p:txBody>
      </p:sp>
      <p:pic>
        <p:nvPicPr>
          <p:cNvPr id="1026" name="Picture 2" descr="image">
            <a:extLst>
              <a:ext uri="{FF2B5EF4-FFF2-40B4-BE49-F238E27FC236}">
                <a16:creationId xmlns:a16="http://schemas.microsoft.com/office/drawing/2014/main" id="{EA9CDD83-EC0D-26EB-AC3B-0C21F6765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447" y="3105173"/>
            <a:ext cx="6370553" cy="257692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2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C8D4-4CA0-BF25-03C5-AC20B0C8132E}"/>
              </a:ext>
            </a:extLst>
          </p:cNvPr>
          <p:cNvSpPr>
            <a:spLocks noGrp="1"/>
          </p:cNvSpPr>
          <p:nvPr>
            <p:ph type="title"/>
          </p:nvPr>
        </p:nvSpPr>
        <p:spPr/>
        <p:txBody>
          <a:bodyPr/>
          <a:lstStyle/>
          <a:p>
            <a:r>
              <a:rPr lang="en-US"/>
              <a:t>WAMR requirements and options</a:t>
            </a:r>
          </a:p>
        </p:txBody>
      </p:sp>
      <p:sp>
        <p:nvSpPr>
          <p:cNvPr id="3" name="Content Placeholder 2">
            <a:extLst>
              <a:ext uri="{FF2B5EF4-FFF2-40B4-BE49-F238E27FC236}">
                <a16:creationId xmlns:a16="http://schemas.microsoft.com/office/drawing/2014/main" id="{48243553-C970-459C-1C7B-8BA95ACA7C4F}"/>
              </a:ext>
            </a:extLst>
          </p:cNvPr>
          <p:cNvSpPr>
            <a:spLocks noGrp="1"/>
          </p:cNvSpPr>
          <p:nvPr>
            <p:ph idx="1"/>
          </p:nvPr>
        </p:nvSpPr>
        <p:spPr>
          <a:xfrm>
            <a:off x="838200" y="1500733"/>
            <a:ext cx="10515600" cy="5276995"/>
          </a:xfrm>
        </p:spPr>
        <p:txBody>
          <a:bodyPr>
            <a:normAutofit fontScale="70000" lnSpcReduction="20000"/>
          </a:bodyPr>
          <a:lstStyle/>
          <a:p>
            <a:pPr>
              <a:lnSpc>
                <a:spcPct val="170000"/>
              </a:lnSpc>
            </a:pPr>
            <a:r>
              <a:rPr lang="en-US"/>
              <a:t>Potential impacts to existing products</a:t>
            </a:r>
          </a:p>
          <a:p>
            <a:pPr lvl="1">
              <a:lnSpc>
                <a:spcPct val="170000"/>
              </a:lnSpc>
            </a:pPr>
            <a:r>
              <a:rPr lang="en-US"/>
              <a:t>It is fine if WASI is not used</a:t>
            </a:r>
          </a:p>
          <a:p>
            <a:pPr lvl="1">
              <a:lnSpc>
                <a:spcPct val="170000"/>
              </a:lnSpc>
            </a:pPr>
            <a:r>
              <a:rPr lang="en-US"/>
              <a:t>If WASI is already used, we can continue to use the WASI-Preview1</a:t>
            </a:r>
          </a:p>
          <a:p>
            <a:pPr>
              <a:lnSpc>
                <a:spcPct val="170000"/>
              </a:lnSpc>
            </a:pPr>
            <a:r>
              <a:rPr lang="en-US"/>
              <a:t>Plan to support component model? Yes, in the future</a:t>
            </a:r>
          </a:p>
          <a:p>
            <a:pPr>
              <a:lnSpc>
                <a:spcPct val="170000"/>
              </a:lnSpc>
            </a:pPr>
            <a:r>
              <a:rPr lang="en-US"/>
              <a:t>Keep supporting existing core-module-based programming?  yes</a:t>
            </a:r>
          </a:p>
          <a:p>
            <a:pPr>
              <a:lnSpc>
                <a:spcPct val="170000"/>
              </a:lnSpc>
            </a:pPr>
            <a:r>
              <a:rPr lang="en-US" altLang="zh-CN"/>
              <a:t> Ecosystem-wise: working with CM authors on supporting core modules with WASI</a:t>
            </a:r>
          </a:p>
          <a:p>
            <a:pPr lvl="1">
              <a:lnSpc>
                <a:spcPct val="170000"/>
              </a:lnSpc>
            </a:pPr>
            <a:r>
              <a:rPr lang="en-US"/>
              <a:t>Static linking, dynamic linking</a:t>
            </a:r>
          </a:p>
          <a:p>
            <a:pPr>
              <a:lnSpc>
                <a:spcPct val="170000"/>
              </a:lnSpc>
            </a:pPr>
            <a:r>
              <a:rPr lang="en-US"/>
              <a:t>Options</a:t>
            </a:r>
          </a:p>
          <a:p>
            <a:pPr lvl="1">
              <a:lnSpc>
                <a:spcPct val="170000"/>
              </a:lnSpc>
            </a:pPr>
            <a:r>
              <a:rPr lang="en-US"/>
              <a:t>Continue to maintain and grow the WASI-Preview1</a:t>
            </a:r>
          </a:p>
          <a:p>
            <a:pPr lvl="1">
              <a:lnSpc>
                <a:spcPct val="170000"/>
              </a:lnSpc>
            </a:pPr>
            <a:r>
              <a:rPr lang="en-US"/>
              <a:t>Evaluate how to dynamically link core modules using </a:t>
            </a:r>
            <a:r>
              <a:rPr lang="en-US" err="1"/>
              <a:t>WasmGC</a:t>
            </a:r>
            <a:r>
              <a:rPr lang="en-US"/>
              <a:t> or </a:t>
            </a:r>
            <a:r>
              <a:rPr lang="en-US" err="1"/>
              <a:t>mem.ref</a:t>
            </a:r>
            <a:r>
              <a:rPr lang="en-US"/>
              <a:t> solving current issues</a:t>
            </a:r>
          </a:p>
        </p:txBody>
      </p:sp>
    </p:spTree>
    <p:extLst>
      <p:ext uri="{BB962C8B-B14F-4D97-AF65-F5344CB8AC3E}">
        <p14:creationId xmlns:p14="http://schemas.microsoft.com/office/powerpoint/2010/main" val="167101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CA02C-1030-3525-CAB5-D5B1F2490BDA}"/>
              </a:ext>
            </a:extLst>
          </p:cNvPr>
          <p:cNvSpPr txBox="1"/>
          <p:nvPr/>
        </p:nvSpPr>
        <p:spPr>
          <a:xfrm>
            <a:off x="903904" y="369332"/>
            <a:ext cx="10384191" cy="6771084"/>
          </a:xfrm>
          <a:prstGeom prst="rect">
            <a:avLst/>
          </a:prstGeom>
          <a:noFill/>
        </p:spPr>
        <p:txBody>
          <a:bodyPr wrap="square" rtlCol="0">
            <a:spAutoFit/>
          </a:bodyPr>
          <a:lstStyle/>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While supporting the regular CM capability in a rich resource system, we still want to provide such abilities for a small footprint and maximum perf:</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A minimal profile of runtime which is built without component model support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Load single core model or single component with single core module</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At development time,  build a single module/component (using single or multi memories) from multiple components/modules</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For WASI, we want such abilities: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Support fast data exchange between Wasm and host by accessing the shared memory. </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It seems list &lt;int8&gt; can serve this purpose?</a:t>
            </a: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Do static linking of multiple modules from components</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Using multiple memories, it is no problem.</a:t>
            </a: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Challenge in using single memory. Even the Wasm stack format and memory layout for caller and callee can be standardized (mostly same), but there is a lifecycle problem when they are statically linked in a single memory</a:t>
            </a:r>
          </a:p>
          <a:p>
            <a:pPr marL="1600200" lvl="3" indent="-228600">
              <a:buFont typeface="+mj-lt"/>
              <a:buAutoNum type="arabicPeriod"/>
            </a:pPr>
            <a:r>
              <a:rPr lang="en-US" sz="1400" dirty="0">
                <a:effectLst/>
                <a:latin typeface="Calibri" panose="020F0502020204030204" pitchFamily="34" charset="0"/>
                <a:ea typeface="Times New Roman" panose="02020603050405020304" pitchFamily="18" charset="0"/>
              </a:rPr>
              <a:t>For a language like Java, these are temporary data structures constructed from Java objects. It can only serve one one-way copy (caller to callee) and change by callee can’t be reflected back to the Java object after the function call is finished.</a:t>
            </a:r>
            <a:endParaRPr lang="en-US" sz="1400" dirty="0">
              <a:effectLst/>
              <a:latin typeface="Calibri" panose="020F0502020204030204" pitchFamily="34" charset="0"/>
              <a:ea typeface="等线" panose="02010600030101010101" pitchFamily="2" charset="-122"/>
            </a:endParaRPr>
          </a:p>
          <a:p>
            <a:pPr marL="1600200" lvl="3" indent="-228600">
              <a:buFont typeface="+mj-lt"/>
              <a:buAutoNum type="arabicPeriod"/>
            </a:pPr>
            <a:r>
              <a:rPr lang="en-US" sz="1400" dirty="0">
                <a:effectLst/>
                <a:latin typeface="Calibri" panose="020F0502020204030204" pitchFamily="34" charset="0"/>
                <a:ea typeface="Times New Roman" panose="02020603050405020304" pitchFamily="18" charset="0"/>
              </a:rPr>
              <a:t>If all the components are from C/C++ and Rust, it is just fine as what we are doing today</a:t>
            </a:r>
            <a:endParaRPr lang="en-US" sz="1400" dirty="0">
              <a:effectLst/>
              <a:latin typeface="Calibri" panose="020F0502020204030204" pitchFamily="34" charset="0"/>
              <a:ea typeface="等线" panose="02010600030101010101" pitchFamily="2" charset="-122"/>
            </a:endParaRPr>
          </a:p>
          <a:p>
            <a:pPr marL="2057400" lvl="4" indent="-228600">
              <a:buFont typeface="+mj-lt"/>
              <a:buAutoNum type="alphaLcPeriod"/>
            </a:pPr>
            <a:r>
              <a:rPr lang="en-US" sz="1400" dirty="0">
                <a:effectLst/>
                <a:latin typeface="Calibri" panose="020F0502020204030204" pitchFamily="34" charset="0"/>
                <a:ea typeface="Times New Roman" panose="02020603050405020304" pitchFamily="18" charset="0"/>
              </a:rPr>
              <a:t>Can we introduce some tag into the component, like saying “this module can support dynamic linking in LLVM convention? so we can filter the components from the registry service for static linking at development time?</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Can we keep the WITX for defining WASI till the component model has market success?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using a tool to generate a </a:t>
            </a:r>
            <a:r>
              <a:rPr lang="en-US" sz="1400" dirty="0" err="1">
                <a:effectLst/>
                <a:latin typeface="Calibri" panose="020F0502020204030204" pitchFamily="34" charset="0"/>
                <a:ea typeface="Times New Roman" panose="02020603050405020304" pitchFamily="18" charset="0"/>
              </a:rPr>
              <a:t>witx</a:t>
            </a:r>
            <a:r>
              <a:rPr lang="en-US" sz="1400" dirty="0">
                <a:effectLst/>
                <a:latin typeface="Calibri" panose="020F0502020204030204" pitchFamily="34" charset="0"/>
                <a:ea typeface="Times New Roman" panose="02020603050405020304" pitchFamily="18" charset="0"/>
              </a:rPr>
              <a:t> from wit</a:t>
            </a:r>
            <a:endParaRPr lang="en-US" sz="1400" dirty="0">
              <a:effectLst/>
              <a:latin typeface="Calibri" panose="020F0502020204030204" pitchFamily="34" charset="0"/>
              <a:ea typeface="等线" panose="02010600030101010101" pitchFamily="2" charset="-122"/>
            </a:endParaRPr>
          </a:p>
          <a:p>
            <a:pPr marL="1143000" lvl="2" indent="-228600">
              <a:buFont typeface="+mj-lt"/>
              <a:buAutoNum type="romanLcPeriod"/>
            </a:pPr>
            <a:r>
              <a:rPr lang="en-US" sz="1400" dirty="0">
                <a:effectLst/>
                <a:latin typeface="Calibri" panose="020F0502020204030204" pitchFamily="34" charset="0"/>
                <a:ea typeface="等线" panose="02010600030101010101" pitchFamily="2" charset="-122"/>
              </a:rPr>
              <a:t>It seems okay. Currently the interface is mostly defined with basic value types and little part in pointers. </a:t>
            </a: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The need of CM for WASI supporting async and streaming</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Rich type of IDL, give type for the stream object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Binding code for reducing complexity in implementing the async and streaming</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Can an embedded environment support multiple memories?</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Usually no </a:t>
            </a:r>
            <a:r>
              <a:rPr lang="en-US" sz="1400" dirty="0" err="1">
                <a:effectLst/>
                <a:latin typeface="Calibri" panose="020F0502020204030204" pitchFamily="34" charset="0"/>
                <a:ea typeface="Times New Roman" panose="02020603050405020304" pitchFamily="18" charset="0"/>
              </a:rPr>
              <a:t>mem.grow</a:t>
            </a:r>
            <a:r>
              <a:rPr lang="en-US" sz="1400" dirty="0">
                <a:effectLst/>
                <a:latin typeface="Calibri" panose="020F0502020204030204" pitchFamily="34" charset="0"/>
                <a:ea typeface="Times New Roman" panose="02020603050405020304" pitchFamily="18" charset="0"/>
              </a:rPr>
              <a:t>. But multiple memories will cause more memory consumption.</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If </a:t>
            </a:r>
            <a:r>
              <a:rPr lang="en-US" sz="1400" dirty="0" err="1">
                <a:effectLst/>
                <a:latin typeface="Calibri" panose="020F0502020204030204" pitchFamily="34" charset="0"/>
                <a:ea typeface="Times New Roman" panose="02020603050405020304" pitchFamily="18" charset="0"/>
              </a:rPr>
              <a:t>mem.grow</a:t>
            </a:r>
            <a:r>
              <a:rPr lang="en-US" sz="1400" dirty="0">
                <a:effectLst/>
                <a:latin typeface="Calibri" panose="020F0502020204030204" pitchFamily="34" charset="0"/>
                <a:ea typeface="Times New Roman" panose="02020603050405020304" pitchFamily="18" charset="0"/>
              </a:rPr>
              <a:t> is needed, more design challenges due to no virtual memory. </a:t>
            </a:r>
            <a:endParaRPr lang="en-US" sz="1400" dirty="0">
              <a:effectLst/>
              <a:latin typeface="Calibri" panose="020F0502020204030204" pitchFamily="34" charset="0"/>
              <a:ea typeface="等线" panose="02010600030101010101" pitchFamily="2" charset="-122"/>
            </a:endParaRPr>
          </a:p>
          <a:p>
            <a:pPr marL="342900" lvl="0" indent="-342900">
              <a:buFont typeface="+mj-lt"/>
              <a:buAutoNum type="arabicPeriod"/>
            </a:pPr>
            <a:r>
              <a:rPr lang="en-US" sz="1400" dirty="0">
                <a:effectLst/>
                <a:latin typeface="Calibri" panose="020F0502020204030204" pitchFamily="34" charset="0"/>
                <a:ea typeface="Times New Roman" panose="02020603050405020304" pitchFamily="18" charset="0"/>
              </a:rPr>
              <a:t>Performance and footprint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The impact is small or an acceptable level (?), Zero for AoT</a:t>
            </a:r>
            <a:endParaRPr lang="en-US" sz="1400" dirty="0">
              <a:effectLst/>
              <a:latin typeface="Calibri" panose="020F0502020204030204" pitchFamily="34" charset="0"/>
              <a:ea typeface="等线" panose="02010600030101010101" pitchFamily="2" charset="-122"/>
            </a:endParaRPr>
          </a:p>
          <a:p>
            <a:pPr marL="742950" lvl="1" indent="-285750">
              <a:buFont typeface="+mj-lt"/>
              <a:buAutoNum type="alphaLcPeriod"/>
            </a:pPr>
            <a:r>
              <a:rPr lang="en-US" sz="1400" dirty="0">
                <a:effectLst/>
                <a:latin typeface="Calibri" panose="020F0502020204030204" pitchFamily="34" charset="0"/>
                <a:ea typeface="Times New Roman" panose="02020603050405020304" pitchFamily="18" charset="0"/>
              </a:rPr>
              <a:t>Some micro bench available</a:t>
            </a:r>
            <a:endParaRPr lang="en-US" sz="1400" dirty="0">
              <a:effectLst/>
              <a:latin typeface="Calibri" panose="020F0502020204030204" pitchFamily="34" charset="0"/>
              <a:ea typeface="等线" panose="02010600030101010101" pitchFamily="2" charset="-122"/>
            </a:endParaRPr>
          </a:p>
          <a:p>
            <a:pPr algn="l"/>
            <a:endParaRPr lang="en-US" sz="1600" dirty="0">
              <a:latin typeface="IntelOne Text Light" panose="020B0403020203020204" pitchFamily="34" charset="0"/>
            </a:endParaRPr>
          </a:p>
        </p:txBody>
      </p:sp>
      <p:sp>
        <p:nvSpPr>
          <p:cNvPr id="5" name="TextBox 4">
            <a:extLst>
              <a:ext uri="{FF2B5EF4-FFF2-40B4-BE49-F238E27FC236}">
                <a16:creationId xmlns:a16="http://schemas.microsoft.com/office/drawing/2014/main" id="{7D18553E-3599-CDCF-841A-D486BC08A463}"/>
              </a:ext>
            </a:extLst>
          </p:cNvPr>
          <p:cNvSpPr txBox="1"/>
          <p:nvPr/>
        </p:nvSpPr>
        <p:spPr>
          <a:xfrm>
            <a:off x="903904" y="0"/>
            <a:ext cx="8489825" cy="369332"/>
          </a:xfrm>
          <a:prstGeom prst="rect">
            <a:avLst/>
          </a:prstGeom>
          <a:noFill/>
        </p:spPr>
        <p:txBody>
          <a:bodyPr wrap="none" rtlCol="0">
            <a:spAutoFit/>
          </a:bodyPr>
          <a:lstStyle/>
          <a:p>
            <a:pPr algn="l"/>
            <a:r>
              <a:rPr lang="en-US" dirty="0">
                <a:latin typeface="IntelOne Text Light" panose="020B0403020203020204" pitchFamily="34" charset="0"/>
              </a:rPr>
              <a:t>2023 Aug 29 meeting with Component Model authors (Luke, Pat, Dan, Bailey..)</a:t>
            </a:r>
          </a:p>
        </p:txBody>
      </p:sp>
    </p:spTree>
    <p:extLst>
      <p:ext uri="{BB962C8B-B14F-4D97-AF65-F5344CB8AC3E}">
        <p14:creationId xmlns:p14="http://schemas.microsoft.com/office/powerpoint/2010/main" val="216515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7E3-A26D-7E09-C0E4-7190A1EEDA6D}"/>
              </a:ext>
            </a:extLst>
          </p:cNvPr>
          <p:cNvSpPr>
            <a:spLocks noGrp="1"/>
          </p:cNvSpPr>
          <p:nvPr>
            <p:ph type="title"/>
          </p:nvPr>
        </p:nvSpPr>
        <p:spPr/>
        <p:txBody>
          <a:bodyPr/>
          <a:lstStyle/>
          <a:p>
            <a:r>
              <a:rPr lang="en-US"/>
              <a:t>Open</a:t>
            </a:r>
          </a:p>
        </p:txBody>
      </p:sp>
      <p:sp>
        <p:nvSpPr>
          <p:cNvPr id="3" name="Content Placeholder 2">
            <a:extLst>
              <a:ext uri="{FF2B5EF4-FFF2-40B4-BE49-F238E27FC236}">
                <a16:creationId xmlns:a16="http://schemas.microsoft.com/office/drawing/2014/main" id="{A66EB7D0-01A2-54AB-145D-91DB92BDDF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436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6140-B61A-5326-558A-B0C388033216}"/>
              </a:ext>
            </a:extLst>
          </p:cNvPr>
          <p:cNvSpPr>
            <a:spLocks noGrp="1"/>
          </p:cNvSpPr>
          <p:nvPr>
            <p:ph type="title"/>
          </p:nvPr>
        </p:nvSpPr>
        <p:spPr/>
        <p:txBody>
          <a:bodyPr/>
          <a:lstStyle/>
          <a:p>
            <a:r>
              <a:rPr lang="en-US" altLang="zh-CN"/>
              <a:t>Background and purpose</a:t>
            </a:r>
            <a:endParaRPr lang="en-US"/>
          </a:p>
        </p:txBody>
      </p:sp>
      <p:sp>
        <p:nvSpPr>
          <p:cNvPr id="3" name="Content Placeholder 2">
            <a:extLst>
              <a:ext uri="{FF2B5EF4-FFF2-40B4-BE49-F238E27FC236}">
                <a16:creationId xmlns:a16="http://schemas.microsoft.com/office/drawing/2014/main" id="{CEBAAF37-98D9-C696-AB09-9483839BC767}"/>
              </a:ext>
            </a:extLst>
          </p:cNvPr>
          <p:cNvSpPr>
            <a:spLocks noGrp="1"/>
          </p:cNvSpPr>
          <p:nvPr>
            <p:ph idx="1"/>
          </p:nvPr>
        </p:nvSpPr>
        <p:spPr>
          <a:xfrm>
            <a:off x="838200" y="1437911"/>
            <a:ext cx="10515600" cy="5186254"/>
          </a:xfrm>
        </p:spPr>
        <p:txBody>
          <a:bodyPr>
            <a:normAutofit/>
          </a:bodyPr>
          <a:lstStyle/>
          <a:p>
            <a:pPr marL="0" indent="0" rtl="0">
              <a:lnSpc>
                <a:spcPct val="170000"/>
              </a:lnSpc>
              <a:buNone/>
            </a:pPr>
            <a:r>
              <a:rPr lang="en-US" sz="1800">
                <a:latin typeface="IntelOne Text Light" panose="020B0403020203020204" pitchFamily="34" charset="0"/>
              </a:rPr>
              <a:t>There is a </a:t>
            </a:r>
            <a:r>
              <a:rPr lang="en-US" sz="1800">
                <a:latin typeface="IntelOne Text Light" panose="020B0403020203020204" pitchFamily="34" charset="0"/>
                <a:hlinkClick r:id="rId2"/>
              </a:rPr>
              <a:t>PR</a:t>
            </a:r>
            <a:r>
              <a:rPr lang="en-US" sz="1800">
                <a:latin typeface="IntelOne Text Light" panose="020B0403020203020204" pitchFamily="34" charset="0"/>
              </a:rPr>
              <a:t>  (Rebase the Phase Process on CG's process) about requiring WIT file for the WASI definition</a:t>
            </a:r>
          </a:p>
          <a:p>
            <a:pPr lvl="1">
              <a:lnSpc>
                <a:spcPct val="170000"/>
              </a:lnSpc>
            </a:pPr>
            <a:r>
              <a:rPr lang="en-US" sz="1400">
                <a:latin typeface="IntelOne Text Light" panose="020B0403020203020204" pitchFamily="34" charset="0"/>
              </a:rPr>
              <a:t>It is one step of moving WASI to the component model-based</a:t>
            </a:r>
          </a:p>
          <a:p>
            <a:pPr marL="0" indent="0" rtl="0">
              <a:lnSpc>
                <a:spcPct val="170000"/>
              </a:lnSpc>
              <a:buNone/>
            </a:pPr>
            <a:r>
              <a:rPr lang="en-US" sz="1800">
                <a:latin typeface="IntelOne Text Light" panose="020B0403020203020204" pitchFamily="34" charset="0"/>
              </a:rPr>
              <a:t>WASI CG </a:t>
            </a:r>
            <a:r>
              <a:rPr lang="en-US" altLang="zh-CN" sz="1800">
                <a:latin typeface="IntelOne Text Light" panose="020B0403020203020204" pitchFamily="34" charset="0"/>
              </a:rPr>
              <a:t>is going to</a:t>
            </a:r>
            <a:r>
              <a:rPr lang="en-US" sz="1800">
                <a:latin typeface="IntelOne Text Light" panose="020B0403020203020204" pitchFamily="34" charset="0"/>
              </a:rPr>
              <a:t> vote on Rebase the Phase Process on CG‘s process </a:t>
            </a:r>
            <a:r>
              <a:rPr lang="en-US" altLang="zh-CN" sz="1800">
                <a:latin typeface="IntelOne Text Light" panose="020B0403020203020204" pitchFamily="34" charset="0"/>
              </a:rPr>
              <a:t>on 9/7</a:t>
            </a:r>
            <a:endParaRPr lang="en-US" sz="1800">
              <a:latin typeface="IntelOne Text Light" panose="020B0403020203020204" pitchFamily="34" charset="0"/>
            </a:endParaRPr>
          </a:p>
          <a:p>
            <a:pPr marL="0" indent="0">
              <a:lnSpc>
                <a:spcPct val="170000"/>
              </a:lnSpc>
              <a:buNone/>
            </a:pPr>
            <a:r>
              <a:rPr lang="en-US" sz="1800">
                <a:latin typeface="IntelOne Text Light" panose="020B0403020203020204" pitchFamily="34" charset="0"/>
              </a:rPr>
              <a:t>We spent some time understanding the component model and what WASI on CM means for the WAMR community</a:t>
            </a:r>
          </a:p>
          <a:p>
            <a:pPr marL="0" indent="0">
              <a:lnSpc>
                <a:spcPct val="170000"/>
              </a:lnSpc>
              <a:buNone/>
            </a:pPr>
            <a:r>
              <a:rPr lang="en-US" sz="1800">
                <a:latin typeface="IntelOne Text Light" panose="020B0403020203020204" pitchFamily="34" charset="0"/>
              </a:rPr>
              <a:t>We are sharing our understanding with the community participants and collecting feedback</a:t>
            </a:r>
          </a:p>
          <a:p>
            <a:pPr lvl="1">
              <a:lnSpc>
                <a:spcPct val="170000"/>
              </a:lnSpc>
            </a:pPr>
            <a:r>
              <a:rPr lang="en-US" sz="1400">
                <a:latin typeface="IntelOne Text Light" panose="020B0403020203020204" pitchFamily="34" charset="0"/>
              </a:rPr>
              <a:t>Please note some of our understanding might be wrong since the time is quite short</a:t>
            </a:r>
          </a:p>
        </p:txBody>
      </p:sp>
    </p:spTree>
    <p:extLst>
      <p:ext uri="{BB962C8B-B14F-4D97-AF65-F5344CB8AC3E}">
        <p14:creationId xmlns:p14="http://schemas.microsoft.com/office/powerpoint/2010/main" val="368087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9927-7FA1-D402-8473-49E3D12100C5}"/>
              </a:ext>
            </a:extLst>
          </p:cNvPr>
          <p:cNvSpPr>
            <a:spLocks noGrp="1"/>
          </p:cNvSpPr>
          <p:nvPr>
            <p:ph type="title"/>
          </p:nvPr>
        </p:nvSpPr>
        <p:spPr/>
        <p:txBody>
          <a:bodyPr/>
          <a:lstStyle/>
          <a:p>
            <a:r>
              <a:rPr lang="en-US"/>
              <a:t>Current status</a:t>
            </a:r>
          </a:p>
        </p:txBody>
      </p:sp>
      <p:sp>
        <p:nvSpPr>
          <p:cNvPr id="3" name="Content Placeholder 2">
            <a:extLst>
              <a:ext uri="{FF2B5EF4-FFF2-40B4-BE49-F238E27FC236}">
                <a16:creationId xmlns:a16="http://schemas.microsoft.com/office/drawing/2014/main" id="{94B93EA6-BAE9-6DAD-AACC-046904168CA9}"/>
              </a:ext>
            </a:extLst>
          </p:cNvPr>
          <p:cNvSpPr>
            <a:spLocks noGrp="1"/>
          </p:cNvSpPr>
          <p:nvPr>
            <p:ph idx="1"/>
          </p:nvPr>
        </p:nvSpPr>
        <p:spPr>
          <a:xfrm>
            <a:off x="838200" y="1520632"/>
            <a:ext cx="10515600" cy="5208544"/>
          </a:xfrm>
        </p:spPr>
        <p:txBody>
          <a:bodyPr>
            <a:normAutofit fontScale="70000" lnSpcReduction="20000"/>
          </a:bodyPr>
          <a:lstStyle/>
          <a:p>
            <a:pPr>
              <a:lnSpc>
                <a:spcPct val="160000"/>
              </a:lnSpc>
            </a:pPr>
            <a:r>
              <a:rPr lang="en-US"/>
              <a:t>Everything is based on core modules, and we are mostly doing static link</a:t>
            </a:r>
            <a:r>
              <a:rPr lang="en-US" altLang="zh-CN"/>
              <a:t>ing</a:t>
            </a:r>
            <a:endParaRPr lang="en-US"/>
          </a:p>
          <a:p>
            <a:pPr lvl="1">
              <a:lnSpc>
                <a:spcPct val="160000"/>
              </a:lnSpc>
            </a:pPr>
            <a:r>
              <a:rPr lang="en-US"/>
              <a:t>Wasm-</a:t>
            </a:r>
            <a:r>
              <a:rPr lang="en-US" err="1"/>
              <a:t>ld</a:t>
            </a:r>
            <a:r>
              <a:rPr lang="en-US"/>
              <a:t>, mostly like the native linker (on the symbol, relocation tables)</a:t>
            </a:r>
          </a:p>
          <a:p>
            <a:pPr lvl="1">
              <a:lnSpc>
                <a:spcPct val="160000"/>
              </a:lnSpc>
            </a:pPr>
            <a:r>
              <a:rPr lang="en-US"/>
              <a:t>Working well on C/C++ based modules, also ok with Rust-based modules</a:t>
            </a:r>
          </a:p>
          <a:p>
            <a:pPr>
              <a:lnSpc>
                <a:spcPct val="160000"/>
              </a:lnSpc>
            </a:pPr>
            <a:r>
              <a:rPr lang="en-US"/>
              <a:t>WASI defines the system calls provided by the runtime in C-like </a:t>
            </a:r>
            <a:r>
              <a:rPr lang="en-US" err="1"/>
              <a:t>witx</a:t>
            </a:r>
            <a:r>
              <a:rPr lang="en-US"/>
              <a:t> format</a:t>
            </a:r>
          </a:p>
          <a:p>
            <a:pPr>
              <a:lnSpc>
                <a:spcPct val="160000"/>
              </a:lnSpc>
            </a:pPr>
            <a:r>
              <a:rPr lang="en-US" altLang="zh-CN" err="1"/>
              <a:t>Wasi-libc</a:t>
            </a:r>
            <a:r>
              <a:rPr lang="en-US" altLang="zh-CN"/>
              <a:t> </a:t>
            </a:r>
            <a:r>
              <a:rPr lang="en-US"/>
              <a:t>(file, clock, thread, socket..) is supported with </a:t>
            </a:r>
            <a:r>
              <a:rPr lang="en-US" altLang="zh-CN"/>
              <a:t>WASI-preview1</a:t>
            </a:r>
          </a:p>
          <a:p>
            <a:pPr lvl="1">
              <a:lnSpc>
                <a:spcPct val="160000"/>
              </a:lnSpc>
            </a:pPr>
            <a:r>
              <a:rPr lang="en-US"/>
              <a:t>Distributed with C/C++ header files, library binary in Wasm core module </a:t>
            </a:r>
          </a:p>
          <a:p>
            <a:pPr lvl="1">
              <a:lnSpc>
                <a:spcPct val="160000"/>
              </a:lnSpc>
            </a:pPr>
            <a:r>
              <a:rPr lang="en-US" err="1"/>
              <a:t>Libc</a:t>
            </a:r>
            <a:r>
              <a:rPr lang="en-US"/>
              <a:t> is implemented by calling WASI interfaces</a:t>
            </a:r>
          </a:p>
          <a:p>
            <a:pPr>
              <a:lnSpc>
                <a:spcPct val="160000"/>
              </a:lnSpc>
            </a:pPr>
            <a:r>
              <a:rPr lang="en-US"/>
              <a:t>WAMR already supports dynamic link</a:t>
            </a:r>
            <a:r>
              <a:rPr lang="en-US" altLang="zh-CN"/>
              <a:t>ing</a:t>
            </a:r>
            <a:r>
              <a:rPr lang="en-US"/>
              <a:t> in the interpreter, and Sony’s patch for supporting AoT is under review</a:t>
            </a:r>
          </a:p>
          <a:p>
            <a:pPr lvl="1">
              <a:lnSpc>
                <a:spcPct val="160000"/>
              </a:lnSpc>
            </a:pPr>
            <a:r>
              <a:rPr lang="en-US"/>
              <a:t>Only pass arguments by values</a:t>
            </a:r>
            <a:r>
              <a:rPr lang="zh-CN" altLang="en-US"/>
              <a:t> </a:t>
            </a:r>
            <a:endParaRPr lang="en-US"/>
          </a:p>
          <a:p>
            <a:pPr lvl="1">
              <a:lnSpc>
                <a:spcPct val="160000"/>
              </a:lnSpc>
            </a:pPr>
            <a:r>
              <a:rPr lang="en-US" altLang="zh-CN"/>
              <a:t>No</a:t>
            </a:r>
            <a:r>
              <a:rPr lang="zh-CN" altLang="en-US"/>
              <a:t> </a:t>
            </a:r>
            <a:r>
              <a:rPr lang="en-US" altLang="zh-CN"/>
              <a:t>way</a:t>
            </a:r>
            <a:r>
              <a:rPr lang="zh-CN" altLang="en-US"/>
              <a:t> </a:t>
            </a:r>
            <a:r>
              <a:rPr lang="en-US" altLang="zh-CN"/>
              <a:t>to</a:t>
            </a:r>
            <a:r>
              <a:rPr lang="zh-CN" altLang="en-US"/>
              <a:t> </a:t>
            </a:r>
            <a:r>
              <a:rPr lang="en-US" altLang="zh-CN"/>
              <a:t>pass</a:t>
            </a:r>
            <a:r>
              <a:rPr lang="zh-CN" altLang="en-US"/>
              <a:t> </a:t>
            </a:r>
            <a:r>
              <a:rPr lang="en-US" altLang="zh-CN"/>
              <a:t>data</a:t>
            </a:r>
            <a:r>
              <a:rPr lang="zh-CN" altLang="en-US"/>
              <a:t> </a:t>
            </a:r>
            <a:r>
              <a:rPr lang="en-US" altLang="zh-CN"/>
              <a:t>by</a:t>
            </a:r>
            <a:r>
              <a:rPr lang="zh-CN" altLang="en-US"/>
              <a:t> </a:t>
            </a:r>
            <a:r>
              <a:rPr lang="en-US" altLang="zh-CN"/>
              <a:t>memory now, </a:t>
            </a:r>
            <a:r>
              <a:rPr lang="en-US" err="1"/>
              <a:t>WasmGC</a:t>
            </a:r>
            <a:r>
              <a:rPr lang="en-US"/>
              <a:t> and </a:t>
            </a:r>
            <a:r>
              <a:rPr lang="en-US" err="1"/>
              <a:t>mem.ref</a:t>
            </a:r>
            <a:r>
              <a:rPr lang="en-US"/>
              <a:t> are good native Wasm solutions</a:t>
            </a:r>
          </a:p>
        </p:txBody>
      </p:sp>
    </p:spTree>
    <p:extLst>
      <p:ext uri="{BB962C8B-B14F-4D97-AF65-F5344CB8AC3E}">
        <p14:creationId xmlns:p14="http://schemas.microsoft.com/office/powerpoint/2010/main" val="13458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0D5E3D-FF17-B314-FAA3-696758DF1C26}"/>
              </a:ext>
            </a:extLst>
          </p:cNvPr>
          <p:cNvPicPr>
            <a:picLocks noChangeAspect="1"/>
          </p:cNvPicPr>
          <p:nvPr/>
        </p:nvPicPr>
        <p:blipFill>
          <a:blip r:embed="rId3"/>
          <a:stretch>
            <a:fillRect/>
          </a:stretch>
        </p:blipFill>
        <p:spPr>
          <a:xfrm>
            <a:off x="6331409" y="326626"/>
            <a:ext cx="5748585" cy="3784684"/>
          </a:xfrm>
          <a:prstGeom prst="rect">
            <a:avLst/>
          </a:prstGeom>
        </p:spPr>
      </p:pic>
      <p:sp>
        <p:nvSpPr>
          <p:cNvPr id="4" name="TextBox 3">
            <a:extLst>
              <a:ext uri="{FF2B5EF4-FFF2-40B4-BE49-F238E27FC236}">
                <a16:creationId xmlns:a16="http://schemas.microsoft.com/office/drawing/2014/main" id="{23346B3C-D497-1E92-784A-67C029A660FA}"/>
              </a:ext>
            </a:extLst>
          </p:cNvPr>
          <p:cNvSpPr txBox="1"/>
          <p:nvPr/>
        </p:nvSpPr>
        <p:spPr>
          <a:xfrm>
            <a:off x="616857" y="1153146"/>
            <a:ext cx="5064379" cy="5632311"/>
          </a:xfrm>
          <a:prstGeom prst="rect">
            <a:avLst/>
          </a:prstGeom>
          <a:solidFill>
            <a:schemeClr val="bg1">
              <a:lumMod val="95000"/>
            </a:schemeClr>
          </a:solidFill>
        </p:spPr>
        <p:txBody>
          <a:bodyPr wrap="square">
            <a:spAutoFit/>
          </a:bodyPr>
          <a:lstStyle/>
          <a:p>
            <a:r>
              <a:rPr lang="en-US" sz="1200">
                <a:latin typeface="IntelOne Text Light" panose="020B0403020203020204" pitchFamily="34" charset="0"/>
              </a:rPr>
              <a:t>package </a:t>
            </a:r>
            <a:r>
              <a:rPr lang="en-US" sz="1200" err="1">
                <a:latin typeface="IntelOne Text Light" panose="020B0403020203020204" pitchFamily="34" charset="0"/>
              </a:rPr>
              <a:t>local:multi-worlds</a:t>
            </a:r>
            <a:endParaRPr lang="en-US" sz="1200">
              <a:latin typeface="IntelOne Text Light" panose="020B0403020203020204" pitchFamily="34" charset="0"/>
            </a:endParaRPr>
          </a:p>
          <a:p>
            <a:endParaRPr lang="en-US" sz="1200">
              <a:latin typeface="IntelOne Text Light" panose="020B0403020203020204" pitchFamily="34" charset="0"/>
            </a:endParaRPr>
          </a:p>
          <a:p>
            <a:r>
              <a:rPr lang="en-US" sz="1200">
                <a:latin typeface="IntelOne Text Light" panose="020B0403020203020204" pitchFamily="34" charset="0"/>
              </a:rPr>
              <a:t>interface types {</a:t>
            </a:r>
          </a:p>
          <a:p>
            <a:r>
              <a:rPr lang="en-US" sz="1200">
                <a:latin typeface="IntelOne Text Light" panose="020B0403020203020204" pitchFamily="34" charset="0"/>
              </a:rPr>
              <a:t>  record </a:t>
            </a:r>
            <a:r>
              <a:rPr lang="en-US" sz="1200" err="1">
                <a:latin typeface="IntelOne Text Light" panose="020B0403020203020204" pitchFamily="34" charset="0"/>
              </a:rPr>
              <a:t>coord</a:t>
            </a:r>
            <a:r>
              <a:rPr lang="en-US" sz="1200">
                <a:latin typeface="IntelOne Text Light" panose="020B0403020203020204" pitchFamily="34" charset="0"/>
              </a:rPr>
              <a:t> {</a:t>
            </a:r>
          </a:p>
          <a:p>
            <a:r>
              <a:rPr lang="en-US" sz="1200">
                <a:latin typeface="IntelOne Text Light" panose="020B0403020203020204" pitchFamily="34" charset="0"/>
              </a:rPr>
              <a:t>    x: u32,</a:t>
            </a:r>
          </a:p>
          <a:p>
            <a:r>
              <a:rPr lang="en-US" sz="1200">
                <a:latin typeface="IntelOne Text Light" panose="020B0403020203020204" pitchFamily="34" charset="0"/>
              </a:rPr>
              <a:t>    y: u32,</a:t>
            </a:r>
          </a:p>
          <a:p>
            <a:r>
              <a:rPr lang="en-US" sz="1200">
                <a:latin typeface="IntelOne Text Light" panose="020B0403020203020204" pitchFamily="34" charset="0"/>
              </a:rPr>
              <a:t>  }</a:t>
            </a:r>
          </a:p>
          <a:p>
            <a:endParaRPr lang="en-US" sz="1200">
              <a:latin typeface="IntelOne Text Light" panose="020B0403020203020204" pitchFamily="34" charset="0"/>
            </a:endParaRPr>
          </a:p>
          <a:p>
            <a:r>
              <a:rPr lang="en-US" sz="1200">
                <a:latin typeface="IntelOne Text Light" panose="020B0403020203020204" pitchFamily="34" charset="0"/>
              </a:rPr>
              <a:t>  record monster {</a:t>
            </a:r>
          </a:p>
          <a:p>
            <a:r>
              <a:rPr lang="en-US" sz="1200">
                <a:latin typeface="IntelOne Text Light" panose="020B0403020203020204" pitchFamily="34" charset="0"/>
              </a:rPr>
              <a:t>    name: string,</a:t>
            </a:r>
          </a:p>
          <a:p>
            <a:r>
              <a:rPr lang="en-US" sz="1200">
                <a:latin typeface="IntelOne Text Light" panose="020B0403020203020204" pitchFamily="34" charset="0"/>
              </a:rPr>
              <a:t>    hp: u32,</a:t>
            </a:r>
          </a:p>
          <a:p>
            <a:r>
              <a:rPr lang="en-US" sz="1200">
                <a:latin typeface="IntelOne Text Light" panose="020B0403020203020204" pitchFamily="34" charset="0"/>
              </a:rPr>
              <a:t>    pos: </a:t>
            </a:r>
            <a:r>
              <a:rPr lang="en-US" sz="1200" err="1">
                <a:latin typeface="IntelOne Text Light" panose="020B0403020203020204" pitchFamily="34" charset="0"/>
              </a:rPr>
              <a:t>coord</a:t>
            </a:r>
            <a:r>
              <a:rPr lang="en-US" sz="1200">
                <a:latin typeface="IntelOne Text Light" panose="020B0403020203020204" pitchFamily="34" charset="0"/>
              </a:rPr>
              <a:t>,</a:t>
            </a:r>
          </a:p>
          <a:p>
            <a:r>
              <a:rPr lang="en-US" sz="1200">
                <a:latin typeface="IntelOne Text Light" panose="020B0403020203020204" pitchFamily="34" charset="0"/>
              </a:rPr>
              <a:t>    elite: bool</a:t>
            </a:r>
          </a:p>
          <a:p>
            <a:r>
              <a:rPr lang="en-US" sz="1200">
                <a:latin typeface="IntelOne Text Light" panose="020B0403020203020204" pitchFamily="34" charset="0"/>
              </a:rPr>
              <a:t>  }</a:t>
            </a:r>
          </a:p>
          <a:p>
            <a:endParaRPr lang="en-US" sz="1200">
              <a:latin typeface="IntelOne Text Light" panose="020B0403020203020204" pitchFamily="34" charset="0"/>
            </a:endParaRPr>
          </a:p>
          <a:p>
            <a:r>
              <a:rPr lang="en-US" sz="1200">
                <a:latin typeface="IntelOne Text Light" panose="020B0403020203020204" pitchFamily="34" charset="0"/>
              </a:rPr>
              <a:t>  type error = u32</a:t>
            </a:r>
          </a:p>
          <a:p>
            <a:r>
              <a:rPr lang="en-US" sz="1200">
                <a:latin typeface="IntelOne Text Light" panose="020B0403020203020204" pitchFamily="34" charset="0"/>
              </a:rPr>
              <a:t>}</a:t>
            </a:r>
          </a:p>
          <a:p>
            <a:endParaRPr lang="en-US" sz="1200">
              <a:latin typeface="IntelOne Text Light" panose="020B0403020203020204" pitchFamily="34" charset="0"/>
            </a:endParaRPr>
          </a:p>
          <a:p>
            <a:r>
              <a:rPr lang="en-US" sz="1200">
                <a:latin typeface="IntelOne Text Light" panose="020B0403020203020204" pitchFamily="34" charset="0"/>
              </a:rPr>
              <a:t>world caller {</a:t>
            </a:r>
          </a:p>
          <a:p>
            <a:r>
              <a:rPr lang="en-US" sz="1200">
                <a:latin typeface="IntelOne Text Light" panose="020B0403020203020204" pitchFamily="34" charset="0"/>
              </a:rPr>
              <a:t>  use types.{</a:t>
            </a:r>
            <a:r>
              <a:rPr lang="en-US" sz="1200" err="1">
                <a:latin typeface="IntelOne Text Light" panose="020B0403020203020204" pitchFamily="34" charset="0"/>
              </a:rPr>
              <a:t>coord</a:t>
            </a:r>
            <a:r>
              <a:rPr lang="en-US" sz="1200">
                <a:latin typeface="IntelOne Text Light" panose="020B0403020203020204" pitchFamily="34" charset="0"/>
              </a:rPr>
              <a:t>, error, monster}</a:t>
            </a:r>
          </a:p>
          <a:p>
            <a:endParaRPr lang="en-US" sz="1200">
              <a:latin typeface="IntelOne Text Light" panose="020B0403020203020204" pitchFamily="34" charset="0"/>
            </a:endParaRPr>
          </a:p>
          <a:p>
            <a:r>
              <a:rPr lang="en-US" sz="1200">
                <a:latin typeface="IntelOne Text Light" panose="020B0403020203020204" pitchFamily="34" charset="0"/>
              </a:rPr>
              <a:t>  import get-positions: </a:t>
            </a:r>
            <a:r>
              <a:rPr lang="en-US" sz="1200" err="1">
                <a:latin typeface="IntelOne Text Light" panose="020B0403020203020204" pitchFamily="34" charset="0"/>
              </a:rPr>
              <a:t>func</a:t>
            </a:r>
            <a:r>
              <a:rPr lang="en-US" sz="1200">
                <a:latin typeface="IntelOne Text Light" panose="020B0403020203020204" pitchFamily="34" charset="0"/>
              </a:rPr>
              <a:t>(m: list&lt;monster&gt;) -&gt; list&lt;</a:t>
            </a:r>
            <a:r>
              <a:rPr lang="en-US" sz="1200" err="1">
                <a:latin typeface="IntelOne Text Light" panose="020B0403020203020204" pitchFamily="34" charset="0"/>
              </a:rPr>
              <a:t>coord</a:t>
            </a:r>
            <a:r>
              <a:rPr lang="en-US" sz="1200">
                <a:latin typeface="IntelOne Text Light" panose="020B0403020203020204" pitchFamily="34" charset="0"/>
              </a:rPr>
              <a:t>&gt;</a:t>
            </a:r>
          </a:p>
          <a:p>
            <a:r>
              <a:rPr lang="en-US" sz="1200">
                <a:latin typeface="IntelOne Text Light" panose="020B0403020203020204" pitchFamily="34" charset="0"/>
              </a:rPr>
              <a:t>  export run: </a:t>
            </a:r>
            <a:r>
              <a:rPr lang="en-US" sz="1200" err="1">
                <a:latin typeface="IntelOne Text Light" panose="020B0403020203020204" pitchFamily="34" charset="0"/>
              </a:rPr>
              <a:t>func</a:t>
            </a:r>
            <a:r>
              <a:rPr lang="en-US" sz="1200">
                <a:latin typeface="IntelOne Text Light" panose="020B0403020203020204" pitchFamily="34" charset="0"/>
              </a:rPr>
              <a:t>()</a:t>
            </a:r>
          </a:p>
          <a:p>
            <a:r>
              <a:rPr lang="en-US" sz="1200">
                <a:latin typeface="IntelOne Text Light" panose="020B0403020203020204" pitchFamily="34" charset="0"/>
              </a:rPr>
              <a:t>}</a:t>
            </a:r>
          </a:p>
          <a:p>
            <a:endParaRPr lang="en-US" sz="1200">
              <a:latin typeface="IntelOne Text Light" panose="020B0403020203020204" pitchFamily="34" charset="0"/>
            </a:endParaRPr>
          </a:p>
          <a:p>
            <a:r>
              <a:rPr lang="en-US" sz="1200">
                <a:latin typeface="IntelOne Text Light" panose="020B0403020203020204" pitchFamily="34" charset="0"/>
              </a:rPr>
              <a:t>world callee {</a:t>
            </a:r>
          </a:p>
          <a:p>
            <a:r>
              <a:rPr lang="en-US" sz="1200">
                <a:latin typeface="IntelOne Text Light" panose="020B0403020203020204" pitchFamily="34" charset="0"/>
              </a:rPr>
              <a:t>  use types.{</a:t>
            </a:r>
            <a:r>
              <a:rPr lang="en-US" sz="1200" err="1">
                <a:latin typeface="IntelOne Text Light" panose="020B0403020203020204" pitchFamily="34" charset="0"/>
              </a:rPr>
              <a:t>coord</a:t>
            </a:r>
            <a:r>
              <a:rPr lang="en-US" sz="1200">
                <a:latin typeface="IntelOne Text Light" panose="020B0403020203020204" pitchFamily="34" charset="0"/>
              </a:rPr>
              <a:t>, error, monster}</a:t>
            </a:r>
          </a:p>
          <a:p>
            <a:endParaRPr lang="en-US" sz="1200">
              <a:latin typeface="IntelOne Text Light" panose="020B0403020203020204" pitchFamily="34" charset="0"/>
            </a:endParaRPr>
          </a:p>
          <a:p>
            <a:r>
              <a:rPr lang="en-US" sz="1200">
                <a:latin typeface="IntelOne Text Light" panose="020B0403020203020204" pitchFamily="34" charset="0"/>
              </a:rPr>
              <a:t>  export get-positions: </a:t>
            </a:r>
            <a:r>
              <a:rPr lang="en-US" sz="1200" err="1">
                <a:latin typeface="IntelOne Text Light" panose="020B0403020203020204" pitchFamily="34" charset="0"/>
              </a:rPr>
              <a:t>func</a:t>
            </a:r>
            <a:r>
              <a:rPr lang="en-US" sz="1200">
                <a:latin typeface="IntelOne Text Light" panose="020B0403020203020204" pitchFamily="34" charset="0"/>
              </a:rPr>
              <a:t>(m: list&lt;monster&gt;) -&gt; list&lt;</a:t>
            </a:r>
            <a:r>
              <a:rPr lang="en-US" sz="1200" err="1">
                <a:latin typeface="IntelOne Text Light" panose="020B0403020203020204" pitchFamily="34" charset="0"/>
              </a:rPr>
              <a:t>coord</a:t>
            </a:r>
            <a:r>
              <a:rPr lang="en-US" sz="1200">
                <a:latin typeface="IntelOne Text Light" panose="020B0403020203020204" pitchFamily="34" charset="0"/>
              </a:rPr>
              <a:t>&gt;</a:t>
            </a:r>
          </a:p>
          <a:p>
            <a:r>
              <a:rPr lang="en-US" sz="1200">
                <a:latin typeface="IntelOne Text Light" panose="020B0403020203020204" pitchFamily="34" charset="0"/>
              </a:rPr>
              <a:t>}</a:t>
            </a:r>
          </a:p>
        </p:txBody>
      </p:sp>
      <p:pic>
        <p:nvPicPr>
          <p:cNvPr id="7" name="Picture 6">
            <a:extLst>
              <a:ext uri="{FF2B5EF4-FFF2-40B4-BE49-F238E27FC236}">
                <a16:creationId xmlns:a16="http://schemas.microsoft.com/office/drawing/2014/main" id="{636546B1-1E21-B19E-5DE1-B88EB3A187FB}"/>
              </a:ext>
            </a:extLst>
          </p:cNvPr>
          <p:cNvPicPr>
            <a:picLocks noChangeAspect="1"/>
          </p:cNvPicPr>
          <p:nvPr/>
        </p:nvPicPr>
        <p:blipFill>
          <a:blip r:embed="rId4"/>
          <a:stretch>
            <a:fillRect/>
          </a:stretch>
        </p:blipFill>
        <p:spPr>
          <a:xfrm>
            <a:off x="6967582" y="4259597"/>
            <a:ext cx="4476241" cy="2598403"/>
          </a:xfrm>
          <a:prstGeom prst="rect">
            <a:avLst/>
          </a:prstGeom>
        </p:spPr>
      </p:pic>
      <p:sp>
        <p:nvSpPr>
          <p:cNvPr id="2" name="Title 1">
            <a:extLst>
              <a:ext uri="{FF2B5EF4-FFF2-40B4-BE49-F238E27FC236}">
                <a16:creationId xmlns:a16="http://schemas.microsoft.com/office/drawing/2014/main" id="{AB5BFF92-E5C5-C7C0-3CE4-DA5679354DC4}"/>
              </a:ext>
            </a:extLst>
          </p:cNvPr>
          <p:cNvSpPr>
            <a:spLocks noGrp="1"/>
          </p:cNvSpPr>
          <p:nvPr>
            <p:ph type="title"/>
          </p:nvPr>
        </p:nvSpPr>
        <p:spPr>
          <a:xfrm>
            <a:off x="0" y="72543"/>
            <a:ext cx="10515600" cy="932784"/>
          </a:xfrm>
        </p:spPr>
        <p:txBody>
          <a:bodyPr/>
          <a:lstStyle/>
          <a:p>
            <a:r>
              <a:rPr lang="en-US" altLang="zh-CN"/>
              <a:t>The Component Model Basic</a:t>
            </a:r>
            <a:endParaRPr lang="en-US"/>
          </a:p>
        </p:txBody>
      </p:sp>
      <p:sp>
        <p:nvSpPr>
          <p:cNvPr id="8" name="TextBox 7">
            <a:extLst>
              <a:ext uri="{FF2B5EF4-FFF2-40B4-BE49-F238E27FC236}">
                <a16:creationId xmlns:a16="http://schemas.microsoft.com/office/drawing/2014/main" id="{6D2CDC9B-9C8C-1401-2C45-6ACC1BC3BB05}"/>
              </a:ext>
            </a:extLst>
          </p:cNvPr>
          <p:cNvSpPr txBox="1"/>
          <p:nvPr/>
        </p:nvSpPr>
        <p:spPr>
          <a:xfrm>
            <a:off x="4481012" y="1256612"/>
            <a:ext cx="1010213" cy="369332"/>
          </a:xfrm>
          <a:prstGeom prst="rect">
            <a:avLst/>
          </a:prstGeom>
          <a:noFill/>
        </p:spPr>
        <p:txBody>
          <a:bodyPr wrap="none" rtlCol="0">
            <a:spAutoFit/>
          </a:bodyPr>
          <a:lstStyle/>
          <a:p>
            <a:pPr algn="l"/>
            <a:r>
              <a:rPr lang="en-US">
                <a:latin typeface="IntelOne Text Light" panose="020B0403020203020204" pitchFamily="34" charset="0"/>
              </a:rPr>
              <a:t>WIT file</a:t>
            </a:r>
          </a:p>
        </p:txBody>
      </p:sp>
    </p:spTree>
    <p:extLst>
      <p:ext uri="{BB962C8B-B14F-4D97-AF65-F5344CB8AC3E}">
        <p14:creationId xmlns:p14="http://schemas.microsoft.com/office/powerpoint/2010/main" val="96728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FFAA-A02E-286D-417A-46184F9F7B5C}"/>
              </a:ext>
            </a:extLst>
          </p:cNvPr>
          <p:cNvSpPr>
            <a:spLocks noGrp="1"/>
          </p:cNvSpPr>
          <p:nvPr>
            <p:ph type="title"/>
          </p:nvPr>
        </p:nvSpPr>
        <p:spPr>
          <a:xfrm>
            <a:off x="0" y="0"/>
            <a:ext cx="10515600" cy="1325563"/>
          </a:xfrm>
        </p:spPr>
        <p:txBody>
          <a:bodyPr>
            <a:normAutofit/>
          </a:bodyPr>
          <a:lstStyle/>
          <a:p>
            <a:r>
              <a:rPr lang="en-US" sz="3600"/>
              <a:t>Flatten the WIT parameters</a:t>
            </a:r>
          </a:p>
        </p:txBody>
      </p:sp>
      <p:pic>
        <p:nvPicPr>
          <p:cNvPr id="7" name="Picture 6">
            <a:extLst>
              <a:ext uri="{FF2B5EF4-FFF2-40B4-BE49-F238E27FC236}">
                <a16:creationId xmlns:a16="http://schemas.microsoft.com/office/drawing/2014/main" id="{BE6C279C-A630-A700-9C24-9FBA9A4A137A}"/>
              </a:ext>
            </a:extLst>
          </p:cNvPr>
          <p:cNvPicPr>
            <a:picLocks noChangeAspect="1"/>
          </p:cNvPicPr>
          <p:nvPr/>
        </p:nvPicPr>
        <p:blipFill>
          <a:blip r:embed="rId3"/>
          <a:stretch>
            <a:fillRect/>
          </a:stretch>
        </p:blipFill>
        <p:spPr>
          <a:xfrm>
            <a:off x="6621198" y="1144745"/>
            <a:ext cx="5290264" cy="4955908"/>
          </a:xfrm>
          <a:prstGeom prst="rect">
            <a:avLst/>
          </a:prstGeom>
        </p:spPr>
      </p:pic>
      <p:sp>
        <p:nvSpPr>
          <p:cNvPr id="10" name="Rectangle 9">
            <a:extLst>
              <a:ext uri="{FF2B5EF4-FFF2-40B4-BE49-F238E27FC236}">
                <a16:creationId xmlns:a16="http://schemas.microsoft.com/office/drawing/2014/main" id="{E7992030-F47B-D6B7-ED9A-388713C0DCBB}"/>
              </a:ext>
            </a:extLst>
          </p:cNvPr>
          <p:cNvSpPr/>
          <p:nvPr/>
        </p:nvSpPr>
        <p:spPr>
          <a:xfrm>
            <a:off x="6621197" y="551432"/>
            <a:ext cx="5424219" cy="5549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D12A218-7BF9-629A-5051-0E15C27EC418}"/>
              </a:ext>
            </a:extLst>
          </p:cNvPr>
          <p:cNvPicPr>
            <a:picLocks noChangeAspect="1"/>
          </p:cNvPicPr>
          <p:nvPr/>
        </p:nvPicPr>
        <p:blipFill>
          <a:blip r:embed="rId4"/>
          <a:stretch>
            <a:fillRect/>
          </a:stretch>
        </p:blipFill>
        <p:spPr>
          <a:xfrm>
            <a:off x="88961" y="2276729"/>
            <a:ext cx="6398282" cy="4448648"/>
          </a:xfrm>
          <a:prstGeom prst="rect">
            <a:avLst/>
          </a:prstGeom>
        </p:spPr>
      </p:pic>
    </p:spTree>
    <p:extLst>
      <p:ext uri="{BB962C8B-B14F-4D97-AF65-F5344CB8AC3E}">
        <p14:creationId xmlns:p14="http://schemas.microsoft.com/office/powerpoint/2010/main" val="40583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2F2E356-2993-4FAA-0567-7EA5374C27B8}"/>
              </a:ext>
            </a:extLst>
          </p:cNvPr>
          <p:cNvPicPr>
            <a:picLocks noChangeAspect="1"/>
          </p:cNvPicPr>
          <p:nvPr/>
        </p:nvPicPr>
        <p:blipFill>
          <a:blip r:embed="rId2"/>
          <a:stretch>
            <a:fillRect/>
          </a:stretch>
        </p:blipFill>
        <p:spPr>
          <a:xfrm>
            <a:off x="4003964" y="0"/>
            <a:ext cx="8188036" cy="6858000"/>
          </a:xfrm>
          <a:prstGeom prst="rect">
            <a:avLst/>
          </a:prstGeom>
        </p:spPr>
      </p:pic>
      <p:sp>
        <p:nvSpPr>
          <p:cNvPr id="2" name="Title 1">
            <a:extLst>
              <a:ext uri="{FF2B5EF4-FFF2-40B4-BE49-F238E27FC236}">
                <a16:creationId xmlns:a16="http://schemas.microsoft.com/office/drawing/2014/main" id="{0160C3AA-13C9-69A8-B4EF-75F59E9BA995}"/>
              </a:ext>
            </a:extLst>
          </p:cNvPr>
          <p:cNvSpPr>
            <a:spLocks noGrp="1"/>
          </p:cNvSpPr>
          <p:nvPr>
            <p:ph type="title"/>
          </p:nvPr>
        </p:nvSpPr>
        <p:spPr>
          <a:xfrm>
            <a:off x="0" y="0"/>
            <a:ext cx="4855029" cy="1325563"/>
          </a:xfrm>
        </p:spPr>
        <p:txBody>
          <a:bodyPr>
            <a:normAutofit/>
          </a:bodyPr>
          <a:lstStyle/>
          <a:p>
            <a:r>
              <a:rPr lang="en-US" sz="3200"/>
              <a:t>Before calling core Wasm function import   </a:t>
            </a:r>
          </a:p>
        </p:txBody>
      </p:sp>
      <p:sp>
        <p:nvSpPr>
          <p:cNvPr id="8" name="TextBox 7">
            <a:extLst>
              <a:ext uri="{FF2B5EF4-FFF2-40B4-BE49-F238E27FC236}">
                <a16:creationId xmlns:a16="http://schemas.microsoft.com/office/drawing/2014/main" id="{E3FCB4C8-0545-4355-600A-A042D7381F15}"/>
              </a:ext>
            </a:extLst>
          </p:cNvPr>
          <p:cNvSpPr txBox="1"/>
          <p:nvPr/>
        </p:nvSpPr>
        <p:spPr>
          <a:xfrm>
            <a:off x="0" y="2068287"/>
            <a:ext cx="3872663" cy="3139321"/>
          </a:xfrm>
          <a:prstGeom prst="rect">
            <a:avLst/>
          </a:prstGeom>
          <a:solidFill>
            <a:schemeClr val="bg1">
              <a:lumMod val="95000"/>
            </a:schemeClr>
          </a:solidFill>
        </p:spPr>
        <p:txBody>
          <a:bodyPr wrap="square" rtlCol="0">
            <a:spAutoFit/>
          </a:bodyPr>
          <a:lstStyle/>
          <a:p>
            <a:pPr algn="l"/>
            <a:r>
              <a:rPr lang="en-US">
                <a:latin typeface="IntelOne Text Light" panose="020B0403020203020204" pitchFamily="34" charset="0"/>
              </a:rPr>
              <a:t>This page is totally under the Wasm core spec</a:t>
            </a:r>
          </a:p>
          <a:p>
            <a:pPr algn="l"/>
            <a:endParaRPr lang="en-US">
              <a:latin typeface="IntelOne Text Light" panose="020B0403020203020204" pitchFamily="34" charset="0"/>
            </a:endParaRPr>
          </a:p>
          <a:p>
            <a:pPr algn="l"/>
            <a:r>
              <a:rPr lang="en-US">
                <a:latin typeface="IntelOne Text Light" panose="020B0403020203020204" pitchFamily="34" charset="0"/>
              </a:rPr>
              <a:t>Data layout and wasm stack format are defined for a WIT IDL according to the Component Model Proposal </a:t>
            </a:r>
          </a:p>
          <a:p>
            <a:pPr algn="l"/>
            <a:endParaRPr lang="en-US">
              <a:latin typeface="IntelOne Text Light" panose="020B0403020203020204" pitchFamily="34" charset="0"/>
            </a:endParaRPr>
          </a:p>
          <a:p>
            <a:pPr algn="l"/>
            <a:r>
              <a:rPr lang="en-US">
                <a:latin typeface="IntelOne Text Light" panose="020B0403020203020204" pitchFamily="34" charset="0"/>
              </a:rPr>
              <a:t>Data format is complex so we need tools like wit-</a:t>
            </a:r>
            <a:r>
              <a:rPr lang="en-US" err="1">
                <a:latin typeface="IntelOne Text Light" panose="020B0403020203020204" pitchFamily="34" charset="0"/>
              </a:rPr>
              <a:t>bindgen</a:t>
            </a:r>
            <a:r>
              <a:rPr lang="en-US">
                <a:latin typeface="IntelOne Text Light" panose="020B0403020203020204" pitchFamily="34" charset="0"/>
              </a:rPr>
              <a:t> to generate source files with programming API</a:t>
            </a:r>
          </a:p>
        </p:txBody>
      </p:sp>
    </p:spTree>
    <p:extLst>
      <p:ext uri="{BB962C8B-B14F-4D97-AF65-F5344CB8AC3E}">
        <p14:creationId xmlns:p14="http://schemas.microsoft.com/office/powerpoint/2010/main" val="137629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9FF-5715-5312-7C27-DD9ED28649A2}"/>
              </a:ext>
            </a:extLst>
          </p:cNvPr>
          <p:cNvSpPr>
            <a:spLocks noGrp="1"/>
          </p:cNvSpPr>
          <p:nvPr>
            <p:ph type="title"/>
          </p:nvPr>
        </p:nvSpPr>
        <p:spPr>
          <a:xfrm>
            <a:off x="0" y="-8521"/>
            <a:ext cx="5143500" cy="1325563"/>
          </a:xfrm>
        </p:spPr>
        <p:txBody>
          <a:bodyPr>
            <a:normAutofit/>
          </a:bodyPr>
          <a:lstStyle/>
          <a:p>
            <a:r>
              <a:rPr lang="en-US" altLang="zh-CN"/>
              <a:t>Wit-</a:t>
            </a:r>
            <a:r>
              <a:rPr lang="en-US" altLang="zh-CN" err="1"/>
              <a:t>bindgen</a:t>
            </a:r>
            <a:endParaRPr lang="en-US"/>
          </a:p>
        </p:txBody>
      </p:sp>
      <p:sp>
        <p:nvSpPr>
          <p:cNvPr id="5" name="TextBox 4">
            <a:extLst>
              <a:ext uri="{FF2B5EF4-FFF2-40B4-BE49-F238E27FC236}">
                <a16:creationId xmlns:a16="http://schemas.microsoft.com/office/drawing/2014/main" id="{32D3DB09-DC2B-1313-0924-D466FAFE14B1}"/>
              </a:ext>
            </a:extLst>
          </p:cNvPr>
          <p:cNvSpPr txBox="1"/>
          <p:nvPr/>
        </p:nvSpPr>
        <p:spPr>
          <a:xfrm>
            <a:off x="6360335" y="556467"/>
            <a:ext cx="5835454" cy="6186309"/>
          </a:xfrm>
          <a:prstGeom prst="rect">
            <a:avLst/>
          </a:prstGeom>
          <a:solidFill>
            <a:schemeClr val="bg1">
              <a:lumMod val="95000"/>
            </a:schemeClr>
          </a:solidFill>
        </p:spPr>
        <p:txBody>
          <a:bodyPr wrap="square">
            <a:spAutoFit/>
          </a:bodyPr>
          <a:lstStyle/>
          <a:p>
            <a:r>
              <a:rPr lang="en-US" sz="1100">
                <a:latin typeface="IntelOne Display TH Light" panose="020B0403020203020204" pitchFamily="34" charset="-34"/>
                <a:cs typeface="IntelOne Display TH Light" panose="020B0403020203020204" pitchFamily="34" charset="-34"/>
              </a:rPr>
              <a:t>@Import(name = "get-positions", module = "$root")</a:t>
            </a:r>
          </a:p>
          <a:p>
            <a:r>
              <a:rPr lang="en-US" sz="1100">
                <a:latin typeface="IntelOne Display TH Light" panose="020B0403020203020204" pitchFamily="34" charset="-34"/>
                <a:cs typeface="IntelOne Display TH Light" panose="020B0403020203020204" pitchFamily="34" charset="-34"/>
              </a:rPr>
              <a:t>    private static native void </a:t>
            </a:r>
            <a:r>
              <a:rPr lang="en-US" sz="1100" err="1">
                <a:latin typeface="IntelOne Display TH Light" panose="020B0403020203020204" pitchFamily="34" charset="-34"/>
                <a:cs typeface="IntelOne Display TH Light" panose="020B0403020203020204" pitchFamily="34" charset="-34"/>
              </a:rPr>
              <a:t>wasmImportGetPositions</a:t>
            </a:r>
            <a:r>
              <a:rPr lang="en-US" sz="1100">
                <a:latin typeface="IntelOne Display TH Light" panose="020B0403020203020204" pitchFamily="34" charset="-34"/>
                <a:cs typeface="IntelOne Display TH Light" panose="020B0403020203020204" pitchFamily="34" charset="-34"/>
              </a:rPr>
              <a:t>(int p0, int p1, int p2);</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public static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&gt; </a:t>
            </a:r>
            <a:r>
              <a:rPr lang="en-US" sz="1100" err="1">
                <a:latin typeface="IntelOne Display TH Light" panose="020B0403020203020204" pitchFamily="34" charset="-34"/>
                <a:cs typeface="IntelOne Display TH Light" panose="020B0403020203020204" pitchFamily="34" charset="-34"/>
              </a:rPr>
              <a:t>getPositions</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wit.imports.local.multiWorlds.Types.Monster</a:t>
            </a:r>
            <a:r>
              <a:rPr lang="en-US" sz="1100">
                <a:latin typeface="IntelOne Display TH Light" panose="020B0403020203020204" pitchFamily="34" charset="-34"/>
                <a:cs typeface="IntelOne Display TH Light" panose="020B0403020203020204" pitchFamily="34" charset="-34"/>
              </a:rPr>
              <a:t>&gt; m) {</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int address = </a:t>
            </a:r>
            <a:r>
              <a:rPr lang="en-US" sz="1100" err="1">
                <a:latin typeface="IntelOne Display TH Light" panose="020B0403020203020204" pitchFamily="34" charset="-34"/>
                <a:cs typeface="IntelOne Display TH Light" panose="020B0403020203020204" pitchFamily="34" charset="-34"/>
              </a:rPr>
              <a:t>Memory.malloc</a:t>
            </a:r>
            <a:r>
              <a:rPr lang="en-US" sz="1100">
                <a:latin typeface="IntelOne Display TH Light" panose="020B0403020203020204" pitchFamily="34" charset="-34"/>
                <a:cs typeface="IntelOne Display TH Light" panose="020B0403020203020204" pitchFamily="34" charset="-34"/>
              </a:rPr>
              <a:t>((m).size() * 24, 4).</a:t>
            </a:r>
            <a:r>
              <a:rPr lang="en-US" sz="1100" err="1">
                <a:latin typeface="IntelOne Display TH Light" panose="020B0403020203020204" pitchFamily="34" charset="-34"/>
                <a:cs typeface="IntelOne Display TH Light" panose="020B0403020203020204" pitchFamily="34" charset="-34"/>
              </a:rPr>
              <a:t>toInt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for (int index = 0; index &lt; (m).size(); ++index)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wit.imports.local.multiWorlds.Types.Monster</a:t>
            </a:r>
            <a:r>
              <a:rPr lang="en-US" sz="1100">
                <a:latin typeface="IntelOne Display TH Light" panose="020B0403020203020204" pitchFamily="34" charset="-34"/>
                <a:cs typeface="IntelOne Display TH Light" panose="020B0403020203020204" pitchFamily="34" charset="-34"/>
              </a:rPr>
              <a:t> element = (m).get(index);</a:t>
            </a:r>
          </a:p>
          <a:p>
            <a:r>
              <a:rPr lang="en-US" sz="1100">
                <a:latin typeface="IntelOne Display TH Light" panose="020B0403020203020204" pitchFamily="34" charset="-34"/>
                <a:cs typeface="IntelOne Display TH Light" panose="020B0403020203020204" pitchFamily="34" charset="-34"/>
              </a:rPr>
              <a:t>            int base = address + (index * 24);</a:t>
            </a:r>
          </a:p>
          <a:p>
            <a:r>
              <a:rPr lang="en-US" sz="1100">
                <a:latin typeface="IntelOne Display TH Light" panose="020B0403020203020204" pitchFamily="34" charset="-34"/>
                <a:cs typeface="IntelOne Display TH Light" panose="020B0403020203020204" pitchFamily="34" charset="-34"/>
              </a:rPr>
              <a:t>            byte[] bytes = ((element).name).</a:t>
            </a:r>
            <a:r>
              <a:rPr lang="en-US" sz="1100" err="1">
                <a:latin typeface="IntelOne Display TH Light" panose="020B0403020203020204" pitchFamily="34" charset="-34"/>
                <a:cs typeface="IntelOne Display TH Light" panose="020B0403020203020204" pitchFamily="34" charset="-34"/>
              </a:rPr>
              <a:t>getBytes</a:t>
            </a:r>
            <a:r>
              <a:rPr lang="en-US" sz="1100">
                <a:latin typeface="IntelOne Display TH Light" panose="020B0403020203020204" pitchFamily="34" charset="-34"/>
                <a:cs typeface="IntelOne Display TH Light" panose="020B0403020203020204" pitchFamily="34" charset="-34"/>
              </a:rPr>
              <a:t>(StandardCharsets.UTF_8);</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+ 4).</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bytes.length</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+ 0).</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Address.ofData</a:t>
            </a:r>
            <a:r>
              <a:rPr lang="en-US" sz="1100">
                <a:latin typeface="IntelOne Display TH Light" panose="020B0403020203020204" pitchFamily="34" charset="-34"/>
                <a:cs typeface="IntelOne Display TH Light" panose="020B0403020203020204" pitchFamily="34" charset="-34"/>
              </a:rPr>
              <a:t>(bytes).</a:t>
            </a:r>
            <a:r>
              <a:rPr lang="en-US" sz="1100" err="1">
                <a:latin typeface="IntelOne Display TH Light" panose="020B0403020203020204" pitchFamily="34" charset="-34"/>
                <a:cs typeface="IntelOne Display TH Light" panose="020B0403020203020204" pitchFamily="34" charset="-34"/>
              </a:rPr>
              <a:t>toInt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+ 8).</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((element).hp);</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+ 12).</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(((element).pos).x);</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+ 16).</a:t>
            </a:r>
            <a:r>
              <a:rPr lang="en-US" sz="1100" err="1">
                <a:latin typeface="IntelOne Display TH Light" panose="020B0403020203020204" pitchFamily="34" charset="-34"/>
                <a:cs typeface="IntelOne Display TH Light" panose="020B0403020203020204" pitchFamily="34" charset="-34"/>
              </a:rPr>
              <a:t>putInt</a:t>
            </a:r>
            <a:r>
              <a:rPr lang="en-US" sz="1100">
                <a:latin typeface="IntelOne Display TH Light" panose="020B0403020203020204" pitchFamily="34" charset="-34"/>
                <a:cs typeface="IntelOne Display TH Light" panose="020B0403020203020204" pitchFamily="34" charset="-34"/>
              </a:rPr>
              <a:t>(((element).pos).y);</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 + 20).</a:t>
            </a:r>
            <a:r>
              <a:rPr lang="en-US" sz="1100" err="1">
                <a:latin typeface="IntelOne Display TH Light" panose="020B0403020203020204" pitchFamily="34" charset="-34"/>
                <a:cs typeface="IntelOne Display TH Light" panose="020B0403020203020204" pitchFamily="34" charset="-34"/>
              </a:rPr>
              <a:t>putByte</a:t>
            </a:r>
            <a:r>
              <a:rPr lang="en-US" sz="1100">
                <a:latin typeface="IntelOne Display TH Light" panose="020B0403020203020204" pitchFamily="34" charset="-34"/>
                <a:cs typeface="IntelOne Display TH Light" panose="020B0403020203020204" pitchFamily="34" charset="-34"/>
              </a:rPr>
              <a:t>((byte) (((element).elite ? 1 : 0)));</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wasmImportGetPositions</a:t>
            </a:r>
            <a:r>
              <a:rPr lang="en-US" sz="1100">
                <a:latin typeface="IntelOne Display TH Light" panose="020B0403020203020204" pitchFamily="34" charset="-34"/>
                <a:cs typeface="IntelOne Display TH Light" panose="020B0403020203020204" pitchFamily="34" charset="-34"/>
              </a:rPr>
              <a:t>(address, (m).size(), </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&gt; array = new </a:t>
            </a:r>
            <a:r>
              <a:rPr lang="en-US" sz="1100" err="1">
                <a:latin typeface="IntelOne Display TH Light" panose="020B0403020203020204" pitchFamily="34" charset="-34"/>
                <a:cs typeface="IntelOne Display TH Light" panose="020B0403020203020204" pitchFamily="34" charset="-34"/>
              </a:rPr>
              <a:t>ArrayList</a:t>
            </a:r>
            <a:r>
              <a:rPr lang="en-US" sz="1100">
                <a:latin typeface="IntelOne Display TH Light" panose="020B0403020203020204" pitchFamily="34" charset="-34"/>
                <a:cs typeface="IntelOne Display TH Light" panose="020B0403020203020204" pitchFamily="34" charset="-34"/>
              </a:rPr>
              <a:t>&lt;&gt;(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for (int index2 = 0; index2 &lt;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++index2) {</a:t>
            </a:r>
          </a:p>
          <a:p>
            <a:r>
              <a:rPr lang="en-US" sz="1100">
                <a:latin typeface="IntelOne Display TH Light" panose="020B0403020203020204" pitchFamily="34" charset="-34"/>
                <a:cs typeface="IntelOne Display TH Light" panose="020B0403020203020204" pitchFamily="34" charset="-34"/>
              </a:rPr>
              <a:t>            int base1 =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 (index2 * 8);</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array.add</a:t>
            </a:r>
            <a:r>
              <a:rPr lang="en-US" sz="1100">
                <a:latin typeface="IntelOne Display TH Light" panose="020B0403020203020204" pitchFamily="34" charset="-34"/>
                <a:cs typeface="IntelOne Display TH Light" panose="020B0403020203020204" pitchFamily="34" charset="-34"/>
              </a:rPr>
              <a:t>(new </a:t>
            </a:r>
            <a:r>
              <a:rPr lang="en-US" sz="1100" err="1">
                <a:latin typeface="IntelOne Display TH Light" panose="020B0403020203020204" pitchFamily="34" charset="-34"/>
                <a:cs typeface="IntelOne Display TH Light" panose="020B0403020203020204" pitchFamily="34" charset="-34"/>
              </a:rPr>
              <a:t>wit.imports.local.multiWorlds.Types.Coord</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((base1)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((base1)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a:t>
            </a:r>
          </a:p>
          <a:p>
            <a:r>
              <a:rPr lang="en-US" sz="1100">
                <a:latin typeface="IntelOne Display TH Light" panose="020B0403020203020204" pitchFamily="34" charset="-34"/>
                <a:cs typeface="IntelOne Display TH Light" panose="020B0403020203020204" pitchFamily="34" charset="-34"/>
              </a:rPr>
              <a:t>        }</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Memory.free</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+ 0).</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wit.worlds.Caller.RETURN_AREA</a:t>
            </a:r>
            <a:r>
              <a:rPr lang="en-US" sz="1100">
                <a:latin typeface="IntelOne Display TH Light" panose="020B0403020203020204" pitchFamily="34" charset="-34"/>
                <a:cs typeface="IntelOne Display TH Light" panose="020B0403020203020204" pitchFamily="34" charset="-34"/>
              </a:rPr>
              <a:t>) + 4).</a:t>
            </a:r>
            <a:r>
              <a:rPr lang="en-US" sz="1100" err="1">
                <a:latin typeface="IntelOne Display TH Light" panose="020B0403020203020204" pitchFamily="34" charset="-34"/>
                <a:cs typeface="IntelOne Display TH Light" panose="020B0403020203020204" pitchFamily="34" charset="-34"/>
              </a:rPr>
              <a:t>getInt</a:t>
            </a:r>
            <a:r>
              <a:rPr lang="en-US" sz="1100">
                <a:latin typeface="IntelOne Display TH Light" panose="020B0403020203020204" pitchFamily="34" charset="-34"/>
                <a:cs typeface="IntelOne Display TH Light" panose="020B0403020203020204" pitchFamily="34" charset="-34"/>
              </a:rPr>
              <a:t>()) * 8, 4);</a:t>
            </a:r>
          </a:p>
          <a:p>
            <a:r>
              <a:rPr lang="en-US" sz="1100">
                <a:latin typeface="IntelOne Display TH Light" panose="020B0403020203020204" pitchFamily="34" charset="-34"/>
                <a:cs typeface="IntelOne Display TH Light" panose="020B0403020203020204" pitchFamily="34" charset="-34"/>
              </a:rPr>
              <a:t>        </a:t>
            </a:r>
            <a:r>
              <a:rPr lang="en-US" sz="1100" err="1">
                <a:latin typeface="IntelOne Display TH Light" panose="020B0403020203020204" pitchFamily="34" charset="-34"/>
                <a:cs typeface="IntelOne Display TH Light" panose="020B0403020203020204" pitchFamily="34" charset="-34"/>
              </a:rPr>
              <a:t>Memory.free</a:t>
            </a:r>
            <a:r>
              <a:rPr lang="en-US" sz="1100">
                <a:latin typeface="IntelOne Display TH Light" panose="020B0403020203020204" pitchFamily="34" charset="-34"/>
                <a:cs typeface="IntelOne Display TH Light" panose="020B0403020203020204" pitchFamily="34" charset="-34"/>
              </a:rPr>
              <a:t>(</a:t>
            </a:r>
            <a:r>
              <a:rPr lang="en-US" sz="1100" err="1">
                <a:latin typeface="IntelOne Display TH Light" panose="020B0403020203020204" pitchFamily="34" charset="-34"/>
                <a:cs typeface="IntelOne Display TH Light" panose="020B0403020203020204" pitchFamily="34" charset="-34"/>
              </a:rPr>
              <a:t>Address.fromInt</a:t>
            </a:r>
            <a:r>
              <a:rPr lang="en-US" sz="1100">
                <a:latin typeface="IntelOne Display TH Light" panose="020B0403020203020204" pitchFamily="34" charset="-34"/>
                <a:cs typeface="IntelOne Display TH Light" panose="020B0403020203020204" pitchFamily="34" charset="-34"/>
              </a:rPr>
              <a:t>(address), (m).size() * 24, 4);</a:t>
            </a:r>
          </a:p>
          <a:p>
            <a:r>
              <a:rPr lang="en-US" sz="1100">
                <a:latin typeface="IntelOne Display TH Light" panose="020B0403020203020204" pitchFamily="34" charset="-34"/>
                <a:cs typeface="IntelOne Display TH Light" panose="020B0403020203020204" pitchFamily="34" charset="-34"/>
              </a:rPr>
              <a:t>        return array;</a:t>
            </a:r>
          </a:p>
          <a:p>
            <a:r>
              <a:rPr lang="en-US" sz="1100">
                <a:latin typeface="IntelOne Display TH Light" panose="020B0403020203020204" pitchFamily="34" charset="-34"/>
                <a:cs typeface="IntelOne Display TH Light" panose="020B0403020203020204" pitchFamily="34" charset="-34"/>
              </a:rPr>
              <a:t>    }</a:t>
            </a:r>
          </a:p>
        </p:txBody>
      </p:sp>
      <p:sp>
        <p:nvSpPr>
          <p:cNvPr id="6" name="TextBox 5">
            <a:extLst>
              <a:ext uri="{FF2B5EF4-FFF2-40B4-BE49-F238E27FC236}">
                <a16:creationId xmlns:a16="http://schemas.microsoft.com/office/drawing/2014/main" id="{C75CB7C2-F080-C01E-FFAE-BDFC647C36DD}"/>
              </a:ext>
            </a:extLst>
          </p:cNvPr>
          <p:cNvSpPr txBox="1"/>
          <p:nvPr/>
        </p:nvSpPr>
        <p:spPr>
          <a:xfrm>
            <a:off x="9432493" y="118656"/>
            <a:ext cx="2692538" cy="461665"/>
          </a:xfrm>
          <a:prstGeom prst="rect">
            <a:avLst/>
          </a:prstGeom>
          <a:noFill/>
        </p:spPr>
        <p:txBody>
          <a:bodyPr wrap="square" rtlCol="0">
            <a:spAutoFit/>
          </a:bodyPr>
          <a:lstStyle/>
          <a:p>
            <a:pPr algn="l"/>
            <a:r>
              <a:rPr lang="en-US" sz="1200">
                <a:latin typeface="IntelOne Text Light" panose="020B0403020203020204" pitchFamily="34" charset="0"/>
              </a:rPr>
              <a:t>Construct the Java </a:t>
            </a:r>
            <a:r>
              <a:rPr lang="en-US" sz="1200" err="1">
                <a:latin typeface="IntelOne Text Light" panose="020B0403020203020204" pitchFamily="34" charset="0"/>
              </a:rPr>
              <a:t>ArrayList</a:t>
            </a:r>
            <a:r>
              <a:rPr lang="en-US" sz="1200">
                <a:latin typeface="IntelOne Text Light" panose="020B0403020203020204" pitchFamily="34" charset="0"/>
              </a:rPr>
              <a:t> from the given list address and length </a:t>
            </a:r>
          </a:p>
        </p:txBody>
      </p:sp>
      <p:pic>
        <p:nvPicPr>
          <p:cNvPr id="7" name="Picture 6">
            <a:extLst>
              <a:ext uri="{FF2B5EF4-FFF2-40B4-BE49-F238E27FC236}">
                <a16:creationId xmlns:a16="http://schemas.microsoft.com/office/drawing/2014/main" id="{1E893A80-1698-D6CF-53B4-546E921F69F1}"/>
              </a:ext>
            </a:extLst>
          </p:cNvPr>
          <p:cNvPicPr>
            <a:picLocks noChangeAspect="1"/>
          </p:cNvPicPr>
          <p:nvPr/>
        </p:nvPicPr>
        <p:blipFill>
          <a:blip r:embed="rId3"/>
          <a:stretch>
            <a:fillRect/>
          </a:stretch>
        </p:blipFill>
        <p:spPr>
          <a:xfrm>
            <a:off x="115122" y="3869817"/>
            <a:ext cx="4649126" cy="1518838"/>
          </a:xfrm>
          <a:prstGeom prst="rect">
            <a:avLst/>
          </a:prstGeom>
        </p:spPr>
      </p:pic>
      <p:pic>
        <p:nvPicPr>
          <p:cNvPr id="8" name="Picture 7">
            <a:extLst>
              <a:ext uri="{FF2B5EF4-FFF2-40B4-BE49-F238E27FC236}">
                <a16:creationId xmlns:a16="http://schemas.microsoft.com/office/drawing/2014/main" id="{4B4DCCE7-39AA-2DFB-77E5-A1FEB7E78934}"/>
              </a:ext>
            </a:extLst>
          </p:cNvPr>
          <p:cNvPicPr>
            <a:picLocks noChangeAspect="1"/>
          </p:cNvPicPr>
          <p:nvPr/>
        </p:nvPicPr>
        <p:blipFill>
          <a:blip r:embed="rId4"/>
          <a:stretch>
            <a:fillRect/>
          </a:stretch>
        </p:blipFill>
        <p:spPr>
          <a:xfrm>
            <a:off x="115122" y="5437284"/>
            <a:ext cx="5730421" cy="1420716"/>
          </a:xfrm>
          <a:prstGeom prst="rect">
            <a:avLst/>
          </a:prstGeom>
        </p:spPr>
      </p:pic>
      <p:sp>
        <p:nvSpPr>
          <p:cNvPr id="10" name="TextBox 9">
            <a:extLst>
              <a:ext uri="{FF2B5EF4-FFF2-40B4-BE49-F238E27FC236}">
                <a16:creationId xmlns:a16="http://schemas.microsoft.com/office/drawing/2014/main" id="{4C77C48E-1AA7-6E88-2E0E-81D903F0FB14}"/>
              </a:ext>
            </a:extLst>
          </p:cNvPr>
          <p:cNvSpPr txBox="1"/>
          <p:nvPr/>
        </p:nvSpPr>
        <p:spPr>
          <a:xfrm>
            <a:off x="6418661" y="210989"/>
            <a:ext cx="1259682" cy="369332"/>
          </a:xfrm>
          <a:prstGeom prst="rect">
            <a:avLst/>
          </a:prstGeom>
          <a:noFill/>
        </p:spPr>
        <p:txBody>
          <a:bodyPr wrap="square">
            <a:spAutoFit/>
          </a:bodyPr>
          <a:lstStyle/>
          <a:p>
            <a:r>
              <a:rPr lang="en-US"/>
              <a:t>Java </a:t>
            </a:r>
            <a:r>
              <a:rPr lang="en-US" altLang="zh-CN"/>
              <a:t>import</a:t>
            </a:r>
            <a:endParaRPr lang="en-US"/>
          </a:p>
        </p:txBody>
      </p:sp>
      <p:sp>
        <p:nvSpPr>
          <p:cNvPr id="11" name="TextBox 10">
            <a:extLst>
              <a:ext uri="{FF2B5EF4-FFF2-40B4-BE49-F238E27FC236}">
                <a16:creationId xmlns:a16="http://schemas.microsoft.com/office/drawing/2014/main" id="{CB8612F4-659E-6CEB-AD5C-73A47F305CB9}"/>
              </a:ext>
            </a:extLst>
          </p:cNvPr>
          <p:cNvSpPr txBox="1"/>
          <p:nvPr/>
        </p:nvSpPr>
        <p:spPr>
          <a:xfrm>
            <a:off x="3661689" y="4751241"/>
            <a:ext cx="1101309" cy="369332"/>
          </a:xfrm>
          <a:prstGeom prst="rect">
            <a:avLst/>
          </a:prstGeom>
          <a:noFill/>
        </p:spPr>
        <p:txBody>
          <a:bodyPr wrap="square">
            <a:spAutoFit/>
          </a:bodyPr>
          <a:lstStyle/>
          <a:p>
            <a:r>
              <a:rPr lang="en-US" altLang="zh-CN"/>
              <a:t>C export</a:t>
            </a:r>
            <a:endParaRPr lang="en-US"/>
          </a:p>
        </p:txBody>
      </p:sp>
      <p:sp>
        <p:nvSpPr>
          <p:cNvPr id="12" name="TextBox 11">
            <a:extLst>
              <a:ext uri="{FF2B5EF4-FFF2-40B4-BE49-F238E27FC236}">
                <a16:creationId xmlns:a16="http://schemas.microsoft.com/office/drawing/2014/main" id="{DFC51312-F4A0-2171-89AE-ED0BDE986FE7}"/>
              </a:ext>
            </a:extLst>
          </p:cNvPr>
          <p:cNvSpPr txBox="1"/>
          <p:nvPr/>
        </p:nvSpPr>
        <p:spPr>
          <a:xfrm>
            <a:off x="4009017" y="6440039"/>
            <a:ext cx="1712118" cy="369332"/>
          </a:xfrm>
          <a:prstGeom prst="rect">
            <a:avLst/>
          </a:prstGeom>
          <a:noFill/>
        </p:spPr>
        <p:txBody>
          <a:bodyPr wrap="square">
            <a:spAutoFit/>
          </a:bodyPr>
          <a:lstStyle/>
          <a:p>
            <a:r>
              <a:rPr lang="en-US" altLang="zh-CN"/>
              <a:t>C import</a:t>
            </a:r>
            <a:endParaRPr lang="en-US"/>
          </a:p>
        </p:txBody>
      </p:sp>
      <p:pic>
        <p:nvPicPr>
          <p:cNvPr id="4" name="Picture 3">
            <a:extLst>
              <a:ext uri="{FF2B5EF4-FFF2-40B4-BE49-F238E27FC236}">
                <a16:creationId xmlns:a16="http://schemas.microsoft.com/office/drawing/2014/main" id="{A75FB7A8-4D3A-28F3-A085-DA0277927622}"/>
              </a:ext>
            </a:extLst>
          </p:cNvPr>
          <p:cNvPicPr>
            <a:picLocks noChangeAspect="1"/>
          </p:cNvPicPr>
          <p:nvPr/>
        </p:nvPicPr>
        <p:blipFill>
          <a:blip r:embed="rId5"/>
          <a:stretch>
            <a:fillRect/>
          </a:stretch>
        </p:blipFill>
        <p:spPr>
          <a:xfrm>
            <a:off x="0" y="1339042"/>
            <a:ext cx="6481363" cy="2559600"/>
          </a:xfrm>
          <a:prstGeom prst="rect">
            <a:avLst/>
          </a:prstGeom>
        </p:spPr>
      </p:pic>
    </p:spTree>
    <p:extLst>
      <p:ext uri="{BB962C8B-B14F-4D97-AF65-F5344CB8AC3E}">
        <p14:creationId xmlns:p14="http://schemas.microsoft.com/office/powerpoint/2010/main" val="15385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0406-3601-7B52-7A6C-712A6F51BC7D}"/>
              </a:ext>
            </a:extLst>
          </p:cNvPr>
          <p:cNvSpPr>
            <a:spLocks noGrp="1"/>
          </p:cNvSpPr>
          <p:nvPr>
            <p:ph type="title"/>
          </p:nvPr>
        </p:nvSpPr>
        <p:spPr/>
        <p:txBody>
          <a:bodyPr/>
          <a:lstStyle/>
          <a:p>
            <a:r>
              <a:rPr lang="en-US"/>
              <a:t>Inter-component Call procedure</a:t>
            </a:r>
          </a:p>
        </p:txBody>
      </p:sp>
      <p:pic>
        <p:nvPicPr>
          <p:cNvPr id="13" name="Picture 12">
            <a:extLst>
              <a:ext uri="{FF2B5EF4-FFF2-40B4-BE49-F238E27FC236}">
                <a16:creationId xmlns:a16="http://schemas.microsoft.com/office/drawing/2014/main" id="{51A3320E-0BAB-2773-9C94-B2FE47D3C715}"/>
              </a:ext>
            </a:extLst>
          </p:cNvPr>
          <p:cNvPicPr>
            <a:picLocks noChangeAspect="1"/>
          </p:cNvPicPr>
          <p:nvPr/>
        </p:nvPicPr>
        <p:blipFill>
          <a:blip r:embed="rId2"/>
          <a:stretch>
            <a:fillRect/>
          </a:stretch>
        </p:blipFill>
        <p:spPr>
          <a:xfrm>
            <a:off x="1332409" y="1982835"/>
            <a:ext cx="9010650" cy="4581525"/>
          </a:xfrm>
          <a:prstGeom prst="rect">
            <a:avLst/>
          </a:prstGeom>
        </p:spPr>
      </p:pic>
    </p:spTree>
    <p:extLst>
      <p:ext uri="{BB962C8B-B14F-4D97-AF65-F5344CB8AC3E}">
        <p14:creationId xmlns:p14="http://schemas.microsoft.com/office/powerpoint/2010/main" val="136028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90E4DB-6507-855C-C5C5-65CE99F2030D}"/>
              </a:ext>
            </a:extLst>
          </p:cNvPr>
          <p:cNvSpPr txBox="1"/>
          <p:nvPr/>
        </p:nvSpPr>
        <p:spPr>
          <a:xfrm>
            <a:off x="475128" y="745033"/>
            <a:ext cx="4140013" cy="1615827"/>
          </a:xfrm>
          <a:prstGeom prst="rect">
            <a:avLst/>
          </a:prstGeom>
          <a:solidFill>
            <a:schemeClr val="bg1">
              <a:lumMod val="95000"/>
            </a:schemeClr>
          </a:solidFill>
          <a:ln>
            <a:noFill/>
          </a:ln>
        </p:spPr>
        <p:txBody>
          <a:bodyPr wrap="square">
            <a:spAutoFit/>
          </a:bodyPr>
          <a:lstStyle/>
          <a:p>
            <a:r>
              <a:rPr lang="en-US" sz="1100">
                <a:latin typeface="IntelOne Text Light" panose="020B0403020203020204" pitchFamily="34" charset="0"/>
              </a:rPr>
              <a:t> ;;; Read from a file descriptor.</a:t>
            </a:r>
          </a:p>
          <a:p>
            <a:r>
              <a:rPr lang="en-US" sz="1100">
                <a:latin typeface="IntelOne Text Light" panose="020B0403020203020204" pitchFamily="34" charset="0"/>
              </a:rPr>
              <a:t>  ;;; Note: This is similar to `</a:t>
            </a:r>
            <a:r>
              <a:rPr lang="en-US" sz="1100" err="1">
                <a:latin typeface="IntelOne Text Light" panose="020B0403020203020204" pitchFamily="34" charset="0"/>
              </a:rPr>
              <a:t>readv</a:t>
            </a:r>
            <a:r>
              <a:rPr lang="en-US" sz="1100">
                <a:latin typeface="IntelOne Text Light" panose="020B0403020203020204" pitchFamily="34" charset="0"/>
              </a:rPr>
              <a:t>` in POSIX.</a:t>
            </a:r>
          </a:p>
          <a:p>
            <a:r>
              <a:rPr lang="en-US" sz="1100">
                <a:latin typeface="IntelOne Text Light" panose="020B0403020203020204" pitchFamily="34" charset="0"/>
              </a:rPr>
              <a:t>  (@interface </a:t>
            </a:r>
            <a:r>
              <a:rPr lang="en-US" sz="1100" err="1">
                <a:latin typeface="IntelOne Text Light" panose="020B0403020203020204" pitchFamily="34" charset="0"/>
              </a:rPr>
              <a:t>func</a:t>
            </a:r>
            <a:r>
              <a:rPr lang="en-US" sz="1100">
                <a:latin typeface="IntelOne Text Light" panose="020B0403020203020204" pitchFamily="34" charset="0"/>
              </a:rPr>
              <a:t> (export "</a:t>
            </a:r>
            <a:r>
              <a:rPr lang="en-US" sz="1100" err="1">
                <a:latin typeface="IntelOne Text Light" panose="020B0403020203020204" pitchFamily="34" charset="0"/>
              </a:rPr>
              <a:t>fd_read</a:t>
            </a:r>
            <a:r>
              <a:rPr lang="en-US" sz="1100">
                <a:latin typeface="IntelOne Text Light" panose="020B0403020203020204" pitchFamily="34" charset="0"/>
              </a:rPr>
              <a:t>")</a:t>
            </a:r>
          </a:p>
          <a:p>
            <a:r>
              <a:rPr lang="en-US" sz="1100">
                <a:latin typeface="IntelOne Text Light" panose="020B0403020203020204" pitchFamily="34" charset="0"/>
              </a:rPr>
              <a:t>    (param $</a:t>
            </a:r>
            <a:r>
              <a:rPr lang="en-US" sz="1100" err="1">
                <a:latin typeface="IntelOne Text Light" panose="020B0403020203020204" pitchFamily="34" charset="0"/>
              </a:rPr>
              <a:t>fd</a:t>
            </a:r>
            <a:r>
              <a:rPr lang="en-US" sz="1100">
                <a:latin typeface="IntelOne Text Light" panose="020B0403020203020204" pitchFamily="34" charset="0"/>
              </a:rPr>
              <a:t> $</a:t>
            </a:r>
            <a:r>
              <a:rPr lang="en-US" sz="1100" err="1">
                <a:latin typeface="IntelOne Text Light" panose="020B0403020203020204" pitchFamily="34" charset="0"/>
              </a:rPr>
              <a:t>fd</a:t>
            </a:r>
            <a:r>
              <a:rPr lang="en-US" sz="1100">
                <a:latin typeface="IntelOne Text Light" panose="020B0403020203020204" pitchFamily="34" charset="0"/>
              </a:rPr>
              <a:t>)</a:t>
            </a:r>
          </a:p>
          <a:p>
            <a:r>
              <a:rPr lang="en-US" sz="1100">
                <a:latin typeface="IntelOne Text Light" panose="020B0403020203020204" pitchFamily="34" charset="0"/>
              </a:rPr>
              <a:t>    ;;; List of scatter/gather vectors to which to store data.</a:t>
            </a:r>
          </a:p>
          <a:p>
            <a:r>
              <a:rPr lang="en-US" sz="1100">
                <a:latin typeface="IntelOne Text Light" panose="020B0403020203020204" pitchFamily="34" charset="0"/>
              </a:rPr>
              <a:t>    (param $</a:t>
            </a:r>
            <a:r>
              <a:rPr lang="en-US" sz="1100" err="1">
                <a:latin typeface="IntelOne Text Light" panose="020B0403020203020204" pitchFamily="34" charset="0"/>
              </a:rPr>
              <a:t>iovs</a:t>
            </a:r>
            <a:r>
              <a:rPr lang="en-US" sz="1100">
                <a:latin typeface="IntelOne Text Light" panose="020B0403020203020204" pitchFamily="34" charset="0"/>
              </a:rPr>
              <a:t> $</a:t>
            </a:r>
            <a:r>
              <a:rPr lang="en-US" sz="1100" err="1">
                <a:latin typeface="IntelOne Text Light" panose="020B0403020203020204" pitchFamily="34" charset="0"/>
              </a:rPr>
              <a:t>iovec_array</a:t>
            </a:r>
            <a:r>
              <a:rPr lang="en-US" sz="1100">
                <a:latin typeface="IntelOne Text Light" panose="020B0403020203020204" pitchFamily="34" charset="0"/>
              </a:rPr>
              <a:t>)</a:t>
            </a:r>
          </a:p>
          <a:p>
            <a:r>
              <a:rPr lang="en-US" sz="1100">
                <a:latin typeface="IntelOne Text Light" panose="020B0403020203020204" pitchFamily="34" charset="0"/>
              </a:rPr>
              <a:t>    ;;; The number of bytes read.</a:t>
            </a:r>
          </a:p>
          <a:p>
            <a:r>
              <a:rPr lang="en-US" sz="1100">
                <a:latin typeface="IntelOne Text Light" panose="020B0403020203020204" pitchFamily="34" charset="0"/>
              </a:rPr>
              <a:t>    (result $error (expected $size (error $</a:t>
            </a:r>
            <a:r>
              <a:rPr lang="en-US" sz="1100" err="1">
                <a:latin typeface="IntelOne Text Light" panose="020B0403020203020204" pitchFamily="34" charset="0"/>
              </a:rPr>
              <a:t>errno</a:t>
            </a:r>
            <a:r>
              <a:rPr lang="en-US" sz="1100">
                <a:latin typeface="IntelOne Text Light" panose="020B0403020203020204" pitchFamily="34" charset="0"/>
              </a:rPr>
              <a:t>)))</a:t>
            </a:r>
          </a:p>
          <a:p>
            <a:r>
              <a:rPr lang="en-US" sz="1100">
                <a:latin typeface="IntelOne Text Light" panose="020B0403020203020204" pitchFamily="34" charset="0"/>
              </a:rPr>
              <a:t>  )</a:t>
            </a:r>
          </a:p>
        </p:txBody>
      </p:sp>
      <p:sp>
        <p:nvSpPr>
          <p:cNvPr id="7" name="TextBox 6">
            <a:extLst>
              <a:ext uri="{FF2B5EF4-FFF2-40B4-BE49-F238E27FC236}">
                <a16:creationId xmlns:a16="http://schemas.microsoft.com/office/drawing/2014/main" id="{2701DF09-0707-7E1F-CD53-B5D72DE161AE}"/>
              </a:ext>
            </a:extLst>
          </p:cNvPr>
          <p:cNvSpPr txBox="1"/>
          <p:nvPr/>
        </p:nvSpPr>
        <p:spPr>
          <a:xfrm>
            <a:off x="475129" y="2412130"/>
            <a:ext cx="4140013" cy="4339650"/>
          </a:xfrm>
          <a:prstGeom prst="rect">
            <a:avLst/>
          </a:prstGeom>
          <a:solidFill>
            <a:schemeClr val="bg1">
              <a:lumMod val="95000"/>
            </a:schemeClr>
          </a:solidFill>
          <a:ln>
            <a:noFill/>
          </a:ln>
        </p:spPr>
        <p:txBody>
          <a:bodyPr wrap="square">
            <a:spAutoFit/>
          </a:bodyPr>
          <a:lstStyle>
            <a:defPPr>
              <a:defRPr lang="en-US"/>
            </a:defPPr>
            <a:lvl1pPr>
              <a:defRPr sz="1200">
                <a:latin typeface="IntelOne Text Light" panose="020B0403020203020204" pitchFamily="34" charset="0"/>
              </a:defRPr>
            </a:lvl1pPr>
          </a:lstStyle>
          <a:p>
            <a:r>
              <a:rPr lang="en-US" sz="1100"/>
              <a:t>;;; A file descriptor handle.</a:t>
            </a:r>
          </a:p>
          <a:p>
            <a:r>
              <a:rPr lang="en-US" sz="1100"/>
              <a:t>(</a:t>
            </a:r>
            <a:r>
              <a:rPr lang="en-US" sz="1100" err="1"/>
              <a:t>typename</a:t>
            </a:r>
            <a:r>
              <a:rPr lang="en-US" sz="1100"/>
              <a:t> $</a:t>
            </a:r>
            <a:r>
              <a:rPr lang="en-US" sz="1100" err="1"/>
              <a:t>fd</a:t>
            </a:r>
            <a:r>
              <a:rPr lang="en-US" sz="1100"/>
              <a:t> (handle))</a:t>
            </a:r>
          </a:p>
          <a:p>
            <a:endParaRPr lang="en-US" sz="1100"/>
          </a:p>
          <a:p>
            <a:r>
              <a:rPr lang="en-US" sz="1100"/>
              <a:t>;;; A region of memory for scatter/gather reads.</a:t>
            </a:r>
          </a:p>
          <a:p>
            <a:r>
              <a:rPr lang="en-US" sz="1100"/>
              <a:t>(</a:t>
            </a:r>
            <a:r>
              <a:rPr lang="en-US" sz="1100" err="1"/>
              <a:t>typename</a:t>
            </a:r>
            <a:r>
              <a:rPr lang="en-US" sz="1100"/>
              <a:t> $</a:t>
            </a:r>
            <a:r>
              <a:rPr lang="en-US" sz="1100" err="1"/>
              <a:t>iovec</a:t>
            </a:r>
            <a:endParaRPr lang="en-US" sz="1100"/>
          </a:p>
          <a:p>
            <a:r>
              <a:rPr lang="en-US" sz="1100"/>
              <a:t>  (record</a:t>
            </a:r>
          </a:p>
          <a:p>
            <a:r>
              <a:rPr lang="en-US" sz="1100"/>
              <a:t>    ;;; The address of the buffer to be filled.</a:t>
            </a:r>
          </a:p>
          <a:p>
            <a:r>
              <a:rPr lang="en-US" sz="1100"/>
              <a:t>    (field $</a:t>
            </a:r>
            <a:r>
              <a:rPr lang="en-US" sz="1100" err="1"/>
              <a:t>buf</a:t>
            </a:r>
            <a:r>
              <a:rPr lang="en-US" sz="1100"/>
              <a:t> (@witx pointer u8))</a:t>
            </a:r>
          </a:p>
          <a:p>
            <a:r>
              <a:rPr lang="en-US" sz="1100"/>
              <a:t>    ;;; The length of the buffer to be filled.</a:t>
            </a:r>
          </a:p>
          <a:p>
            <a:r>
              <a:rPr lang="en-US" sz="1100"/>
              <a:t>    (field $</a:t>
            </a:r>
            <a:r>
              <a:rPr lang="en-US" sz="1100" err="1"/>
              <a:t>buf_len</a:t>
            </a:r>
            <a:r>
              <a:rPr lang="en-US" sz="1100"/>
              <a:t> $size)</a:t>
            </a:r>
          </a:p>
          <a:p>
            <a:r>
              <a:rPr lang="en-US" sz="1100"/>
              <a:t>  )</a:t>
            </a:r>
          </a:p>
          <a:p>
            <a:r>
              <a:rPr lang="en-US" sz="1100"/>
              <a:t>)</a:t>
            </a:r>
          </a:p>
          <a:p>
            <a:endParaRPr lang="en-US" sz="1100"/>
          </a:p>
          <a:p>
            <a:r>
              <a:rPr lang="en-US" sz="1100"/>
              <a:t>;;; A region of memory for scatter/gather writes.</a:t>
            </a:r>
          </a:p>
          <a:p>
            <a:r>
              <a:rPr lang="en-US" sz="1100"/>
              <a:t>(</a:t>
            </a:r>
            <a:r>
              <a:rPr lang="en-US" sz="1100" err="1"/>
              <a:t>typename</a:t>
            </a:r>
            <a:r>
              <a:rPr lang="en-US" sz="1100"/>
              <a:t> $</a:t>
            </a:r>
            <a:r>
              <a:rPr lang="en-US" sz="1100" err="1"/>
              <a:t>ciovec</a:t>
            </a:r>
            <a:endParaRPr lang="en-US" sz="1100"/>
          </a:p>
          <a:p>
            <a:r>
              <a:rPr lang="en-US" sz="1100"/>
              <a:t>  (record</a:t>
            </a:r>
          </a:p>
          <a:p>
            <a:r>
              <a:rPr lang="en-US" sz="1100"/>
              <a:t>    ;;; The address of the buffer to be written.</a:t>
            </a:r>
          </a:p>
          <a:p>
            <a:r>
              <a:rPr lang="en-US" sz="1100"/>
              <a:t>    (field $</a:t>
            </a:r>
            <a:r>
              <a:rPr lang="en-US" sz="1100" err="1"/>
              <a:t>buf</a:t>
            </a:r>
            <a:r>
              <a:rPr lang="en-US" sz="1100"/>
              <a:t> (@witx </a:t>
            </a:r>
            <a:r>
              <a:rPr lang="en-US" sz="1100" err="1"/>
              <a:t>const_</a:t>
            </a:r>
            <a:r>
              <a:rPr lang="en-US" sz="1100" b="1" err="1">
                <a:solidFill>
                  <a:srgbClr val="FF0000"/>
                </a:solidFill>
              </a:rPr>
              <a:t>pointer</a:t>
            </a:r>
            <a:r>
              <a:rPr lang="en-US" sz="1100"/>
              <a:t> u8))</a:t>
            </a:r>
          </a:p>
          <a:p>
            <a:r>
              <a:rPr lang="en-US" sz="1100"/>
              <a:t>    ;;; The length of the buffer to be written.</a:t>
            </a:r>
          </a:p>
          <a:p>
            <a:r>
              <a:rPr lang="en-US" sz="1100"/>
              <a:t>    (field $</a:t>
            </a:r>
            <a:r>
              <a:rPr lang="en-US" sz="1100" err="1"/>
              <a:t>buf_len</a:t>
            </a:r>
            <a:r>
              <a:rPr lang="en-US" sz="1100"/>
              <a:t> $size)</a:t>
            </a:r>
          </a:p>
          <a:p>
            <a:r>
              <a:rPr lang="en-US" sz="1100"/>
              <a:t>  )</a:t>
            </a:r>
          </a:p>
          <a:p>
            <a:r>
              <a:rPr lang="en-US" sz="1100"/>
              <a:t>)</a:t>
            </a:r>
          </a:p>
          <a:p>
            <a:endParaRPr lang="en-US" sz="1100"/>
          </a:p>
          <a:p>
            <a:r>
              <a:rPr lang="en-US" sz="1100"/>
              <a:t>(</a:t>
            </a:r>
            <a:r>
              <a:rPr lang="en-US" sz="1100" err="1"/>
              <a:t>typename</a:t>
            </a:r>
            <a:r>
              <a:rPr lang="en-US" sz="1100"/>
              <a:t> $</a:t>
            </a:r>
            <a:r>
              <a:rPr lang="en-US" sz="1100" err="1"/>
              <a:t>iovec_array</a:t>
            </a:r>
            <a:r>
              <a:rPr lang="en-US" sz="1100"/>
              <a:t> (list $</a:t>
            </a:r>
            <a:r>
              <a:rPr lang="en-US" sz="1100" err="1"/>
              <a:t>iovec</a:t>
            </a:r>
            <a:r>
              <a:rPr lang="en-US" sz="1100"/>
              <a:t>))</a:t>
            </a:r>
          </a:p>
          <a:p>
            <a:r>
              <a:rPr lang="en-US" sz="1100"/>
              <a:t>(</a:t>
            </a:r>
            <a:r>
              <a:rPr lang="en-US" sz="1100" err="1"/>
              <a:t>typename</a:t>
            </a:r>
            <a:r>
              <a:rPr lang="en-US" sz="1100"/>
              <a:t> $</a:t>
            </a:r>
            <a:r>
              <a:rPr lang="en-US" sz="1100" err="1"/>
              <a:t>ciovec_array</a:t>
            </a:r>
            <a:r>
              <a:rPr lang="en-US" sz="1100"/>
              <a:t> (list $</a:t>
            </a:r>
            <a:r>
              <a:rPr lang="en-US" sz="1100" err="1"/>
              <a:t>ciovec</a:t>
            </a:r>
            <a:r>
              <a:rPr lang="en-US" sz="1100"/>
              <a:t>))</a:t>
            </a:r>
          </a:p>
        </p:txBody>
      </p:sp>
      <p:sp>
        <p:nvSpPr>
          <p:cNvPr id="9" name="TextBox 8">
            <a:extLst>
              <a:ext uri="{FF2B5EF4-FFF2-40B4-BE49-F238E27FC236}">
                <a16:creationId xmlns:a16="http://schemas.microsoft.com/office/drawing/2014/main" id="{C7857C50-CE24-D7E6-0479-39B6B00A7391}"/>
              </a:ext>
            </a:extLst>
          </p:cNvPr>
          <p:cNvSpPr txBox="1"/>
          <p:nvPr/>
        </p:nvSpPr>
        <p:spPr>
          <a:xfrm>
            <a:off x="5845199" y="745033"/>
            <a:ext cx="6094878" cy="3139321"/>
          </a:xfrm>
          <a:prstGeom prst="rect">
            <a:avLst/>
          </a:prstGeom>
          <a:solidFill>
            <a:schemeClr val="bg1">
              <a:lumMod val="95000"/>
            </a:schemeClr>
          </a:solidFill>
          <a:ln>
            <a:noFill/>
          </a:ln>
        </p:spPr>
        <p:txBody>
          <a:bodyPr wrap="square">
            <a:spAutoFit/>
          </a:bodyPr>
          <a:lstStyle>
            <a:defPPr>
              <a:defRPr lang="en-US"/>
            </a:defPPr>
            <a:lvl1pPr>
              <a:defRPr sz="1200">
                <a:latin typeface="IntelOne Text Light" panose="020B0403020203020204" pitchFamily="34" charset="0"/>
              </a:defRPr>
            </a:lvl1pPr>
          </a:lstStyle>
          <a:p>
            <a:r>
              <a:rPr lang="en-US" sz="1100"/>
              <a:t> /// Read from a descriptor, without using and updating the descriptor's offset.</a:t>
            </a:r>
          </a:p>
          <a:p>
            <a:r>
              <a:rPr lang="en-US" sz="1100"/>
              <a:t>    ///</a:t>
            </a:r>
          </a:p>
          <a:p>
            <a:r>
              <a:rPr lang="en-US" sz="1100"/>
              <a:t>    /// This function returns a list of bytes containing the data that was</a:t>
            </a:r>
          </a:p>
          <a:p>
            <a:r>
              <a:rPr lang="en-US" sz="1100"/>
              <a:t>    /// read, along with a bool which, when true, indicates that the end of the</a:t>
            </a:r>
          </a:p>
          <a:p>
            <a:r>
              <a:rPr lang="en-US" sz="1100"/>
              <a:t>    /// file was reached. The returned list will contain up to `length` bytes; it</a:t>
            </a:r>
          </a:p>
          <a:p>
            <a:r>
              <a:rPr lang="en-US" sz="1100"/>
              <a:t>    /// may return fewer than requested, if the end of the file is reached or</a:t>
            </a:r>
          </a:p>
          <a:p>
            <a:r>
              <a:rPr lang="en-US" sz="1100"/>
              <a:t>    /// if the I/O operation is interrupted.</a:t>
            </a:r>
          </a:p>
          <a:p>
            <a:r>
              <a:rPr lang="en-US" sz="1100"/>
              <a:t>    ///</a:t>
            </a:r>
          </a:p>
          <a:p>
            <a:r>
              <a:rPr lang="en-US" sz="1100"/>
              <a:t>    /// In the future, this may change to return a `stream&lt;u8, error-code&gt;`.</a:t>
            </a:r>
          </a:p>
          <a:p>
            <a:r>
              <a:rPr lang="en-US" sz="1100"/>
              <a:t>    ///</a:t>
            </a:r>
          </a:p>
          <a:p>
            <a:r>
              <a:rPr lang="en-US" sz="1100"/>
              <a:t>    /// Note: This is similar to `</a:t>
            </a:r>
            <a:r>
              <a:rPr lang="en-US" sz="1100" err="1"/>
              <a:t>pread</a:t>
            </a:r>
            <a:r>
              <a:rPr lang="en-US" sz="1100"/>
              <a:t>` in POSIX.</a:t>
            </a:r>
          </a:p>
          <a:p>
            <a:r>
              <a:rPr lang="en-US" sz="1100"/>
              <a:t>    read: </a:t>
            </a:r>
            <a:r>
              <a:rPr lang="en-US" sz="1100" err="1"/>
              <a:t>func</a:t>
            </a:r>
            <a:r>
              <a:rPr lang="en-US" sz="1100"/>
              <a:t>(</a:t>
            </a:r>
          </a:p>
          <a:p>
            <a:r>
              <a:rPr lang="en-US" sz="1100"/>
              <a:t>        this: descriptor,</a:t>
            </a:r>
          </a:p>
          <a:p>
            <a:r>
              <a:rPr lang="en-US" sz="1100"/>
              <a:t>        /// The maximum number of bytes to read.</a:t>
            </a:r>
          </a:p>
          <a:p>
            <a:r>
              <a:rPr lang="en-US" sz="1100"/>
              <a:t>        length: </a:t>
            </a:r>
            <a:r>
              <a:rPr lang="en-US" sz="1100" err="1"/>
              <a:t>filesize</a:t>
            </a:r>
            <a:r>
              <a:rPr lang="en-US" sz="1100"/>
              <a:t>,</a:t>
            </a:r>
          </a:p>
          <a:p>
            <a:r>
              <a:rPr lang="en-US" sz="1100"/>
              <a:t>        /// The offset within the file at which to read.</a:t>
            </a:r>
          </a:p>
          <a:p>
            <a:r>
              <a:rPr lang="en-US" sz="1100"/>
              <a:t>        offset: </a:t>
            </a:r>
            <a:r>
              <a:rPr lang="en-US" sz="1100" err="1"/>
              <a:t>filesize</a:t>
            </a:r>
            <a:r>
              <a:rPr lang="en-US" sz="1100"/>
              <a:t>,</a:t>
            </a:r>
          </a:p>
          <a:p>
            <a:r>
              <a:rPr lang="en-US" sz="1100"/>
              <a:t>    ) -&gt; result&lt;tuple&lt;list&lt;u8&gt;, bool&gt;, error-code&gt;</a:t>
            </a:r>
          </a:p>
        </p:txBody>
      </p:sp>
      <p:sp>
        <p:nvSpPr>
          <p:cNvPr id="10" name="TextBox 9">
            <a:extLst>
              <a:ext uri="{FF2B5EF4-FFF2-40B4-BE49-F238E27FC236}">
                <a16:creationId xmlns:a16="http://schemas.microsoft.com/office/drawing/2014/main" id="{31E37CEF-EAB0-A329-50B5-71DEAE4D7C5A}"/>
              </a:ext>
            </a:extLst>
          </p:cNvPr>
          <p:cNvSpPr txBox="1"/>
          <p:nvPr/>
        </p:nvSpPr>
        <p:spPr>
          <a:xfrm>
            <a:off x="4615141" y="6261505"/>
            <a:ext cx="3414717" cy="369332"/>
          </a:xfrm>
          <a:prstGeom prst="rect">
            <a:avLst/>
          </a:prstGeom>
          <a:noFill/>
        </p:spPr>
        <p:txBody>
          <a:bodyPr wrap="none" rtlCol="0">
            <a:spAutoFit/>
          </a:bodyPr>
          <a:lstStyle/>
          <a:p>
            <a:r>
              <a:rPr lang="en-US">
                <a:latin typeface="IntelOne Text Light" panose="020B0403020203020204" pitchFamily="34" charset="0"/>
              </a:rPr>
              <a:t>Function </a:t>
            </a:r>
            <a:r>
              <a:rPr lang="en-US" b="1">
                <a:solidFill>
                  <a:srgbClr val="FF0000"/>
                </a:solidFill>
                <a:latin typeface="IntelOne Text Light" panose="020B0403020203020204" pitchFamily="34" charset="0"/>
              </a:rPr>
              <a:t>read</a:t>
            </a:r>
            <a:r>
              <a:rPr lang="en-US">
                <a:latin typeface="IntelOne Text Light" panose="020B0403020203020204" pitchFamily="34" charset="0"/>
              </a:rPr>
              <a:t> defined in WITX</a:t>
            </a:r>
          </a:p>
        </p:txBody>
      </p:sp>
      <p:sp>
        <p:nvSpPr>
          <p:cNvPr id="11" name="TextBox 10">
            <a:extLst>
              <a:ext uri="{FF2B5EF4-FFF2-40B4-BE49-F238E27FC236}">
                <a16:creationId xmlns:a16="http://schemas.microsoft.com/office/drawing/2014/main" id="{242A5EE7-054A-FA9D-9274-B291766D67BD}"/>
              </a:ext>
            </a:extLst>
          </p:cNvPr>
          <p:cNvSpPr txBox="1"/>
          <p:nvPr/>
        </p:nvSpPr>
        <p:spPr>
          <a:xfrm>
            <a:off x="6994351" y="3900664"/>
            <a:ext cx="3249608" cy="369332"/>
          </a:xfrm>
          <a:prstGeom prst="rect">
            <a:avLst/>
          </a:prstGeom>
          <a:noFill/>
        </p:spPr>
        <p:txBody>
          <a:bodyPr wrap="none" rtlCol="0">
            <a:spAutoFit/>
          </a:bodyPr>
          <a:lstStyle/>
          <a:p>
            <a:r>
              <a:rPr lang="en-US">
                <a:latin typeface="IntelOne Text Light" panose="020B0403020203020204" pitchFamily="34" charset="0"/>
              </a:rPr>
              <a:t>Function </a:t>
            </a:r>
            <a:r>
              <a:rPr lang="en-US" b="1">
                <a:solidFill>
                  <a:srgbClr val="FF0000"/>
                </a:solidFill>
                <a:latin typeface="IntelOne Text Light" panose="020B0403020203020204" pitchFamily="34" charset="0"/>
              </a:rPr>
              <a:t>read</a:t>
            </a:r>
            <a:r>
              <a:rPr lang="en-US">
                <a:latin typeface="IntelOne Text Light" panose="020B0403020203020204" pitchFamily="34" charset="0"/>
              </a:rPr>
              <a:t> defined in WIT</a:t>
            </a:r>
          </a:p>
        </p:txBody>
      </p:sp>
      <p:sp>
        <p:nvSpPr>
          <p:cNvPr id="2" name="Title 1">
            <a:extLst>
              <a:ext uri="{FF2B5EF4-FFF2-40B4-BE49-F238E27FC236}">
                <a16:creationId xmlns:a16="http://schemas.microsoft.com/office/drawing/2014/main" id="{CF1FD26B-95BC-E25D-9A60-C87E32D729DE}"/>
              </a:ext>
            </a:extLst>
          </p:cNvPr>
          <p:cNvSpPr>
            <a:spLocks noGrp="1"/>
          </p:cNvSpPr>
          <p:nvPr>
            <p:ph type="title"/>
          </p:nvPr>
        </p:nvSpPr>
        <p:spPr>
          <a:xfrm>
            <a:off x="475128" y="-32343"/>
            <a:ext cx="10878672" cy="932784"/>
          </a:xfrm>
        </p:spPr>
        <p:txBody>
          <a:bodyPr/>
          <a:lstStyle/>
          <a:p>
            <a:r>
              <a:rPr lang="en-US" altLang="zh-CN"/>
              <a:t>The WASI-preview1 vs WASI-preview2</a:t>
            </a:r>
            <a:endParaRPr lang="en-US"/>
          </a:p>
        </p:txBody>
      </p:sp>
    </p:spTree>
    <p:extLst>
      <p:ext uri="{BB962C8B-B14F-4D97-AF65-F5344CB8AC3E}">
        <p14:creationId xmlns:p14="http://schemas.microsoft.com/office/powerpoint/2010/main" val="1509891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dirty="0">
            <a:latin typeface="IntelOne Text Light" panose="020B04030202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AC0B5DC4E054468FB0AC262D775EC4" ma:contentTypeVersion="18" ma:contentTypeDescription="Create a new document." ma:contentTypeScope="" ma:versionID="975dfae344b3938654c2ff1785ba03a7">
  <xsd:schema xmlns:xsd="http://www.w3.org/2001/XMLSchema" xmlns:xs="http://www.w3.org/2001/XMLSchema" xmlns:p="http://schemas.microsoft.com/office/2006/metadata/properties" xmlns:ns2="6f4f0644-3d35-473e-a3e3-a6d0b0df317d" xmlns:ns3="dc58d376-3c93-4619-a429-1a6b9ed8da93" xmlns:ns4="a7bc6c04-a6f3-4b85-abcc-278c78dc556b" targetNamespace="http://schemas.microsoft.com/office/2006/metadata/properties" ma:root="true" ma:fieldsID="43fdd55062d77b032a16bad9e67df147" ns2:_="" ns3:_="" ns4:_="">
    <xsd:import namespace="6f4f0644-3d35-473e-a3e3-a6d0b0df317d"/>
    <xsd:import namespace="dc58d376-3c93-4619-a429-1a6b9ed8da93"/>
    <xsd:import namespace="a7bc6c04-a6f3-4b85-abcc-278c78dc55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Comme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4f0644-3d35-473e-a3e3-a6d0b0df31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Comments" ma:index="17" nillable="true" ma:displayName="Comments" ma:format="Dropdown" ma:internalName="Comments">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58d376-3c93-4619-a429-1a6b9ed8da9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e4eaf0d6-b0b9-46e9-933c-55a8b41a910b}" ma:internalName="TaxCatchAll" ma:showField="CatchAllData" ma:web="dc58d376-3c93-4619-a429-1a6b9ed8da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s xmlns="6f4f0644-3d35-473e-a3e3-a6d0b0df317d" xsi:nil="true"/>
    <lcf76f155ced4ddcb4097134ff3c332f xmlns="6f4f0644-3d35-473e-a3e3-a6d0b0df317d">
      <Terms xmlns="http://schemas.microsoft.com/office/infopath/2007/PartnerControls"/>
    </lcf76f155ced4ddcb4097134ff3c332f>
    <TaxCatchAll xmlns="a7bc6c04-a6f3-4b85-abcc-278c78dc556b" xsi:nil="true"/>
  </documentManagement>
</p:properties>
</file>

<file path=customXml/itemProps1.xml><?xml version="1.0" encoding="utf-8"?>
<ds:datastoreItem xmlns:ds="http://schemas.openxmlformats.org/officeDocument/2006/customXml" ds:itemID="{1D33C319-B6C2-4F9C-9A3B-FF6CF15AE8B3}">
  <ds:schemaRefs>
    <ds:schemaRef ds:uri="6f4f0644-3d35-473e-a3e3-a6d0b0df317d"/>
    <ds:schemaRef ds:uri="a7bc6c04-a6f3-4b85-abcc-278c78dc556b"/>
    <ds:schemaRef ds:uri="dc58d376-3c93-4619-a429-1a6b9ed8da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D8B355-129F-45FC-8E58-9699E3CAE328}">
  <ds:schemaRefs>
    <ds:schemaRef ds:uri="http://schemas.microsoft.com/sharepoint/v3/contenttype/forms"/>
  </ds:schemaRefs>
</ds:datastoreItem>
</file>

<file path=customXml/itemProps3.xml><?xml version="1.0" encoding="utf-8"?>
<ds:datastoreItem xmlns:ds="http://schemas.openxmlformats.org/officeDocument/2006/customXml" ds:itemID="{B068D65A-06BF-421C-9E2B-E3C495DBCF8E}">
  <ds:schemaRefs>
    <ds:schemaRef ds:uri="6f4f0644-3d35-473e-a3e3-a6d0b0df317d"/>
    <ds:schemaRef ds:uri="a7bc6c04-a6f3-4b85-abcc-278c78dc556b"/>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3117</Words>
  <Application>Microsoft Office PowerPoint</Application>
  <PresentationFormat>Widescreen</PresentationFormat>
  <Paragraphs>291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IntelOne Display AR Light</vt:lpstr>
      <vt:lpstr>IntelOne Display TH Light</vt:lpstr>
      <vt:lpstr>IntelOne Text Light</vt:lpstr>
      <vt:lpstr>Office Theme</vt:lpstr>
      <vt:lpstr>WASI on Component Model Sharing and Discussion</vt:lpstr>
      <vt:lpstr>Background and purpose</vt:lpstr>
      <vt:lpstr>Current status</vt:lpstr>
      <vt:lpstr>The Component Model Basic</vt:lpstr>
      <vt:lpstr>Flatten the WIT parameters</vt:lpstr>
      <vt:lpstr>Before calling core Wasm function import   </vt:lpstr>
      <vt:lpstr>Wit-bindgen</vt:lpstr>
      <vt:lpstr>Inter-component Call procedure</vt:lpstr>
      <vt:lpstr>The WASI-preview1 vs WASI-preview2</vt:lpstr>
      <vt:lpstr>WASI on Component mode impacts/Concerns</vt:lpstr>
      <vt:lpstr>Wasm Ecosystem Growing Options</vt:lpstr>
      <vt:lpstr>Is Component Model essential for WASI?</vt:lpstr>
      <vt:lpstr>WAMR requirements and options</vt:lpstr>
      <vt:lpstr>PowerPoint Presentation</vt:lpstr>
      <vt:lpstr>Open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Xin</dc:creator>
  <cp:lastModifiedBy>Wang, Xin</cp:lastModifiedBy>
  <cp:revision>3</cp:revision>
  <dcterms:created xsi:type="dcterms:W3CDTF">2023-08-22T05:19:23Z</dcterms:created>
  <dcterms:modified xsi:type="dcterms:W3CDTF">2023-08-30T07:38:00Z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0x01010049AC0B5DC4E054468FB0AC262D775EC4</vt:lpwstr>
  </property>
  <property fmtid="{D5CDD505-2E9C-101B-9397-08002B2CF9AE}" pid="3" name="MediaServiceImageTags">
    <vt:lpwstr/>
  </property>
</Properties>
</file>