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12192000"/>
  <p:notesSz cx="6858000" cy="9144000"/>
  <p:embeddedFontLst>
    <p:embeddedFont>
      <p:font typeface="Calibri"/>
      <p:regular r:id="rId33"/>
      <p:bold r:id="rId34"/>
      <p:italic r:id="rId35"/>
      <p:boldItalic r:id="rId36"/>
    </p:embeddedFont>
    <p:embeddedFont>
      <p:font typeface="Questrial"/>
      <p:regular r:id="rId37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Calibri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Calibri-italic.fntdata"/><Relationship Id="rId12" Type="http://schemas.openxmlformats.org/officeDocument/2006/relationships/slide" Target="slides/slide7.xml"/><Relationship Id="rId34" Type="http://schemas.openxmlformats.org/officeDocument/2006/relationships/font" Target="fonts/Calibri-bold.fntdata"/><Relationship Id="rId15" Type="http://schemas.openxmlformats.org/officeDocument/2006/relationships/slide" Target="slides/slide10.xml"/><Relationship Id="rId37" Type="http://schemas.openxmlformats.org/officeDocument/2006/relationships/font" Target="fonts/Questrial-regular.fntdata"/><Relationship Id="rId14" Type="http://schemas.openxmlformats.org/officeDocument/2006/relationships/slide" Target="slides/slide9.xml"/><Relationship Id="rId36" Type="http://schemas.openxmlformats.org/officeDocument/2006/relationships/font" Target="fonts/Calibri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baseline="0" i="0" sz="7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2"/>
                </a:solidFill>
              </a:defRPr>
            </a:lvl2pPr>
            <a:lvl3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2"/>
                </a:solidFill>
              </a:defRPr>
            </a:lvl3pPr>
            <a:lvl4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2"/>
                </a:solidFill>
              </a:defRPr>
            </a:lvl4pPr>
            <a:lvl5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2"/>
                </a:solidFill>
              </a:defRPr>
            </a:lvl5pPr>
            <a:lvl6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2"/>
                </a:solidFill>
              </a:defRPr>
            </a:lvl6pPr>
            <a:lvl7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2"/>
                </a:solidFill>
              </a:defRPr>
            </a:lvl7pPr>
            <a:lvl8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2"/>
                </a:solidFill>
              </a:defRPr>
            </a:lvl8pPr>
            <a:lvl9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None/>
              <a:defRPr b="0" baseline="0" i="0" sz="2000" u="none" cap="none" strike="noStrike">
                <a:solidFill>
                  <a:srgbClr val="B2B2B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ctr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None/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ctr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ctr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None/>
              <a:defRPr b="0" baseline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ctr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None/>
              <a:defRPr b="0" baseline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ctr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None/>
              <a:defRPr b="0" baseline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ctr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None/>
              <a:defRPr b="0" baseline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ctr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None/>
              <a:defRPr b="0" baseline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ctr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None/>
              <a:defRPr b="0" baseline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de-DE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154955" y="4800587"/>
            <a:ext cx="8825657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b="0" sz="2400"/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9" name="Shape 79"/>
          <p:cNvSpPr/>
          <p:nvPr>
            <p:ph idx="2" type="pic"/>
          </p:nvPr>
        </p:nvSpPr>
        <p:spPr>
          <a:xfrm>
            <a:off x="1154954" y="685800"/>
            <a:ext cx="8825657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1154955" y="5367325"/>
            <a:ext cx="8825655" cy="493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Questrial"/>
              <a:buNone/>
              <a:defRPr sz="1200"/>
            </a:lvl1pPr>
            <a:lvl2pPr indent="0" marL="457200" rtl="0">
              <a:spcBef>
                <a:spcPts val="0"/>
              </a:spcBef>
              <a:buFont typeface="Questrial"/>
              <a:buNone/>
              <a:defRPr sz="1200"/>
            </a:lvl2pPr>
            <a:lvl3pPr indent="0" marL="914400" rtl="0">
              <a:spcBef>
                <a:spcPts val="0"/>
              </a:spcBef>
              <a:buFont typeface="Questrial"/>
              <a:buNone/>
              <a:defRPr sz="1000"/>
            </a:lvl3pPr>
            <a:lvl4pPr indent="0" marL="1371600" rtl="0">
              <a:spcBef>
                <a:spcPts val="0"/>
              </a:spcBef>
              <a:buFont typeface="Questrial"/>
              <a:buNone/>
              <a:defRPr sz="900"/>
            </a:lvl4pPr>
            <a:lvl5pPr indent="0" marL="1828800" rtl="0">
              <a:spcBef>
                <a:spcPts val="0"/>
              </a:spcBef>
              <a:buFont typeface="Questrial"/>
              <a:buNone/>
              <a:defRPr sz="900"/>
            </a:lvl5pPr>
            <a:lvl6pPr indent="0" marL="2286000" rtl="0">
              <a:spcBef>
                <a:spcPts val="0"/>
              </a:spcBef>
              <a:buFont typeface="Questrial"/>
              <a:buNone/>
              <a:defRPr sz="900"/>
            </a:lvl6pPr>
            <a:lvl7pPr indent="0" marL="2743200" rtl="0">
              <a:spcBef>
                <a:spcPts val="0"/>
              </a:spcBef>
              <a:buFont typeface="Questrial"/>
              <a:buNone/>
              <a:defRPr sz="900"/>
            </a:lvl7pPr>
            <a:lvl8pPr indent="0" marL="3200400" rtl="0">
              <a:spcBef>
                <a:spcPts val="0"/>
              </a:spcBef>
              <a:buFont typeface="Questrial"/>
              <a:buNone/>
              <a:defRPr sz="900"/>
            </a:lvl8pPr>
            <a:lvl9pPr indent="0" marL="3657600" rtl="0">
              <a:spcBef>
                <a:spcPts val="0"/>
              </a:spcBef>
              <a:buFont typeface="Questrial"/>
              <a:buNone/>
              <a:defRPr sz="900"/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de-DE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1154954" y="1447800"/>
            <a:ext cx="8825659" cy="198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4800"/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Questrial"/>
              <a:buNone/>
              <a:defRPr sz="1800"/>
            </a:lvl1pPr>
            <a:lvl2pPr indent="0" marL="457200" rtl="0">
              <a:spcBef>
                <a:spcPts val="0"/>
              </a:spcBef>
              <a:buFont typeface="Questrial"/>
              <a:buNone/>
              <a:defRPr sz="1200"/>
            </a:lvl2pPr>
            <a:lvl3pPr indent="0" marL="914400" rtl="0">
              <a:spcBef>
                <a:spcPts val="0"/>
              </a:spcBef>
              <a:buFont typeface="Questrial"/>
              <a:buNone/>
              <a:defRPr sz="1000"/>
            </a:lvl3pPr>
            <a:lvl4pPr indent="0" marL="1371600" rtl="0">
              <a:spcBef>
                <a:spcPts val="0"/>
              </a:spcBef>
              <a:buFont typeface="Questrial"/>
              <a:buNone/>
              <a:defRPr sz="900"/>
            </a:lvl4pPr>
            <a:lvl5pPr indent="0" marL="1828800" rtl="0">
              <a:spcBef>
                <a:spcPts val="0"/>
              </a:spcBef>
              <a:buFont typeface="Questrial"/>
              <a:buNone/>
              <a:defRPr sz="900"/>
            </a:lvl5pPr>
            <a:lvl6pPr indent="0" marL="2286000" rtl="0">
              <a:spcBef>
                <a:spcPts val="0"/>
              </a:spcBef>
              <a:buFont typeface="Questrial"/>
              <a:buNone/>
              <a:defRPr sz="900"/>
            </a:lvl6pPr>
            <a:lvl7pPr indent="0" marL="2743200" rtl="0">
              <a:spcBef>
                <a:spcPts val="0"/>
              </a:spcBef>
              <a:buFont typeface="Questrial"/>
              <a:buNone/>
              <a:defRPr sz="900"/>
            </a:lvl7pPr>
            <a:lvl8pPr indent="0" marL="3200400" rtl="0">
              <a:spcBef>
                <a:spcPts val="0"/>
              </a:spcBef>
              <a:buFont typeface="Questrial"/>
              <a:buNone/>
              <a:defRPr sz="900"/>
            </a:lvl8pPr>
            <a:lvl9pPr indent="0" marL="3657600" rtl="0">
              <a:spcBef>
                <a:spcPts val="0"/>
              </a:spcBef>
              <a:buFont typeface="Questrial"/>
              <a:buNone/>
              <a:defRPr sz="900"/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de-DE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1574800" y="1447800"/>
            <a:ext cx="7999315" cy="2323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4800"/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1930400" y="3771173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B2B2B2"/>
              </a:buClr>
              <a:buFont typeface="Questrial"/>
              <a:buNone/>
              <a:defRPr b="0" i="0" sz="1400" cap="small">
                <a:solidFill>
                  <a:srgbClr val="B2B2B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rtl="0">
              <a:spcBef>
                <a:spcPts val="0"/>
              </a:spcBef>
              <a:buFont typeface="Questrial"/>
              <a:buNone/>
              <a:defRPr sz="1200"/>
            </a:lvl2pPr>
            <a:lvl3pPr indent="0" marL="914400" rtl="0">
              <a:spcBef>
                <a:spcPts val="0"/>
              </a:spcBef>
              <a:buFont typeface="Questrial"/>
              <a:buNone/>
              <a:defRPr sz="1000"/>
            </a:lvl3pPr>
            <a:lvl4pPr indent="0" marL="1371600" rtl="0">
              <a:spcBef>
                <a:spcPts val="0"/>
              </a:spcBef>
              <a:buFont typeface="Questrial"/>
              <a:buNone/>
              <a:defRPr sz="900"/>
            </a:lvl4pPr>
            <a:lvl5pPr indent="0" marL="1828800" rtl="0">
              <a:spcBef>
                <a:spcPts val="0"/>
              </a:spcBef>
              <a:buFont typeface="Questrial"/>
              <a:buNone/>
              <a:defRPr sz="900"/>
            </a:lvl5pPr>
            <a:lvl6pPr indent="0" marL="2286000" rtl="0">
              <a:spcBef>
                <a:spcPts val="0"/>
              </a:spcBef>
              <a:buFont typeface="Questrial"/>
              <a:buNone/>
              <a:defRPr sz="900"/>
            </a:lvl6pPr>
            <a:lvl7pPr indent="0" marL="2743200" rtl="0">
              <a:spcBef>
                <a:spcPts val="0"/>
              </a:spcBef>
              <a:buFont typeface="Questrial"/>
              <a:buNone/>
              <a:defRPr sz="900"/>
            </a:lvl7pPr>
            <a:lvl8pPr indent="0" marL="3200400" rtl="0">
              <a:spcBef>
                <a:spcPts val="0"/>
              </a:spcBef>
              <a:buFont typeface="Questrial"/>
              <a:buNone/>
              <a:defRPr sz="900"/>
            </a:lvl8pPr>
            <a:lvl9pPr indent="0" marL="3657600" rtl="0">
              <a:spcBef>
                <a:spcPts val="0"/>
              </a:spcBef>
              <a:buFont typeface="Questrial"/>
              <a:buNone/>
              <a:defRPr sz="900"/>
            </a:lvl9pPr>
          </a:lstStyle>
          <a:p/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1154954" y="4350657"/>
            <a:ext cx="8825659" cy="167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Questrial"/>
              <a:buNone/>
              <a:defRPr sz="1800"/>
            </a:lvl1pPr>
            <a:lvl2pPr indent="0" marL="457200" rtl="0">
              <a:spcBef>
                <a:spcPts val="0"/>
              </a:spcBef>
              <a:buFont typeface="Questrial"/>
              <a:buNone/>
              <a:defRPr sz="1200"/>
            </a:lvl2pPr>
            <a:lvl3pPr indent="0" marL="914400" rtl="0">
              <a:spcBef>
                <a:spcPts val="0"/>
              </a:spcBef>
              <a:buFont typeface="Questrial"/>
              <a:buNone/>
              <a:defRPr sz="1000"/>
            </a:lvl3pPr>
            <a:lvl4pPr indent="0" marL="1371600" rtl="0">
              <a:spcBef>
                <a:spcPts val="0"/>
              </a:spcBef>
              <a:buFont typeface="Questrial"/>
              <a:buNone/>
              <a:defRPr sz="900"/>
            </a:lvl4pPr>
            <a:lvl5pPr indent="0" marL="1828800" rtl="0">
              <a:spcBef>
                <a:spcPts val="0"/>
              </a:spcBef>
              <a:buFont typeface="Questrial"/>
              <a:buNone/>
              <a:defRPr sz="900"/>
            </a:lvl5pPr>
            <a:lvl6pPr indent="0" marL="2286000" rtl="0">
              <a:spcBef>
                <a:spcPts val="0"/>
              </a:spcBef>
              <a:buFont typeface="Questrial"/>
              <a:buNone/>
              <a:defRPr sz="900"/>
            </a:lvl6pPr>
            <a:lvl7pPr indent="0" marL="2743200" rtl="0">
              <a:spcBef>
                <a:spcPts val="0"/>
              </a:spcBef>
              <a:buFont typeface="Questrial"/>
              <a:buNone/>
              <a:defRPr sz="900"/>
            </a:lvl7pPr>
            <a:lvl8pPr indent="0" marL="3200400" rtl="0">
              <a:spcBef>
                <a:spcPts val="0"/>
              </a:spcBef>
              <a:buFont typeface="Questrial"/>
              <a:buNone/>
              <a:defRPr sz="900"/>
            </a:lvl8pPr>
            <a:lvl9pPr indent="0" marL="3657600" rtl="0">
              <a:spcBef>
                <a:spcPts val="0"/>
              </a:spcBef>
              <a:buFont typeface="Questrial"/>
              <a:buNone/>
              <a:defRPr sz="900"/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de-DE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97" name="Shape 97"/>
          <p:cNvSpPr txBox="1"/>
          <p:nvPr/>
        </p:nvSpPr>
        <p:spPr>
          <a:xfrm>
            <a:off x="898295" y="971253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de-DE" sz="122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9330489" y="2613786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de-DE" sz="122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1154954" y="3124200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b="0" sz="4000" cap="none"/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1154954" y="4777380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l">
              <a:spcBef>
                <a:spcPts val="0"/>
              </a:spcBef>
              <a:buClr>
                <a:srgbClr val="B2B2B2"/>
              </a:buClr>
              <a:buFont typeface="Questrial"/>
              <a:buNone/>
              <a:defRPr sz="2000" cap="none">
                <a:solidFill>
                  <a:srgbClr val="B2B2B2"/>
                </a:solidFill>
              </a:defRPr>
            </a:lvl1pPr>
            <a:lvl2pPr indent="0" marL="4572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800">
                <a:solidFill>
                  <a:schemeClr val="lt1"/>
                </a:solidFill>
              </a:defRPr>
            </a:lvl2pPr>
            <a:lvl3pPr indent="0" marL="9144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600">
                <a:solidFill>
                  <a:schemeClr val="lt1"/>
                </a:solidFill>
              </a:defRPr>
            </a:lvl3pPr>
            <a:lvl4pPr indent="0" marL="13716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400">
                <a:solidFill>
                  <a:schemeClr val="lt1"/>
                </a:solidFill>
              </a:defRPr>
            </a:lvl4pPr>
            <a:lvl5pPr indent="0" marL="18288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400">
                <a:solidFill>
                  <a:schemeClr val="lt1"/>
                </a:solidFill>
              </a:defRPr>
            </a:lvl5pPr>
            <a:lvl6pPr indent="0" marL="22860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400">
                <a:solidFill>
                  <a:schemeClr val="lt1"/>
                </a:solidFill>
              </a:defRPr>
            </a:lvl6pPr>
            <a:lvl7pPr indent="0" marL="27432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400">
                <a:solidFill>
                  <a:schemeClr val="lt1"/>
                </a:solidFill>
              </a:defRPr>
            </a:lvl7pPr>
            <a:lvl8pPr indent="0" marL="32004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400">
                <a:solidFill>
                  <a:schemeClr val="lt1"/>
                </a:solidFill>
              </a:defRPr>
            </a:lvl8pPr>
            <a:lvl9pPr indent="0" marL="36576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de-DE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4200"/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32947" y="1981200"/>
            <a:ext cx="294686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B2B2B2"/>
              </a:buClr>
              <a:buFont typeface="Questrial"/>
              <a:buNone/>
              <a:defRPr b="0" sz="2400">
                <a:solidFill>
                  <a:srgbClr val="B2B2B2"/>
                </a:solidFill>
              </a:defRPr>
            </a:lvl1pPr>
            <a:lvl2pPr indent="0" marL="457200" rtl="0">
              <a:spcBef>
                <a:spcPts val="0"/>
              </a:spcBef>
              <a:buFont typeface="Questrial"/>
              <a:buNone/>
              <a:defRPr b="1" sz="2000"/>
            </a:lvl2pPr>
            <a:lvl3pPr indent="0" marL="914400" rtl="0">
              <a:spcBef>
                <a:spcPts val="0"/>
              </a:spcBef>
              <a:buFont typeface="Questrial"/>
              <a:buNone/>
              <a:defRPr b="1" sz="1800"/>
            </a:lvl3pPr>
            <a:lvl4pPr indent="0" marL="1371600" rtl="0">
              <a:spcBef>
                <a:spcPts val="0"/>
              </a:spcBef>
              <a:buFont typeface="Questrial"/>
              <a:buNone/>
              <a:defRPr b="1" sz="1600"/>
            </a:lvl4pPr>
            <a:lvl5pPr indent="0" marL="1828800" rtl="0">
              <a:spcBef>
                <a:spcPts val="0"/>
              </a:spcBef>
              <a:buFont typeface="Questrial"/>
              <a:buNone/>
              <a:defRPr b="1" sz="1600"/>
            </a:lvl5pPr>
            <a:lvl6pPr indent="0" marL="2286000" rtl="0">
              <a:spcBef>
                <a:spcPts val="0"/>
              </a:spcBef>
              <a:buFont typeface="Questrial"/>
              <a:buNone/>
              <a:defRPr b="1" sz="1600"/>
            </a:lvl6pPr>
            <a:lvl7pPr indent="0" marL="2743200" rtl="0">
              <a:spcBef>
                <a:spcPts val="0"/>
              </a:spcBef>
              <a:buFont typeface="Questrial"/>
              <a:buNone/>
              <a:defRPr b="1" sz="1600"/>
            </a:lvl7pPr>
            <a:lvl8pPr indent="0" marL="3200400" rtl="0">
              <a:spcBef>
                <a:spcPts val="0"/>
              </a:spcBef>
              <a:buFont typeface="Questrial"/>
              <a:buNone/>
              <a:defRPr b="1" sz="1600"/>
            </a:lvl8pPr>
            <a:lvl9pPr indent="0" marL="3657600" rtl="0">
              <a:spcBef>
                <a:spcPts val="0"/>
              </a:spcBef>
              <a:buFont typeface="Questrial"/>
              <a:buNone/>
              <a:defRPr b="1" sz="1600"/>
            </a:lvl9pPr>
          </a:lstStyle>
          <a:p/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x="652462" y="2667000"/>
            <a:ext cx="2927350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Questrial"/>
              <a:buNone/>
              <a:defRPr sz="1400"/>
            </a:lvl1pPr>
            <a:lvl2pPr indent="0" marL="457200" rtl="0">
              <a:spcBef>
                <a:spcPts val="0"/>
              </a:spcBef>
              <a:buFont typeface="Questrial"/>
              <a:buNone/>
              <a:defRPr sz="1200"/>
            </a:lvl2pPr>
            <a:lvl3pPr indent="0" marL="914400" rtl="0">
              <a:spcBef>
                <a:spcPts val="0"/>
              </a:spcBef>
              <a:buFont typeface="Questrial"/>
              <a:buNone/>
              <a:defRPr sz="1000"/>
            </a:lvl3pPr>
            <a:lvl4pPr indent="0" marL="1371600" rtl="0">
              <a:spcBef>
                <a:spcPts val="0"/>
              </a:spcBef>
              <a:buFont typeface="Questrial"/>
              <a:buNone/>
              <a:defRPr sz="900"/>
            </a:lvl4pPr>
            <a:lvl5pPr indent="0" marL="1828800" rtl="0">
              <a:spcBef>
                <a:spcPts val="0"/>
              </a:spcBef>
              <a:buFont typeface="Questrial"/>
              <a:buNone/>
              <a:defRPr sz="900"/>
            </a:lvl5pPr>
            <a:lvl6pPr indent="0" marL="2286000" rtl="0">
              <a:spcBef>
                <a:spcPts val="0"/>
              </a:spcBef>
              <a:buFont typeface="Questrial"/>
              <a:buNone/>
              <a:defRPr sz="900"/>
            </a:lvl6pPr>
            <a:lvl7pPr indent="0" marL="2743200" rtl="0">
              <a:spcBef>
                <a:spcPts val="0"/>
              </a:spcBef>
              <a:buFont typeface="Questrial"/>
              <a:buNone/>
              <a:defRPr sz="900"/>
            </a:lvl7pPr>
            <a:lvl8pPr indent="0" marL="3200400" rtl="0">
              <a:spcBef>
                <a:spcPts val="0"/>
              </a:spcBef>
              <a:buFont typeface="Questrial"/>
              <a:buNone/>
              <a:defRPr sz="900"/>
            </a:lvl8pPr>
            <a:lvl9pPr indent="0" marL="3657600" rtl="0">
              <a:spcBef>
                <a:spcPts val="0"/>
              </a:spcBef>
              <a:buFont typeface="Questrial"/>
              <a:buNone/>
              <a:defRPr sz="900"/>
            </a:lvl9pPr>
          </a:lstStyle>
          <a:p/>
        </p:txBody>
      </p:sp>
      <p:sp>
        <p:nvSpPr>
          <p:cNvPr id="109" name="Shape 109"/>
          <p:cNvSpPr txBox="1"/>
          <p:nvPr>
            <p:ph idx="3" type="body"/>
          </p:nvPr>
        </p:nvSpPr>
        <p:spPr>
          <a:xfrm>
            <a:off x="3883658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B2B2B2"/>
              </a:buClr>
              <a:buFont typeface="Questrial"/>
              <a:buNone/>
              <a:defRPr b="0" sz="2400">
                <a:solidFill>
                  <a:srgbClr val="B2B2B2"/>
                </a:solidFill>
              </a:defRPr>
            </a:lvl1pPr>
            <a:lvl2pPr indent="0" marL="457200" rtl="0">
              <a:spcBef>
                <a:spcPts val="0"/>
              </a:spcBef>
              <a:buFont typeface="Questrial"/>
              <a:buNone/>
              <a:defRPr b="1" sz="2000"/>
            </a:lvl2pPr>
            <a:lvl3pPr indent="0" marL="914400" rtl="0">
              <a:spcBef>
                <a:spcPts val="0"/>
              </a:spcBef>
              <a:buFont typeface="Questrial"/>
              <a:buNone/>
              <a:defRPr b="1" sz="1800"/>
            </a:lvl3pPr>
            <a:lvl4pPr indent="0" marL="1371600" rtl="0">
              <a:spcBef>
                <a:spcPts val="0"/>
              </a:spcBef>
              <a:buFont typeface="Questrial"/>
              <a:buNone/>
              <a:defRPr b="1" sz="1600"/>
            </a:lvl4pPr>
            <a:lvl5pPr indent="0" marL="1828800" rtl="0">
              <a:spcBef>
                <a:spcPts val="0"/>
              </a:spcBef>
              <a:buFont typeface="Questrial"/>
              <a:buNone/>
              <a:defRPr b="1" sz="1600"/>
            </a:lvl5pPr>
            <a:lvl6pPr indent="0" marL="2286000" rtl="0">
              <a:spcBef>
                <a:spcPts val="0"/>
              </a:spcBef>
              <a:buFont typeface="Questrial"/>
              <a:buNone/>
              <a:defRPr b="1" sz="1600"/>
            </a:lvl6pPr>
            <a:lvl7pPr indent="0" marL="2743200" rtl="0">
              <a:spcBef>
                <a:spcPts val="0"/>
              </a:spcBef>
              <a:buFont typeface="Questrial"/>
              <a:buNone/>
              <a:defRPr b="1" sz="1600"/>
            </a:lvl7pPr>
            <a:lvl8pPr indent="0" marL="3200400" rtl="0">
              <a:spcBef>
                <a:spcPts val="0"/>
              </a:spcBef>
              <a:buFont typeface="Questrial"/>
              <a:buNone/>
              <a:defRPr b="1" sz="1600"/>
            </a:lvl8pPr>
            <a:lvl9pPr indent="0" marL="3657600" rtl="0">
              <a:spcBef>
                <a:spcPts val="0"/>
              </a:spcBef>
              <a:buFont typeface="Questrial"/>
              <a:buNone/>
              <a:defRPr b="1" sz="1600"/>
            </a:lvl9pPr>
          </a:lstStyle>
          <a:p/>
        </p:txBody>
      </p:sp>
      <p:sp>
        <p:nvSpPr>
          <p:cNvPr id="110" name="Shape 110"/>
          <p:cNvSpPr txBox="1"/>
          <p:nvPr>
            <p:ph idx="4" type="body"/>
          </p:nvPr>
        </p:nvSpPr>
        <p:spPr>
          <a:xfrm>
            <a:off x="3873105" y="2667000"/>
            <a:ext cx="2946793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Questrial"/>
              <a:buNone/>
              <a:defRPr sz="1400"/>
            </a:lvl1pPr>
            <a:lvl2pPr indent="0" marL="457200" rtl="0">
              <a:spcBef>
                <a:spcPts val="0"/>
              </a:spcBef>
              <a:buFont typeface="Questrial"/>
              <a:buNone/>
              <a:defRPr sz="1200"/>
            </a:lvl2pPr>
            <a:lvl3pPr indent="0" marL="914400" rtl="0">
              <a:spcBef>
                <a:spcPts val="0"/>
              </a:spcBef>
              <a:buFont typeface="Questrial"/>
              <a:buNone/>
              <a:defRPr sz="1000"/>
            </a:lvl3pPr>
            <a:lvl4pPr indent="0" marL="1371600" rtl="0">
              <a:spcBef>
                <a:spcPts val="0"/>
              </a:spcBef>
              <a:buFont typeface="Questrial"/>
              <a:buNone/>
              <a:defRPr sz="900"/>
            </a:lvl4pPr>
            <a:lvl5pPr indent="0" marL="1828800" rtl="0">
              <a:spcBef>
                <a:spcPts val="0"/>
              </a:spcBef>
              <a:buFont typeface="Questrial"/>
              <a:buNone/>
              <a:defRPr sz="900"/>
            </a:lvl5pPr>
            <a:lvl6pPr indent="0" marL="2286000" rtl="0">
              <a:spcBef>
                <a:spcPts val="0"/>
              </a:spcBef>
              <a:buFont typeface="Questrial"/>
              <a:buNone/>
              <a:defRPr sz="900"/>
            </a:lvl6pPr>
            <a:lvl7pPr indent="0" marL="2743200" rtl="0">
              <a:spcBef>
                <a:spcPts val="0"/>
              </a:spcBef>
              <a:buFont typeface="Questrial"/>
              <a:buNone/>
              <a:defRPr sz="900"/>
            </a:lvl7pPr>
            <a:lvl8pPr indent="0" marL="3200400" rtl="0">
              <a:spcBef>
                <a:spcPts val="0"/>
              </a:spcBef>
              <a:buFont typeface="Questrial"/>
              <a:buNone/>
              <a:defRPr sz="900"/>
            </a:lvl8pPr>
            <a:lvl9pPr indent="0" marL="3657600" rtl="0">
              <a:spcBef>
                <a:spcPts val="0"/>
              </a:spcBef>
              <a:buFont typeface="Questrial"/>
              <a:buNone/>
              <a:defRPr sz="900"/>
            </a:lvl9pPr>
          </a:lstStyle>
          <a:p/>
        </p:txBody>
      </p:sp>
      <p:sp>
        <p:nvSpPr>
          <p:cNvPr id="111" name="Shape 111"/>
          <p:cNvSpPr txBox="1"/>
          <p:nvPr>
            <p:ph idx="5" type="body"/>
          </p:nvPr>
        </p:nvSpPr>
        <p:spPr>
          <a:xfrm>
            <a:off x="7124700" y="1981200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B2B2B2"/>
              </a:buClr>
              <a:buFont typeface="Questrial"/>
              <a:buNone/>
              <a:defRPr b="0" sz="2400">
                <a:solidFill>
                  <a:srgbClr val="B2B2B2"/>
                </a:solidFill>
              </a:defRPr>
            </a:lvl1pPr>
            <a:lvl2pPr indent="0" marL="457200" rtl="0">
              <a:spcBef>
                <a:spcPts val="0"/>
              </a:spcBef>
              <a:buFont typeface="Questrial"/>
              <a:buNone/>
              <a:defRPr b="1" sz="2000"/>
            </a:lvl2pPr>
            <a:lvl3pPr indent="0" marL="914400" rtl="0">
              <a:spcBef>
                <a:spcPts val="0"/>
              </a:spcBef>
              <a:buFont typeface="Questrial"/>
              <a:buNone/>
              <a:defRPr b="1" sz="1800"/>
            </a:lvl3pPr>
            <a:lvl4pPr indent="0" marL="1371600" rtl="0">
              <a:spcBef>
                <a:spcPts val="0"/>
              </a:spcBef>
              <a:buFont typeface="Questrial"/>
              <a:buNone/>
              <a:defRPr b="1" sz="1600"/>
            </a:lvl4pPr>
            <a:lvl5pPr indent="0" marL="1828800" rtl="0">
              <a:spcBef>
                <a:spcPts val="0"/>
              </a:spcBef>
              <a:buFont typeface="Questrial"/>
              <a:buNone/>
              <a:defRPr b="1" sz="1600"/>
            </a:lvl5pPr>
            <a:lvl6pPr indent="0" marL="2286000" rtl="0">
              <a:spcBef>
                <a:spcPts val="0"/>
              </a:spcBef>
              <a:buFont typeface="Questrial"/>
              <a:buNone/>
              <a:defRPr b="1" sz="1600"/>
            </a:lvl6pPr>
            <a:lvl7pPr indent="0" marL="2743200" rtl="0">
              <a:spcBef>
                <a:spcPts val="0"/>
              </a:spcBef>
              <a:buFont typeface="Questrial"/>
              <a:buNone/>
              <a:defRPr b="1" sz="1600"/>
            </a:lvl7pPr>
            <a:lvl8pPr indent="0" marL="3200400" rtl="0">
              <a:spcBef>
                <a:spcPts val="0"/>
              </a:spcBef>
              <a:buFont typeface="Questrial"/>
              <a:buNone/>
              <a:defRPr b="1" sz="1600"/>
            </a:lvl8pPr>
            <a:lvl9pPr indent="0" marL="3657600" rtl="0">
              <a:spcBef>
                <a:spcPts val="0"/>
              </a:spcBef>
              <a:buFont typeface="Questrial"/>
              <a:buNone/>
              <a:defRPr b="1" sz="1600"/>
            </a:lvl9pPr>
          </a:lstStyle>
          <a:p/>
        </p:txBody>
      </p:sp>
      <p:sp>
        <p:nvSpPr>
          <p:cNvPr id="112" name="Shape 112"/>
          <p:cNvSpPr txBox="1"/>
          <p:nvPr>
            <p:ph idx="6" type="body"/>
          </p:nvPr>
        </p:nvSpPr>
        <p:spPr>
          <a:xfrm>
            <a:off x="7124700" y="2667000"/>
            <a:ext cx="2932112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Questrial"/>
              <a:buNone/>
              <a:defRPr sz="1400"/>
            </a:lvl1pPr>
            <a:lvl2pPr indent="0" marL="457200" rtl="0">
              <a:spcBef>
                <a:spcPts val="0"/>
              </a:spcBef>
              <a:buFont typeface="Questrial"/>
              <a:buNone/>
              <a:defRPr sz="1200"/>
            </a:lvl2pPr>
            <a:lvl3pPr indent="0" marL="914400" rtl="0">
              <a:spcBef>
                <a:spcPts val="0"/>
              </a:spcBef>
              <a:buFont typeface="Questrial"/>
              <a:buNone/>
              <a:defRPr sz="1000"/>
            </a:lvl3pPr>
            <a:lvl4pPr indent="0" marL="1371600" rtl="0">
              <a:spcBef>
                <a:spcPts val="0"/>
              </a:spcBef>
              <a:buFont typeface="Questrial"/>
              <a:buNone/>
              <a:defRPr sz="900"/>
            </a:lvl4pPr>
            <a:lvl5pPr indent="0" marL="1828800" rtl="0">
              <a:spcBef>
                <a:spcPts val="0"/>
              </a:spcBef>
              <a:buFont typeface="Questrial"/>
              <a:buNone/>
              <a:defRPr sz="900"/>
            </a:lvl5pPr>
            <a:lvl6pPr indent="0" marL="2286000" rtl="0">
              <a:spcBef>
                <a:spcPts val="0"/>
              </a:spcBef>
              <a:buFont typeface="Questrial"/>
              <a:buNone/>
              <a:defRPr sz="900"/>
            </a:lvl6pPr>
            <a:lvl7pPr indent="0" marL="2743200" rtl="0">
              <a:spcBef>
                <a:spcPts val="0"/>
              </a:spcBef>
              <a:buFont typeface="Questrial"/>
              <a:buNone/>
              <a:defRPr sz="900"/>
            </a:lvl7pPr>
            <a:lvl8pPr indent="0" marL="3200400" rtl="0">
              <a:spcBef>
                <a:spcPts val="0"/>
              </a:spcBef>
              <a:buFont typeface="Questrial"/>
              <a:buNone/>
              <a:defRPr sz="900"/>
            </a:lvl8pPr>
            <a:lvl9pPr indent="0" marL="3657600" rtl="0">
              <a:spcBef>
                <a:spcPts val="0"/>
              </a:spcBef>
              <a:buFont typeface="Questrial"/>
              <a:buNone/>
              <a:defRPr sz="900"/>
            </a:lvl9pPr>
          </a:lstStyle>
          <a:p/>
        </p:txBody>
      </p:sp>
      <p:cxnSp>
        <p:nvCxnSpPr>
          <p:cNvPr id="113" name="Shape 113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cap="flat" cmpd="sng" w="12700">
            <a:solidFill>
              <a:srgbClr val="B2B2B2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Shape 114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cap="flat" cmpd="sng" w="12700">
            <a:solidFill>
              <a:srgbClr val="B2B2B2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Shape 115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de-DE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 Colum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4200"/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52462" y="4250948"/>
            <a:ext cx="294004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B2B2B2"/>
              </a:buClr>
              <a:buFont typeface="Questrial"/>
              <a:buNone/>
              <a:defRPr b="0" sz="2400">
                <a:solidFill>
                  <a:srgbClr val="B2B2B2"/>
                </a:solidFill>
              </a:defRPr>
            </a:lvl1pPr>
            <a:lvl2pPr indent="0" marL="457200" rtl="0">
              <a:spcBef>
                <a:spcPts val="0"/>
              </a:spcBef>
              <a:buFont typeface="Questrial"/>
              <a:buNone/>
              <a:defRPr b="1" sz="2000"/>
            </a:lvl2pPr>
            <a:lvl3pPr indent="0" marL="914400" rtl="0">
              <a:spcBef>
                <a:spcPts val="0"/>
              </a:spcBef>
              <a:buFont typeface="Questrial"/>
              <a:buNone/>
              <a:defRPr b="1" sz="1800"/>
            </a:lvl3pPr>
            <a:lvl4pPr indent="0" marL="1371600" rtl="0">
              <a:spcBef>
                <a:spcPts val="0"/>
              </a:spcBef>
              <a:buFont typeface="Questrial"/>
              <a:buNone/>
              <a:defRPr b="1" sz="1600"/>
            </a:lvl4pPr>
            <a:lvl5pPr indent="0" marL="1828800" rtl="0">
              <a:spcBef>
                <a:spcPts val="0"/>
              </a:spcBef>
              <a:buFont typeface="Questrial"/>
              <a:buNone/>
              <a:defRPr b="1" sz="1600"/>
            </a:lvl5pPr>
            <a:lvl6pPr indent="0" marL="2286000" rtl="0">
              <a:spcBef>
                <a:spcPts val="0"/>
              </a:spcBef>
              <a:buFont typeface="Questrial"/>
              <a:buNone/>
              <a:defRPr b="1" sz="1600"/>
            </a:lvl6pPr>
            <a:lvl7pPr indent="0" marL="2743200" rtl="0">
              <a:spcBef>
                <a:spcPts val="0"/>
              </a:spcBef>
              <a:buFont typeface="Questrial"/>
              <a:buNone/>
              <a:defRPr b="1" sz="1600"/>
            </a:lvl7pPr>
            <a:lvl8pPr indent="0" marL="3200400" rtl="0">
              <a:spcBef>
                <a:spcPts val="0"/>
              </a:spcBef>
              <a:buFont typeface="Questrial"/>
              <a:buNone/>
              <a:defRPr b="1" sz="1600"/>
            </a:lvl8pPr>
            <a:lvl9pPr indent="0" marL="3657600" rtl="0">
              <a:spcBef>
                <a:spcPts val="0"/>
              </a:spcBef>
              <a:buFont typeface="Questrial"/>
              <a:buNone/>
              <a:defRPr b="1" sz="1600"/>
            </a:lvl9pPr>
          </a:lstStyle>
          <a:p/>
        </p:txBody>
      </p:sp>
      <p:sp>
        <p:nvSpPr>
          <p:cNvPr id="121" name="Shape 121"/>
          <p:cNvSpPr/>
          <p:nvPr>
            <p:ph idx="2" type="pic"/>
          </p:nvPr>
        </p:nvSpPr>
        <p:spPr>
          <a:xfrm>
            <a:off x="652462" y="2209800"/>
            <a:ext cx="2940049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3" type="body"/>
          </p:nvPr>
        </p:nvSpPr>
        <p:spPr>
          <a:xfrm>
            <a:off x="652462" y="4827210"/>
            <a:ext cx="2940049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Questrial"/>
              <a:buNone/>
              <a:defRPr sz="1400"/>
            </a:lvl1pPr>
            <a:lvl2pPr indent="0" marL="457200" rtl="0">
              <a:spcBef>
                <a:spcPts val="0"/>
              </a:spcBef>
              <a:buFont typeface="Questrial"/>
              <a:buNone/>
              <a:defRPr sz="1200"/>
            </a:lvl2pPr>
            <a:lvl3pPr indent="0" marL="914400" rtl="0">
              <a:spcBef>
                <a:spcPts val="0"/>
              </a:spcBef>
              <a:buFont typeface="Questrial"/>
              <a:buNone/>
              <a:defRPr sz="1000"/>
            </a:lvl3pPr>
            <a:lvl4pPr indent="0" marL="1371600" rtl="0">
              <a:spcBef>
                <a:spcPts val="0"/>
              </a:spcBef>
              <a:buFont typeface="Questrial"/>
              <a:buNone/>
              <a:defRPr sz="900"/>
            </a:lvl4pPr>
            <a:lvl5pPr indent="0" marL="1828800" rtl="0">
              <a:spcBef>
                <a:spcPts val="0"/>
              </a:spcBef>
              <a:buFont typeface="Questrial"/>
              <a:buNone/>
              <a:defRPr sz="900"/>
            </a:lvl5pPr>
            <a:lvl6pPr indent="0" marL="2286000" rtl="0">
              <a:spcBef>
                <a:spcPts val="0"/>
              </a:spcBef>
              <a:buFont typeface="Questrial"/>
              <a:buNone/>
              <a:defRPr sz="900"/>
            </a:lvl6pPr>
            <a:lvl7pPr indent="0" marL="2743200" rtl="0">
              <a:spcBef>
                <a:spcPts val="0"/>
              </a:spcBef>
              <a:buFont typeface="Questrial"/>
              <a:buNone/>
              <a:defRPr sz="900"/>
            </a:lvl7pPr>
            <a:lvl8pPr indent="0" marL="3200400" rtl="0">
              <a:spcBef>
                <a:spcPts val="0"/>
              </a:spcBef>
              <a:buFont typeface="Questrial"/>
              <a:buNone/>
              <a:defRPr sz="900"/>
            </a:lvl8pPr>
            <a:lvl9pPr indent="0" marL="3657600" rtl="0">
              <a:spcBef>
                <a:spcPts val="0"/>
              </a:spcBef>
              <a:buFont typeface="Questrial"/>
              <a:buNone/>
              <a:defRPr sz="900"/>
            </a:lvl9pPr>
          </a:lstStyle>
          <a:p/>
        </p:txBody>
      </p:sp>
      <p:sp>
        <p:nvSpPr>
          <p:cNvPr id="123" name="Shape 123"/>
          <p:cNvSpPr txBox="1"/>
          <p:nvPr>
            <p:ph idx="4" type="body"/>
          </p:nvPr>
        </p:nvSpPr>
        <p:spPr>
          <a:xfrm>
            <a:off x="3889375" y="4250948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B2B2B2"/>
              </a:buClr>
              <a:buFont typeface="Questrial"/>
              <a:buNone/>
              <a:defRPr b="0" sz="2400">
                <a:solidFill>
                  <a:srgbClr val="B2B2B2"/>
                </a:solidFill>
              </a:defRPr>
            </a:lvl1pPr>
            <a:lvl2pPr indent="0" marL="457200" rtl="0">
              <a:spcBef>
                <a:spcPts val="0"/>
              </a:spcBef>
              <a:buFont typeface="Questrial"/>
              <a:buNone/>
              <a:defRPr b="1" sz="2000"/>
            </a:lvl2pPr>
            <a:lvl3pPr indent="0" marL="914400" rtl="0">
              <a:spcBef>
                <a:spcPts val="0"/>
              </a:spcBef>
              <a:buFont typeface="Questrial"/>
              <a:buNone/>
              <a:defRPr b="1" sz="1800"/>
            </a:lvl3pPr>
            <a:lvl4pPr indent="0" marL="1371600" rtl="0">
              <a:spcBef>
                <a:spcPts val="0"/>
              </a:spcBef>
              <a:buFont typeface="Questrial"/>
              <a:buNone/>
              <a:defRPr b="1" sz="1600"/>
            </a:lvl4pPr>
            <a:lvl5pPr indent="0" marL="1828800" rtl="0">
              <a:spcBef>
                <a:spcPts val="0"/>
              </a:spcBef>
              <a:buFont typeface="Questrial"/>
              <a:buNone/>
              <a:defRPr b="1" sz="1600"/>
            </a:lvl5pPr>
            <a:lvl6pPr indent="0" marL="2286000" rtl="0">
              <a:spcBef>
                <a:spcPts val="0"/>
              </a:spcBef>
              <a:buFont typeface="Questrial"/>
              <a:buNone/>
              <a:defRPr b="1" sz="1600"/>
            </a:lvl6pPr>
            <a:lvl7pPr indent="0" marL="2743200" rtl="0">
              <a:spcBef>
                <a:spcPts val="0"/>
              </a:spcBef>
              <a:buFont typeface="Questrial"/>
              <a:buNone/>
              <a:defRPr b="1" sz="1600"/>
            </a:lvl7pPr>
            <a:lvl8pPr indent="0" marL="3200400" rtl="0">
              <a:spcBef>
                <a:spcPts val="0"/>
              </a:spcBef>
              <a:buFont typeface="Questrial"/>
              <a:buNone/>
              <a:defRPr b="1" sz="1600"/>
            </a:lvl8pPr>
            <a:lvl9pPr indent="0" marL="3657600" rtl="0">
              <a:spcBef>
                <a:spcPts val="0"/>
              </a:spcBef>
              <a:buFont typeface="Questrial"/>
              <a:buNone/>
              <a:defRPr b="1" sz="1600"/>
            </a:lvl9pPr>
          </a:lstStyle>
          <a:p/>
        </p:txBody>
      </p:sp>
      <p:sp>
        <p:nvSpPr>
          <p:cNvPr id="124" name="Shape 124"/>
          <p:cNvSpPr/>
          <p:nvPr>
            <p:ph idx="5" type="pic"/>
          </p:nvPr>
        </p:nvSpPr>
        <p:spPr>
          <a:xfrm>
            <a:off x="3889373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6" type="body"/>
          </p:nvPr>
        </p:nvSpPr>
        <p:spPr>
          <a:xfrm>
            <a:off x="3888021" y="4827210"/>
            <a:ext cx="2934406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Questrial"/>
              <a:buNone/>
              <a:defRPr sz="1400"/>
            </a:lvl1pPr>
            <a:lvl2pPr indent="0" marL="457200" rtl="0">
              <a:spcBef>
                <a:spcPts val="0"/>
              </a:spcBef>
              <a:buFont typeface="Questrial"/>
              <a:buNone/>
              <a:defRPr sz="1200"/>
            </a:lvl2pPr>
            <a:lvl3pPr indent="0" marL="914400" rtl="0">
              <a:spcBef>
                <a:spcPts val="0"/>
              </a:spcBef>
              <a:buFont typeface="Questrial"/>
              <a:buNone/>
              <a:defRPr sz="1000"/>
            </a:lvl3pPr>
            <a:lvl4pPr indent="0" marL="1371600" rtl="0">
              <a:spcBef>
                <a:spcPts val="0"/>
              </a:spcBef>
              <a:buFont typeface="Questrial"/>
              <a:buNone/>
              <a:defRPr sz="900"/>
            </a:lvl4pPr>
            <a:lvl5pPr indent="0" marL="1828800" rtl="0">
              <a:spcBef>
                <a:spcPts val="0"/>
              </a:spcBef>
              <a:buFont typeface="Questrial"/>
              <a:buNone/>
              <a:defRPr sz="900"/>
            </a:lvl5pPr>
            <a:lvl6pPr indent="0" marL="2286000" rtl="0">
              <a:spcBef>
                <a:spcPts val="0"/>
              </a:spcBef>
              <a:buFont typeface="Questrial"/>
              <a:buNone/>
              <a:defRPr sz="900"/>
            </a:lvl6pPr>
            <a:lvl7pPr indent="0" marL="2743200" rtl="0">
              <a:spcBef>
                <a:spcPts val="0"/>
              </a:spcBef>
              <a:buFont typeface="Questrial"/>
              <a:buNone/>
              <a:defRPr sz="900"/>
            </a:lvl7pPr>
            <a:lvl8pPr indent="0" marL="3200400" rtl="0">
              <a:spcBef>
                <a:spcPts val="0"/>
              </a:spcBef>
              <a:buFont typeface="Questrial"/>
              <a:buNone/>
              <a:defRPr sz="900"/>
            </a:lvl8pPr>
            <a:lvl9pPr indent="0" marL="3657600" rtl="0">
              <a:spcBef>
                <a:spcPts val="0"/>
              </a:spcBef>
              <a:buFont typeface="Questrial"/>
              <a:buNone/>
              <a:defRPr sz="900"/>
            </a:lvl9pPr>
          </a:lstStyle>
          <a:p/>
        </p:txBody>
      </p:sp>
      <p:sp>
        <p:nvSpPr>
          <p:cNvPr id="126" name="Shape 126"/>
          <p:cNvSpPr txBox="1"/>
          <p:nvPr>
            <p:ph idx="7" type="body"/>
          </p:nvPr>
        </p:nvSpPr>
        <p:spPr>
          <a:xfrm>
            <a:off x="7124700" y="4250948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B2B2B2"/>
              </a:buClr>
              <a:buFont typeface="Questrial"/>
              <a:buNone/>
              <a:defRPr b="0" sz="2400">
                <a:solidFill>
                  <a:srgbClr val="B2B2B2"/>
                </a:solidFill>
              </a:defRPr>
            </a:lvl1pPr>
            <a:lvl2pPr indent="0" marL="457200" rtl="0">
              <a:spcBef>
                <a:spcPts val="0"/>
              </a:spcBef>
              <a:buFont typeface="Questrial"/>
              <a:buNone/>
              <a:defRPr b="1" sz="2000"/>
            </a:lvl2pPr>
            <a:lvl3pPr indent="0" marL="914400" rtl="0">
              <a:spcBef>
                <a:spcPts val="0"/>
              </a:spcBef>
              <a:buFont typeface="Questrial"/>
              <a:buNone/>
              <a:defRPr b="1" sz="1800"/>
            </a:lvl3pPr>
            <a:lvl4pPr indent="0" marL="1371600" rtl="0">
              <a:spcBef>
                <a:spcPts val="0"/>
              </a:spcBef>
              <a:buFont typeface="Questrial"/>
              <a:buNone/>
              <a:defRPr b="1" sz="1600"/>
            </a:lvl4pPr>
            <a:lvl5pPr indent="0" marL="1828800" rtl="0">
              <a:spcBef>
                <a:spcPts val="0"/>
              </a:spcBef>
              <a:buFont typeface="Questrial"/>
              <a:buNone/>
              <a:defRPr b="1" sz="1600"/>
            </a:lvl5pPr>
            <a:lvl6pPr indent="0" marL="2286000" rtl="0">
              <a:spcBef>
                <a:spcPts val="0"/>
              </a:spcBef>
              <a:buFont typeface="Questrial"/>
              <a:buNone/>
              <a:defRPr b="1" sz="1600"/>
            </a:lvl6pPr>
            <a:lvl7pPr indent="0" marL="2743200" rtl="0">
              <a:spcBef>
                <a:spcPts val="0"/>
              </a:spcBef>
              <a:buFont typeface="Questrial"/>
              <a:buNone/>
              <a:defRPr b="1" sz="1600"/>
            </a:lvl7pPr>
            <a:lvl8pPr indent="0" marL="3200400" rtl="0">
              <a:spcBef>
                <a:spcPts val="0"/>
              </a:spcBef>
              <a:buFont typeface="Questrial"/>
              <a:buNone/>
              <a:defRPr b="1" sz="1600"/>
            </a:lvl8pPr>
            <a:lvl9pPr indent="0" marL="3657600" rtl="0">
              <a:spcBef>
                <a:spcPts val="0"/>
              </a:spcBef>
              <a:buFont typeface="Questrial"/>
              <a:buNone/>
              <a:defRPr b="1" sz="1600"/>
            </a:lvl9pPr>
          </a:lstStyle>
          <a:p/>
        </p:txBody>
      </p:sp>
      <p:sp>
        <p:nvSpPr>
          <p:cNvPr id="127" name="Shape 127"/>
          <p:cNvSpPr/>
          <p:nvPr>
            <p:ph idx="8" type="pic"/>
          </p:nvPr>
        </p:nvSpPr>
        <p:spPr>
          <a:xfrm>
            <a:off x="7124699" y="2209800"/>
            <a:ext cx="29321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9" type="body"/>
          </p:nvPr>
        </p:nvSpPr>
        <p:spPr>
          <a:xfrm>
            <a:off x="7124575" y="4827207"/>
            <a:ext cx="2935996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Questrial"/>
              <a:buNone/>
              <a:defRPr sz="1400"/>
            </a:lvl1pPr>
            <a:lvl2pPr indent="0" marL="457200" rtl="0">
              <a:spcBef>
                <a:spcPts val="0"/>
              </a:spcBef>
              <a:buFont typeface="Questrial"/>
              <a:buNone/>
              <a:defRPr sz="1200"/>
            </a:lvl2pPr>
            <a:lvl3pPr indent="0" marL="914400" rtl="0">
              <a:spcBef>
                <a:spcPts val="0"/>
              </a:spcBef>
              <a:buFont typeface="Questrial"/>
              <a:buNone/>
              <a:defRPr sz="1000"/>
            </a:lvl3pPr>
            <a:lvl4pPr indent="0" marL="1371600" rtl="0">
              <a:spcBef>
                <a:spcPts val="0"/>
              </a:spcBef>
              <a:buFont typeface="Questrial"/>
              <a:buNone/>
              <a:defRPr sz="900"/>
            </a:lvl4pPr>
            <a:lvl5pPr indent="0" marL="1828800" rtl="0">
              <a:spcBef>
                <a:spcPts val="0"/>
              </a:spcBef>
              <a:buFont typeface="Questrial"/>
              <a:buNone/>
              <a:defRPr sz="900"/>
            </a:lvl5pPr>
            <a:lvl6pPr indent="0" marL="2286000" rtl="0">
              <a:spcBef>
                <a:spcPts val="0"/>
              </a:spcBef>
              <a:buFont typeface="Questrial"/>
              <a:buNone/>
              <a:defRPr sz="900"/>
            </a:lvl6pPr>
            <a:lvl7pPr indent="0" marL="2743200" rtl="0">
              <a:spcBef>
                <a:spcPts val="0"/>
              </a:spcBef>
              <a:buFont typeface="Questrial"/>
              <a:buNone/>
              <a:defRPr sz="900"/>
            </a:lvl7pPr>
            <a:lvl8pPr indent="0" marL="3200400" rtl="0">
              <a:spcBef>
                <a:spcPts val="0"/>
              </a:spcBef>
              <a:buFont typeface="Questrial"/>
              <a:buNone/>
              <a:defRPr sz="900"/>
            </a:lvl8pPr>
            <a:lvl9pPr indent="0" marL="3657600" rtl="0">
              <a:spcBef>
                <a:spcPts val="0"/>
              </a:spcBef>
              <a:buFont typeface="Questrial"/>
              <a:buNone/>
              <a:defRPr sz="900"/>
            </a:lvl9pPr>
          </a:lstStyle>
          <a:p/>
        </p:txBody>
      </p:sp>
      <p:cxnSp>
        <p:nvCxnSpPr>
          <p:cNvPr id="129" name="Shape 129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cap="flat" cmpd="sng" w="12700">
            <a:solidFill>
              <a:srgbClr val="B2B2B2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Shape 130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cap="flat" cmpd="sng" w="12700">
            <a:solidFill>
              <a:srgbClr val="B2B2B2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Shape 131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de-DE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2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 rot="5400000">
            <a:off x="3478842" y="-322612"/>
            <a:ext cx="4195480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marL="34290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Char char="●"/>
              <a:defRPr b="0" i="0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marL="74295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Char char="●"/>
              <a:defRPr b="0" i="0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47319" marL="114300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Char char="●"/>
              <a:defRPr b="0" i="0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7480" marL="160020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7479" marL="205740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1579" marL="250600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marL="297180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marL="342900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marL="388620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de-DE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 rot="5400000">
            <a:off x="6267450" y="2466974"/>
            <a:ext cx="582612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2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 rot="5400000">
            <a:off x="1679574" y="-139698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marL="34290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Char char="●"/>
              <a:defRPr b="0" i="0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marL="74295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Char char="●"/>
              <a:defRPr b="0" i="0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47319" marL="114300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Char char="●"/>
              <a:defRPr b="0" i="0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7480" marL="160020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7479" marL="205740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1579" marL="250600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marL="297180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marL="342900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marL="388620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de-DE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2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marL="34290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Char char="●"/>
              <a:defRPr b="0" i="0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marL="74295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Char char="●"/>
              <a:defRPr b="0" i="0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47319" marL="114300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Char char="●"/>
              <a:defRPr b="0" i="0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7480" marL="160020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7479" marL="205740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1579" marL="250600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marL="297180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marL="342900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marL="388620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de-DE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154955" y="2861733"/>
            <a:ext cx="8825657" cy="191564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b="0" sz="4000" cap="none"/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1154954" y="4777380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l">
              <a:spcBef>
                <a:spcPts val="0"/>
              </a:spcBef>
              <a:buClr>
                <a:srgbClr val="B2B2B2"/>
              </a:buClr>
              <a:buFont typeface="Questrial"/>
              <a:buNone/>
              <a:defRPr sz="2000" cap="none">
                <a:solidFill>
                  <a:srgbClr val="B2B2B2"/>
                </a:solidFill>
              </a:defRPr>
            </a:lvl1pPr>
            <a:lvl2pPr indent="0" marL="4572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800">
                <a:solidFill>
                  <a:schemeClr val="lt1"/>
                </a:solidFill>
              </a:defRPr>
            </a:lvl2pPr>
            <a:lvl3pPr indent="0" marL="9144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600">
                <a:solidFill>
                  <a:schemeClr val="lt1"/>
                </a:solidFill>
              </a:defRPr>
            </a:lvl3pPr>
            <a:lvl4pPr indent="0" marL="13716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400">
                <a:solidFill>
                  <a:schemeClr val="lt1"/>
                </a:solidFill>
              </a:defRPr>
            </a:lvl4pPr>
            <a:lvl5pPr indent="0" marL="18288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400">
                <a:solidFill>
                  <a:schemeClr val="lt1"/>
                </a:solidFill>
              </a:defRPr>
            </a:lvl5pPr>
            <a:lvl6pPr indent="0" marL="22860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400">
                <a:solidFill>
                  <a:schemeClr val="lt1"/>
                </a:solidFill>
              </a:defRPr>
            </a:lvl6pPr>
            <a:lvl7pPr indent="0" marL="27432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400">
                <a:solidFill>
                  <a:schemeClr val="lt1"/>
                </a:solidFill>
              </a:defRPr>
            </a:lvl7pPr>
            <a:lvl8pPr indent="0" marL="32004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400">
                <a:solidFill>
                  <a:schemeClr val="lt1"/>
                </a:solidFill>
              </a:defRPr>
            </a:lvl8pPr>
            <a:lvl9pPr indent="0" marL="36576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de-DE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2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1800"/>
            </a:lvl1pPr>
            <a:lvl2pPr rtl="0">
              <a:spcBef>
                <a:spcPts val="0"/>
              </a:spcBef>
              <a:defRPr sz="1600"/>
            </a:lvl2pPr>
            <a:lvl3pPr rtl="0">
              <a:spcBef>
                <a:spcPts val="0"/>
              </a:spcBef>
              <a:defRPr sz="1400"/>
            </a:lvl3pPr>
            <a:lvl4pPr rtl="0">
              <a:spcBef>
                <a:spcPts val="0"/>
              </a:spcBef>
              <a:defRPr sz="1200"/>
            </a:lvl4pPr>
            <a:lvl5pPr rtl="0">
              <a:spcBef>
                <a:spcPts val="0"/>
              </a:spcBef>
              <a:defRPr sz="1200"/>
            </a:lvl5pPr>
            <a:lvl6pPr rtl="0">
              <a:spcBef>
                <a:spcPts val="0"/>
              </a:spcBef>
              <a:defRPr sz="1200"/>
            </a:lvl6pPr>
            <a:lvl7pPr rtl="0">
              <a:spcBef>
                <a:spcPts val="0"/>
              </a:spcBef>
              <a:defRPr sz="1200"/>
            </a:lvl7pPr>
            <a:lvl8pPr rtl="0">
              <a:spcBef>
                <a:spcPts val="0"/>
              </a:spcBef>
              <a:defRPr sz="1200"/>
            </a:lvl8pPr>
            <a:lvl9pPr rtl="0">
              <a:spcBef>
                <a:spcPts val="0"/>
              </a:spcBef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5654492" y="2056091"/>
            <a:ext cx="4396340" cy="42002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1800"/>
            </a:lvl1pPr>
            <a:lvl2pPr rtl="0">
              <a:spcBef>
                <a:spcPts val="0"/>
              </a:spcBef>
              <a:defRPr sz="1600"/>
            </a:lvl2pPr>
            <a:lvl3pPr rtl="0">
              <a:spcBef>
                <a:spcPts val="0"/>
              </a:spcBef>
              <a:defRPr sz="1400"/>
            </a:lvl3pPr>
            <a:lvl4pPr rtl="0">
              <a:spcBef>
                <a:spcPts val="0"/>
              </a:spcBef>
              <a:defRPr sz="1200"/>
            </a:lvl4pPr>
            <a:lvl5pPr rtl="0">
              <a:spcBef>
                <a:spcPts val="0"/>
              </a:spcBef>
              <a:defRPr sz="1200"/>
            </a:lvl5pPr>
            <a:lvl6pPr rtl="0">
              <a:spcBef>
                <a:spcPts val="0"/>
              </a:spcBef>
              <a:defRPr sz="1200"/>
            </a:lvl6pPr>
            <a:lvl7pPr rtl="0">
              <a:spcBef>
                <a:spcPts val="0"/>
              </a:spcBef>
              <a:defRPr sz="1200"/>
            </a:lvl7pPr>
            <a:lvl8pPr rtl="0">
              <a:spcBef>
                <a:spcPts val="0"/>
              </a:spcBef>
              <a:defRPr sz="1200"/>
            </a:lvl8pPr>
            <a:lvl9pPr rtl="0">
              <a:spcBef>
                <a:spcPts val="0"/>
              </a:spcBef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de-DE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1103312" y="1905000"/>
            <a:ext cx="43963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B2B2B2"/>
              </a:buClr>
              <a:buFont typeface="Questrial"/>
              <a:buNone/>
              <a:defRPr b="0" sz="2400">
                <a:solidFill>
                  <a:srgbClr val="B2B2B2"/>
                </a:solidFill>
              </a:defRPr>
            </a:lvl1pPr>
            <a:lvl2pPr indent="0" marL="457200" rtl="0">
              <a:spcBef>
                <a:spcPts val="0"/>
              </a:spcBef>
              <a:buFont typeface="Questrial"/>
              <a:buNone/>
              <a:defRPr b="1" sz="2000"/>
            </a:lvl2pPr>
            <a:lvl3pPr indent="0" marL="914400" rtl="0">
              <a:spcBef>
                <a:spcPts val="0"/>
              </a:spcBef>
              <a:buFont typeface="Questrial"/>
              <a:buNone/>
              <a:defRPr b="1" sz="1800"/>
            </a:lvl3pPr>
            <a:lvl4pPr indent="0" marL="1371600" rtl="0">
              <a:spcBef>
                <a:spcPts val="0"/>
              </a:spcBef>
              <a:buFont typeface="Questrial"/>
              <a:buNone/>
              <a:defRPr b="1" sz="1600"/>
            </a:lvl4pPr>
            <a:lvl5pPr indent="0" marL="1828800" rtl="0">
              <a:spcBef>
                <a:spcPts val="0"/>
              </a:spcBef>
              <a:buFont typeface="Questrial"/>
              <a:buNone/>
              <a:defRPr b="1" sz="1600"/>
            </a:lvl5pPr>
            <a:lvl6pPr indent="0" marL="2286000" rtl="0">
              <a:spcBef>
                <a:spcPts val="0"/>
              </a:spcBef>
              <a:buFont typeface="Questrial"/>
              <a:buNone/>
              <a:defRPr b="1" sz="1600"/>
            </a:lvl6pPr>
            <a:lvl7pPr indent="0" marL="2743200" rtl="0">
              <a:spcBef>
                <a:spcPts val="0"/>
              </a:spcBef>
              <a:buFont typeface="Questrial"/>
              <a:buNone/>
              <a:defRPr b="1" sz="1600"/>
            </a:lvl7pPr>
            <a:lvl8pPr indent="0" marL="3200400" rtl="0">
              <a:spcBef>
                <a:spcPts val="0"/>
              </a:spcBef>
              <a:buFont typeface="Questrial"/>
              <a:buNone/>
              <a:defRPr b="1" sz="1600"/>
            </a:lvl8pPr>
            <a:lvl9pPr indent="0" marL="3657600" rtl="0">
              <a:spcBef>
                <a:spcPts val="0"/>
              </a:spcBef>
              <a:buFont typeface="Questrial"/>
              <a:buNone/>
              <a:defRPr b="1" sz="16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1800"/>
            </a:lvl1pPr>
            <a:lvl2pPr rtl="0">
              <a:spcBef>
                <a:spcPts val="0"/>
              </a:spcBef>
              <a:defRPr sz="1600"/>
            </a:lvl2pPr>
            <a:lvl3pPr rtl="0">
              <a:spcBef>
                <a:spcPts val="0"/>
              </a:spcBef>
              <a:defRPr sz="1400"/>
            </a:lvl3pPr>
            <a:lvl4pPr rtl="0">
              <a:spcBef>
                <a:spcPts val="0"/>
              </a:spcBef>
              <a:defRPr sz="1200"/>
            </a:lvl4pPr>
            <a:lvl5pPr rtl="0">
              <a:spcBef>
                <a:spcPts val="0"/>
              </a:spcBef>
              <a:defRPr sz="1200"/>
            </a:lvl5pPr>
            <a:lvl6pPr rtl="0">
              <a:spcBef>
                <a:spcPts val="0"/>
              </a:spcBef>
              <a:defRPr sz="1200"/>
            </a:lvl6pPr>
            <a:lvl7pPr rtl="0">
              <a:spcBef>
                <a:spcPts val="0"/>
              </a:spcBef>
              <a:defRPr sz="1200"/>
            </a:lvl7pPr>
            <a:lvl8pPr rtl="0">
              <a:spcBef>
                <a:spcPts val="0"/>
              </a:spcBef>
              <a:defRPr sz="1200"/>
            </a:lvl8pPr>
            <a:lvl9pPr rtl="0">
              <a:spcBef>
                <a:spcPts val="0"/>
              </a:spcBef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5654494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B2B2B2"/>
              </a:buClr>
              <a:buFont typeface="Questrial"/>
              <a:buNone/>
              <a:defRPr b="0" sz="2400">
                <a:solidFill>
                  <a:srgbClr val="B2B2B2"/>
                </a:solidFill>
              </a:defRPr>
            </a:lvl1pPr>
            <a:lvl2pPr indent="0" marL="457200" rtl="0">
              <a:spcBef>
                <a:spcPts val="0"/>
              </a:spcBef>
              <a:buFont typeface="Questrial"/>
              <a:buNone/>
              <a:defRPr b="1" sz="2000"/>
            </a:lvl2pPr>
            <a:lvl3pPr indent="0" marL="914400" rtl="0">
              <a:spcBef>
                <a:spcPts val="0"/>
              </a:spcBef>
              <a:buFont typeface="Questrial"/>
              <a:buNone/>
              <a:defRPr b="1" sz="1800"/>
            </a:lvl3pPr>
            <a:lvl4pPr indent="0" marL="1371600" rtl="0">
              <a:spcBef>
                <a:spcPts val="0"/>
              </a:spcBef>
              <a:buFont typeface="Questrial"/>
              <a:buNone/>
              <a:defRPr b="1" sz="1600"/>
            </a:lvl4pPr>
            <a:lvl5pPr indent="0" marL="1828800" rtl="0">
              <a:spcBef>
                <a:spcPts val="0"/>
              </a:spcBef>
              <a:buFont typeface="Questrial"/>
              <a:buNone/>
              <a:defRPr b="1" sz="1600"/>
            </a:lvl5pPr>
            <a:lvl6pPr indent="0" marL="2286000" rtl="0">
              <a:spcBef>
                <a:spcPts val="0"/>
              </a:spcBef>
              <a:buFont typeface="Questrial"/>
              <a:buNone/>
              <a:defRPr b="1" sz="1600"/>
            </a:lvl6pPr>
            <a:lvl7pPr indent="0" marL="2743200" rtl="0">
              <a:spcBef>
                <a:spcPts val="0"/>
              </a:spcBef>
              <a:buFont typeface="Questrial"/>
              <a:buNone/>
              <a:defRPr b="1" sz="1600"/>
            </a:lvl7pPr>
            <a:lvl8pPr indent="0" marL="3200400" rtl="0">
              <a:spcBef>
                <a:spcPts val="0"/>
              </a:spcBef>
              <a:buFont typeface="Questrial"/>
              <a:buNone/>
              <a:defRPr b="1" sz="1600"/>
            </a:lvl8pPr>
            <a:lvl9pPr indent="0" marL="3657600" rtl="0">
              <a:spcBef>
                <a:spcPts val="0"/>
              </a:spcBef>
              <a:buFont typeface="Questrial"/>
              <a:buNone/>
              <a:defRPr b="1" sz="1600"/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5654494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1800"/>
            </a:lvl1pPr>
            <a:lvl2pPr rtl="0">
              <a:spcBef>
                <a:spcPts val="0"/>
              </a:spcBef>
              <a:defRPr sz="1600"/>
            </a:lvl2pPr>
            <a:lvl3pPr rtl="0">
              <a:spcBef>
                <a:spcPts val="0"/>
              </a:spcBef>
              <a:defRPr sz="1400"/>
            </a:lvl3pPr>
            <a:lvl4pPr rtl="0">
              <a:spcBef>
                <a:spcPts val="0"/>
              </a:spcBef>
              <a:defRPr sz="1200"/>
            </a:lvl4pPr>
            <a:lvl5pPr rtl="0">
              <a:spcBef>
                <a:spcPts val="0"/>
              </a:spcBef>
              <a:defRPr sz="1200"/>
            </a:lvl5pPr>
            <a:lvl6pPr rtl="0">
              <a:spcBef>
                <a:spcPts val="0"/>
              </a:spcBef>
              <a:defRPr sz="1200"/>
            </a:lvl6pPr>
            <a:lvl7pPr rtl="0">
              <a:spcBef>
                <a:spcPts val="0"/>
              </a:spcBef>
              <a:defRPr sz="1200"/>
            </a:lvl7pPr>
            <a:lvl8pPr rtl="0">
              <a:spcBef>
                <a:spcPts val="0"/>
              </a:spcBef>
              <a:defRPr sz="1200"/>
            </a:lvl8pPr>
            <a:lvl9pPr rtl="0">
              <a:spcBef>
                <a:spcPts val="0"/>
              </a:spcBef>
              <a:defRPr sz="12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de-DE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2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de-DE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de-DE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154953" y="1447800"/>
            <a:ext cx="340106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b="0" sz="2400"/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 sz="2000"/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600"/>
            </a:lvl3pPr>
            <a:lvl4pPr rtl="0">
              <a:spcBef>
                <a:spcPts val="0"/>
              </a:spcBef>
              <a:defRPr sz="1400"/>
            </a:lvl4pPr>
            <a:lvl5pPr rtl="0">
              <a:spcBef>
                <a:spcPts val="0"/>
              </a:spcBef>
              <a:defRPr sz="1400"/>
            </a:lvl5pPr>
            <a:lvl6pPr rtl="0">
              <a:spcBef>
                <a:spcPts val="0"/>
              </a:spcBef>
              <a:defRPr sz="1400"/>
            </a:lvl6pPr>
            <a:lvl7pPr rtl="0">
              <a:spcBef>
                <a:spcPts val="0"/>
              </a:spcBef>
              <a:defRPr sz="1400"/>
            </a:lvl7pPr>
            <a:lvl8pPr rtl="0">
              <a:spcBef>
                <a:spcPts val="0"/>
              </a:spcBef>
              <a:defRPr sz="1400"/>
            </a:lvl8pPr>
            <a:lvl9pPr rtl="0">
              <a:spcBef>
                <a:spcPts val="0"/>
              </a:spcBef>
              <a:defRPr sz="1400"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1154953" y="3129280"/>
            <a:ext cx="3401062" cy="2895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Questrial"/>
              <a:buNone/>
              <a:defRPr sz="1400"/>
            </a:lvl1pPr>
            <a:lvl2pPr indent="0" marL="457200" rtl="0">
              <a:spcBef>
                <a:spcPts val="0"/>
              </a:spcBef>
              <a:buFont typeface="Questrial"/>
              <a:buNone/>
              <a:defRPr sz="1200"/>
            </a:lvl2pPr>
            <a:lvl3pPr indent="0" marL="914400" rtl="0">
              <a:spcBef>
                <a:spcPts val="0"/>
              </a:spcBef>
              <a:buFont typeface="Questrial"/>
              <a:buNone/>
              <a:defRPr sz="1000"/>
            </a:lvl3pPr>
            <a:lvl4pPr indent="0" marL="1371600" rtl="0">
              <a:spcBef>
                <a:spcPts val="0"/>
              </a:spcBef>
              <a:buFont typeface="Questrial"/>
              <a:buNone/>
              <a:defRPr sz="900"/>
            </a:lvl4pPr>
            <a:lvl5pPr indent="0" marL="1828800" rtl="0">
              <a:spcBef>
                <a:spcPts val="0"/>
              </a:spcBef>
              <a:buFont typeface="Questrial"/>
              <a:buNone/>
              <a:defRPr sz="900"/>
            </a:lvl5pPr>
            <a:lvl6pPr indent="0" marL="2286000" rtl="0">
              <a:spcBef>
                <a:spcPts val="0"/>
              </a:spcBef>
              <a:buFont typeface="Questrial"/>
              <a:buNone/>
              <a:defRPr sz="900"/>
            </a:lvl6pPr>
            <a:lvl7pPr indent="0" marL="2743200" rtl="0">
              <a:spcBef>
                <a:spcPts val="0"/>
              </a:spcBef>
              <a:buFont typeface="Questrial"/>
              <a:buNone/>
              <a:defRPr sz="900"/>
            </a:lvl7pPr>
            <a:lvl8pPr indent="0" marL="3200400" rtl="0">
              <a:spcBef>
                <a:spcPts val="0"/>
              </a:spcBef>
              <a:buFont typeface="Questrial"/>
              <a:buNone/>
              <a:defRPr sz="900"/>
            </a:lvl8pPr>
            <a:lvl9pPr indent="0" marL="3657600" rtl="0">
              <a:spcBef>
                <a:spcPts val="0"/>
              </a:spcBef>
              <a:buFont typeface="Questrial"/>
              <a:buNone/>
              <a:defRPr sz="900"/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de-DE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153907" y="1854191"/>
            <a:ext cx="5092905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b="0" sz="3600"/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2" name="Shape 72"/>
          <p:cNvSpPr/>
          <p:nvPr>
            <p:ph idx="2" type="pic"/>
          </p:nvPr>
        </p:nvSpPr>
        <p:spPr>
          <a:xfrm>
            <a:off x="6949546" y="1143000"/>
            <a:ext cx="3200399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1154954" y="3657600"/>
            <a:ext cx="508497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Questrial"/>
              <a:buNone/>
              <a:defRPr sz="1400"/>
            </a:lvl1pPr>
            <a:lvl2pPr indent="0" marL="457200" rtl="0">
              <a:spcBef>
                <a:spcPts val="0"/>
              </a:spcBef>
              <a:buFont typeface="Questrial"/>
              <a:buNone/>
              <a:defRPr sz="1200"/>
            </a:lvl2pPr>
            <a:lvl3pPr indent="0" marL="914400" rtl="0">
              <a:spcBef>
                <a:spcPts val="0"/>
              </a:spcBef>
              <a:buFont typeface="Questrial"/>
              <a:buNone/>
              <a:defRPr sz="1000"/>
            </a:lvl3pPr>
            <a:lvl4pPr indent="0" marL="1371600" rtl="0">
              <a:spcBef>
                <a:spcPts val="0"/>
              </a:spcBef>
              <a:buFont typeface="Questrial"/>
              <a:buNone/>
              <a:defRPr sz="900"/>
            </a:lvl4pPr>
            <a:lvl5pPr indent="0" marL="1828800" rtl="0">
              <a:spcBef>
                <a:spcPts val="0"/>
              </a:spcBef>
              <a:buFont typeface="Questrial"/>
              <a:buNone/>
              <a:defRPr sz="900"/>
            </a:lvl5pPr>
            <a:lvl6pPr indent="0" marL="2286000" rtl="0">
              <a:spcBef>
                <a:spcPts val="0"/>
              </a:spcBef>
              <a:buFont typeface="Questrial"/>
              <a:buNone/>
              <a:defRPr sz="900"/>
            </a:lvl6pPr>
            <a:lvl7pPr indent="0" marL="2743200" rtl="0">
              <a:spcBef>
                <a:spcPts val="0"/>
              </a:spcBef>
              <a:buFont typeface="Questrial"/>
              <a:buNone/>
              <a:defRPr sz="900"/>
            </a:lvl7pPr>
            <a:lvl8pPr indent="0" marL="3200400" rtl="0">
              <a:spcBef>
                <a:spcPts val="0"/>
              </a:spcBef>
              <a:buFont typeface="Questrial"/>
              <a:buNone/>
              <a:defRPr sz="900"/>
            </a:lvl8pPr>
            <a:lvl9pPr indent="0" marL="3657600" rtl="0">
              <a:spcBef>
                <a:spcPts val="0"/>
              </a:spcBef>
              <a:buFont typeface="Questrial"/>
              <a:buNone/>
              <a:defRPr sz="900"/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de-DE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08.png"/><Relationship Id="rId2" Type="http://schemas.openxmlformats.org/officeDocument/2006/relationships/image" Target="../media/image01.png"/><Relationship Id="rId3" Type="http://schemas.openxmlformats.org/officeDocument/2006/relationships/image" Target="../media/image02.png"/><Relationship Id="rId4" Type="http://schemas.openxmlformats.org/officeDocument/2006/relationships/image" Target="../media/image00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03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4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8609011" y="1676400"/>
            <a:ext cx="2819400" cy="2819400"/>
          </a:xfrm>
          <a:prstGeom prst="ellipse">
            <a:avLst/>
          </a:prstGeom>
          <a:gradFill>
            <a:gsLst>
              <a:gs pos="0">
                <a:srgbClr val="8B8B8B">
                  <a:alpha val="6666"/>
                </a:srgbClr>
              </a:gs>
              <a:gs pos="36000">
                <a:srgbClr val="8B8B8B">
                  <a:alpha val="5882"/>
                </a:srgbClr>
              </a:gs>
              <a:gs pos="69000">
                <a:srgbClr val="8B8B8B">
                  <a:alpha val="0"/>
                </a:srgbClr>
              </a:gs>
              <a:gs pos="100000">
                <a:srgbClr val="8B8B8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" name="Shape 12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1" y="0"/>
            <a:ext cx="1603386" cy="114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baseline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2"/>
                </a:solidFill>
              </a:defRPr>
            </a:lvl2pPr>
            <a:lvl3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2"/>
                </a:solidFill>
              </a:defRPr>
            </a:lvl3pPr>
            <a:lvl4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2"/>
                </a:solidFill>
              </a:defRPr>
            </a:lvl4pPr>
            <a:lvl5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2"/>
                </a:solidFill>
              </a:defRPr>
            </a:lvl5pPr>
            <a:lvl6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2"/>
                </a:solidFill>
              </a:defRPr>
            </a:lvl6pPr>
            <a:lvl7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2"/>
                </a:solidFill>
              </a:defRPr>
            </a:lvl7pPr>
            <a:lvl8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2"/>
                </a:solidFill>
              </a:defRPr>
            </a:lvl8pPr>
            <a:lvl9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marL="34290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Char char="●"/>
              <a:defRPr b="0" baseline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Char char="●"/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47319" marL="114300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Char char="●"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7480" marL="160020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Char char="●"/>
              <a:defRPr b="0" baseline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7479" marL="205740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Char char="●"/>
              <a:defRPr b="0" baseline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1579" marL="250600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Char char="●"/>
              <a:defRPr b="0" baseline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marL="297180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Char char="●"/>
              <a:defRPr b="0" baseline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marL="342900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Char char="●"/>
              <a:defRPr b="0" baseline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marL="388620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Char char="●"/>
              <a:defRPr b="0" baseline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de-DE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baseline="0" i="0" lang="de-DE" sz="7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Modellierung einer Interaktion mit Whatsapp</a:t>
            </a:r>
          </a:p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x="1154954" y="4777380"/>
            <a:ext cx="8825657" cy="137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Font typeface="Noto Symbol"/>
              <a:buNone/>
            </a:pPr>
            <a:r>
              <a:t/>
            </a:r>
            <a:endParaRPr b="0" baseline="0" i="0" sz="2000" u="none" cap="none" strike="noStrike">
              <a:solidFill>
                <a:srgbClr val="B2B2B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25000"/>
              <a:buFont typeface="Noto Symbol"/>
              <a:buNone/>
            </a:pPr>
            <a:r>
              <a:rPr b="0" baseline="0" i="0" lang="de-DE" sz="2000" u="none" cap="none" strike="noStrike">
                <a:solidFill>
                  <a:srgbClr val="B2B2B2"/>
                </a:solidFill>
                <a:latin typeface="Questrial"/>
                <a:ea typeface="Questrial"/>
                <a:cs typeface="Questrial"/>
                <a:sym typeface="Questrial"/>
              </a:rPr>
              <a:t>HAUSAUFGABE 6</a:t>
            </a:r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25000"/>
              <a:buFont typeface="Noto Symbol"/>
              <a:buNone/>
            </a:pPr>
            <a:r>
              <a:rPr b="0" baseline="0" i="0" lang="de-DE" sz="2000" u="none" cap="none" strike="noStrike">
                <a:solidFill>
                  <a:srgbClr val="B2B2B2"/>
                </a:solidFill>
                <a:latin typeface="Questrial"/>
                <a:ea typeface="Questrial"/>
                <a:cs typeface="Questrial"/>
                <a:sym typeface="Questrial"/>
              </a:rPr>
              <a:t>JETTE BEISSER, SIMON KOCK, ANKA STEPHAN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baseline="0" i="0" lang="de-DE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Skript und Prediction Time</a:t>
            </a:r>
            <a:br>
              <a:rPr b="0" baseline="0" i="0" lang="de-DE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baseline="0" i="0" lang="de-DE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Shortcut Variante</a:t>
            </a:r>
          </a:p>
        </p:txBody>
      </p:sp>
      <p:pic>
        <p:nvPicPr>
          <p:cNvPr id="210" name="Shape 2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1857" y="2052638"/>
            <a:ext cx="5090062" cy="419576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de-DE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1154955" y="2861733"/>
            <a:ext cx="8825657" cy="19156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baseline="0" i="0" lang="de-DE" sz="4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Heuristische Usability-Analyse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1154954" y="4777380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ct val="25000"/>
              <a:buFont typeface="Noto Symbol"/>
              <a:buNone/>
            </a:pPr>
            <a:r>
              <a:rPr b="0" baseline="0" i="0" lang="de-DE" sz="2000" u="none" cap="none" strike="noStrike">
                <a:solidFill>
                  <a:srgbClr val="B2B2B2"/>
                </a:solidFill>
                <a:latin typeface="Questrial"/>
                <a:ea typeface="Questrial"/>
                <a:cs typeface="Questrial"/>
                <a:sym typeface="Questrial"/>
              </a:rPr>
              <a:t>MIT HEURISTIKEN NACH NIELSEN (1995)</a:t>
            </a:r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de-DE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baseline="0" i="0" lang="de-DE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10 Heusristiken nach Nielsen (1995)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1103312" y="1853248"/>
            <a:ext cx="8946541" cy="5004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5654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Font typeface="Noto Symbol"/>
              <a:buNone/>
            </a:pPr>
            <a:r>
              <a:t/>
            </a:r>
            <a:endParaRPr b="0" baseline="0" i="0" sz="17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45720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80000"/>
              <a:buFont typeface="Questrial"/>
              <a:buAutoNum type="arabicPeriod"/>
            </a:pPr>
            <a:r>
              <a:rPr b="0" baseline="0" i="0" lang="de-DE" sz="1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Sichtbarkeit des Status des Systems </a:t>
            </a:r>
          </a:p>
          <a:p>
            <a:pPr indent="-45720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80000"/>
              <a:buFont typeface="Questrial"/>
              <a:buAutoNum type="arabicPeriod"/>
            </a:pPr>
            <a:r>
              <a:rPr b="0" baseline="0" i="0" lang="de-DE" sz="1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Übereinstimmung von System und realer Welt – etwa Nutzung von Zeichen-Konventionen, Einhaltung der Leserichtung </a:t>
            </a:r>
          </a:p>
          <a:p>
            <a:pPr indent="-45720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80000"/>
              <a:buFont typeface="Questrial"/>
              <a:buAutoNum type="arabicPeriod"/>
            </a:pPr>
            <a:r>
              <a:rPr b="0" baseline="0" i="0" lang="de-DE" sz="1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Kontrolle und Freiheit – Wiederholen/rückgängig machen von Aktionen ermöglichen </a:t>
            </a:r>
          </a:p>
          <a:p>
            <a:pPr indent="-45720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80000"/>
              <a:buFont typeface="Questrial"/>
              <a:buAutoNum type="arabicPeriod"/>
            </a:pPr>
            <a:r>
              <a:rPr b="0" baseline="0" i="0" lang="de-DE" sz="1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Konsistenz und Standards – Einhaltung von Konventionen, Verwendung konsistenter Begrifflichkeiten/Anzeigen </a:t>
            </a:r>
          </a:p>
          <a:p>
            <a:pPr indent="-45720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80000"/>
              <a:buFont typeface="Questrial"/>
              <a:buAutoNum type="arabicPeriod"/>
            </a:pPr>
            <a:r>
              <a:rPr b="0" baseline="0" i="0" lang="de-DE" sz="1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Fehler verhindern </a:t>
            </a:r>
          </a:p>
          <a:p>
            <a:pPr indent="-45720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80000"/>
              <a:buFont typeface="Questrial"/>
              <a:buAutoNum type="arabicPeriod"/>
            </a:pPr>
            <a:r>
              <a:rPr b="0" baseline="0" i="0" lang="de-DE" sz="1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Erkennen statt Erinnern – Gedächtnisbelastung des Nutzers minimieren </a:t>
            </a:r>
          </a:p>
          <a:p>
            <a:pPr indent="-45720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80000"/>
              <a:buFont typeface="Questrial"/>
              <a:buAutoNum type="arabicPeriod"/>
            </a:pPr>
            <a:r>
              <a:rPr b="0" baseline="0" i="0" lang="de-DE" sz="1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Flexibilität und Effizienz – Anpassungsmöglichkeiten für neue und Experten-Nutzer/Shortcuts </a:t>
            </a:r>
          </a:p>
          <a:p>
            <a:pPr indent="-45720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80000"/>
              <a:buFont typeface="Questrial"/>
              <a:buAutoNum type="arabicPeriod"/>
            </a:pPr>
            <a:r>
              <a:rPr b="0" baseline="0" i="0" lang="de-DE" sz="1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Ästhetisches und minimalistisches Design – auf irrelevante Informationen verzichten </a:t>
            </a:r>
          </a:p>
          <a:p>
            <a:pPr indent="-45720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80000"/>
              <a:buFont typeface="Questrial"/>
              <a:buAutoNum type="arabicPeriod"/>
            </a:pPr>
            <a:r>
              <a:rPr b="0" baseline="0" i="0" lang="de-DE" sz="1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Hilfe bei Erkennung und Beseitigung von Fehlern – Art der Fehler erkennbar machen, Lösungsmöglichkeiten aufzeigen </a:t>
            </a:r>
          </a:p>
          <a:p>
            <a:pPr indent="-45720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80000"/>
              <a:buFont typeface="Questrial"/>
              <a:buAutoNum type="arabicPeriod"/>
            </a:pPr>
            <a:r>
              <a:rPr b="0" baseline="0" i="0" lang="de-DE" sz="1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Hilfe und Dokumentation</a:t>
            </a:r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de-DE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baseline="0" i="0" lang="de-DE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Heuristische Evaluation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ct val="80000"/>
              <a:buFont typeface="Questrial"/>
              <a:buAutoNum type="arabicPeriod"/>
            </a:pPr>
            <a:r>
              <a:rPr b="0" baseline="0" i="0" lang="de-DE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Sichtbarkeit des Status des Systems 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Gruppenchat zu jeder Zeit erkennbar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Teilnehmer werden angezeigt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 Gruppeninfo wird Administrator-Label angezeigt</a:t>
            </a:r>
          </a:p>
          <a:p>
            <a: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None/>
            </a:pPr>
            <a:r>
              <a:t/>
            </a:r>
            <a:endParaRPr b="0" baseline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457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80000"/>
              <a:buFont typeface="Questrial"/>
              <a:buAutoNum type="arabicPeriod"/>
            </a:pPr>
            <a:r>
              <a:rPr b="0" baseline="0" i="0" lang="de-DE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Übereinstimmung von System und realer Welt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Einhaltung von (westlichen) Kulturstandards hinsichtlich Sprache, Leserichtung, Schriftgestaltung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Klare Beschriftung von Funktionen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FD42BB"/>
              </a:buClr>
              <a:buFont typeface="Noto Symbol"/>
              <a:buNone/>
            </a:pPr>
            <a:r>
              <a:t/>
            </a:r>
            <a:endParaRPr b="0" baseline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de-DE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baseline="0" i="0" lang="de-DE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Heuristische Evaluation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ct val="80000"/>
              <a:buFont typeface="Questrial"/>
              <a:buAutoNum type="arabicPeriod" startAt="3"/>
            </a:pPr>
            <a:r>
              <a:rPr b="0" baseline="0" i="0" lang="de-DE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Kontrolle und Freiheit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eingeschränkt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Kein Rückgängig machen der Admin-Benennung möglich (Nur komplettes Löschen der Person aus Chat)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Selbst keine Möglichkeit als Admin zurückzutreten</a:t>
            </a:r>
          </a:p>
          <a:p>
            <a: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None/>
            </a:pPr>
            <a:r>
              <a:t/>
            </a:r>
            <a:endParaRPr b="0" baseline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457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80000"/>
              <a:buFont typeface="Questrial"/>
              <a:buAutoNum type="arabicPeriod" startAt="3"/>
            </a:pPr>
            <a:r>
              <a:rPr b="0" baseline="0" i="0" lang="de-DE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Konsistenz und Standards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Verwendung von Standard-Symbolen und -Begriffen (z.B. Burger-Menübutton, Teilnehmer hinzufügen, Stift für Eingaben/Bearbeiten, Begriffe wie Administrator)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Begriffe und Symbole über Schritte hinweg konstant</a:t>
            </a:r>
          </a:p>
          <a:p>
            <a: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FD42BB"/>
              </a:buClr>
              <a:buFont typeface="Noto Symbol"/>
              <a:buNone/>
            </a:pPr>
            <a:r>
              <a:t/>
            </a:r>
            <a:endParaRPr b="0" baseline="0" i="0" sz="1800" u="none" cap="none" strike="noStrik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None/>
            </a:pPr>
            <a:r>
              <a:t/>
            </a:r>
            <a:endParaRPr b="0" baseline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de-DE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baseline="0" i="0" lang="de-DE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Heuristische Evaluation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1103312" y="2052917"/>
            <a:ext cx="8946541" cy="4669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D42BB"/>
              </a:buClr>
              <a:buFont typeface="Questrial"/>
              <a:buNone/>
            </a:pPr>
            <a:r>
              <a:t/>
            </a:r>
            <a:endParaRPr b="0" baseline="0" i="0" sz="2000" u="none" cap="none" strike="noStrik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457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80000"/>
              <a:buFont typeface="Questrial"/>
              <a:buAutoNum type="arabicPeriod" startAt="5"/>
            </a:pPr>
            <a:r>
              <a:rPr b="0" baseline="0" i="0" lang="de-DE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Fehler verhindern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eingeschränkt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Beim Hinzufügen/Löschen einer Person Double-Check („... Aus Gruppe... Entfernen?“)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Bei Admin-Benennung kein Double-Check</a:t>
            </a:r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80000"/>
              <a:buFont typeface="Noto Symbol"/>
              <a:buChar char="●"/>
            </a:pPr>
            <a:r>
              <a:rPr b="0" baseline="0" i="0" lang="de-DE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Besonders problematisch, weil die Entscheidung nicht rückgäng zu machen ist</a:t>
            </a:r>
          </a:p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de-DE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baseline="0" i="0" lang="de-DE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Heuristische Evaluation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1103312" y="2052917"/>
            <a:ext cx="8946541" cy="4669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ct val="80000"/>
              <a:buFont typeface="Questrial"/>
              <a:buAutoNum type="arabicPeriod" startAt="6"/>
            </a:pPr>
            <a:r>
              <a:rPr b="0" baseline="0" i="0" lang="de-DE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Erkennen statt Erinnern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Rückgriff auf Konventionen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Konsistente Beschriftung/Begriffe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Einschränkung: Teilnehmerliste verdeutlicht nicht, dass einzelne Personen angeklickt werden können</a:t>
            </a:r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80000"/>
              <a:buFont typeface="Noto Symbol"/>
              <a:buChar char="●"/>
            </a:pPr>
            <a:r>
              <a:rPr b="0" baseline="0" i="0" lang="de-DE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Button-Funktionalität des angezeigten Namens nicht sichtbar (Affordances)</a:t>
            </a:r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80000"/>
              <a:buFont typeface="Noto Symbol"/>
              <a:buChar char="●"/>
            </a:pPr>
            <a:r>
              <a:rPr b="0" baseline="0" i="0" lang="de-DE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Nutzer muss erst die Erfahrung machen, dass sich hinter der Liste mehr als eine reine „Auflistung“ verbirgt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Einschränkung: Reines Erkennen des Shortcut nicht möglich</a:t>
            </a:r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80000"/>
              <a:buFont typeface="Noto Symbol"/>
              <a:buChar char="●"/>
            </a:pPr>
            <a:r>
              <a:rPr b="0" baseline="0" i="0" lang="de-DE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Muss durch Erfahrung erlernt und gemerkt werden</a:t>
            </a:r>
          </a:p>
        </p:txBody>
      </p:sp>
      <p:sp>
        <p:nvSpPr>
          <p:cNvPr id="253" name="Shape 253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de-DE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baseline="0" i="0" lang="de-DE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Heuristische Evaluation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ct val="80000"/>
              <a:buFont typeface="Questrial"/>
              <a:buAutoNum type="arabicPeriod" startAt="7"/>
            </a:pPr>
            <a:r>
              <a:rPr b="0" baseline="0" i="0" lang="de-DE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Flexibilität und Effizienz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Auswahl: klassischer Menü-Weg oder Shortcut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Aber keine aktive Anpassung durch den Nutzer möglich</a:t>
            </a:r>
          </a:p>
          <a:p>
            <a: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457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80000"/>
              <a:buFont typeface="Questrial"/>
              <a:buAutoNum type="arabicPeriod" startAt="7"/>
            </a:pPr>
            <a:r>
              <a:rPr b="0" baseline="0" i="0" lang="de-DE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Ästhetisches und minimalistisches Design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Design richtet sich nach OS-Standards (Freiheiten der Entwickler eingeschränkt)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Personalisierungsmöglichkeiten (z.B. Hintergrund-/Profilbilder) können Ästhetik und Identifikation mit Produkt steigern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Relativ konsistente Farb- und Schriftgestaltung</a:t>
            </a:r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de-DE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baseline="0" i="0" lang="de-DE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Heuristische Evaluation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ct val="80000"/>
              <a:buFont typeface="Questrial"/>
              <a:buAutoNum type="arabicPeriod" startAt="9"/>
            </a:pPr>
            <a:r>
              <a:rPr b="0" baseline="0" i="0" lang="de-DE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Hilfe bei Erkennung und Beseitigung von Fehlern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Double-Check gut, fehlt aber leider bei Admin-Benennung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Wird falsche Person zum Admin: Fehler wird gut sichtbar, aber kann nicht beseitigt werden (außer rigorose Lösung: Löschen der Person aus Gruppenchat)</a:t>
            </a:r>
          </a:p>
          <a:p>
            <a: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457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80000"/>
              <a:buFont typeface="Questrial"/>
              <a:buAutoNum type="arabicPeriod" startAt="9"/>
            </a:pPr>
            <a:r>
              <a:rPr b="0" baseline="0" i="0" lang="de-DE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Hilfe und Dokumentation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Einzelne Schritte werden nicht dokumentiert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Keine Hilfsoption in App integriert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Nur getrennte Online-Hilfe (z.B. In Foren oder Tutorials)</a:t>
            </a:r>
          </a:p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de-DE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1154955" y="2861733"/>
            <a:ext cx="8825657" cy="19156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baseline="0" i="0" lang="de-DE" sz="4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Fazit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1154954" y="4777380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ct val="25000"/>
              <a:buFont typeface="Noto Symbol"/>
              <a:buNone/>
            </a:pPr>
            <a:r>
              <a:rPr b="0" baseline="0" i="0" lang="de-DE" sz="2000" u="none" cap="none" strike="noStrike">
                <a:solidFill>
                  <a:srgbClr val="B2B2B2"/>
                </a:solidFill>
                <a:latin typeface="Questrial"/>
                <a:ea typeface="Questrial"/>
                <a:cs typeface="Questrial"/>
                <a:sym typeface="Questrial"/>
              </a:rPr>
              <a:t>USABILITY-BEWERTUNG DES HINZUFÜGENS EINES ADMINISTRATORS IM WHATSAPP GRUPPENCHAT</a:t>
            </a:r>
          </a:p>
        </p:txBody>
      </p:sp>
      <p:sp>
        <p:nvSpPr>
          <p:cNvPr id="274" name="Shape 27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de-DE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baseline="0" i="0" lang="de-DE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Aufgaben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Font typeface="Noto Symbol"/>
              <a:buNone/>
            </a:pPr>
            <a:r>
              <a:t/>
            </a:r>
            <a:endParaRPr b="0" baseline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80000"/>
              <a:buFont typeface="Noto Symbol"/>
              <a:buChar char="●"/>
            </a:pPr>
            <a:r>
              <a:rPr b="0" baseline="0" i="0" lang="de-DE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Interaktion auswählen: Hinzufügen eines Administrators zu einem Gruppenchat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80000"/>
              <a:buFont typeface="Noto Symbol"/>
              <a:buChar char="●"/>
            </a:pPr>
            <a:r>
              <a:rPr b="0" baseline="0" i="0" lang="de-DE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Vergleich Usability Menü vs. Shortcut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Effizienz (modelliert durch CogTool)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Heuristische Usability-Analyse (betrachtet mit Nielsen-Heuristiken (1995))</a:t>
            </a:r>
          </a:p>
          <a:p>
            <a: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80000"/>
              <a:buFont typeface="Noto Symbol"/>
              <a:buChar char="●"/>
            </a:pPr>
            <a:r>
              <a:rPr b="0" baseline="0" i="0" lang="de-DE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System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Whatsapp Version 2.12.124 für Android 5.1 auf Nexus 4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None/>
            </a:pPr>
            <a:r>
              <a:t/>
            </a:r>
            <a:endParaRPr b="0" baseline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None/>
            </a:pPr>
            <a:r>
              <a:t/>
            </a:r>
            <a:endParaRPr b="0" baseline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de-DE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baseline="0" i="0" lang="de-DE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Fazit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Font typeface="Noto Symbol"/>
              <a:buNone/>
            </a:pPr>
            <a:r>
              <a:t/>
            </a:r>
            <a:endParaRPr b="0" baseline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80000"/>
              <a:buFont typeface="Noto Symbol"/>
              <a:buChar char="●"/>
            </a:pPr>
            <a:r>
              <a:rPr b="0" baseline="0" i="0" lang="de-DE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Effizienz bei Shortcut-Lösung höher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Kürzere Bearbeitungszeit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Lt. CogTool-Modellierung 8.9s vs. 7.1s</a:t>
            </a:r>
          </a:p>
          <a:p>
            <a: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None/>
            </a:pPr>
            <a:r>
              <a:t/>
            </a:r>
            <a:endParaRPr b="0" baseline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80000"/>
              <a:buFont typeface="Noto Symbol"/>
              <a:buChar char="●"/>
            </a:pPr>
            <a:r>
              <a:rPr b="0" baseline="0" i="0" lang="de-DE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Usability des Designs i.A. in Ordnung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Deutliche Einschränkungen vor allem im Bereich der Fehlerbeseitigung und Kontrolle von Tätigkeiten und deren Konsequenzen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Einschränkungen bei der Erkennung von Funktionen, Bedienelementen und Handlungswegen</a:t>
            </a:r>
          </a:p>
        </p:txBody>
      </p:sp>
      <p:sp>
        <p:nvSpPr>
          <p:cNvPr id="281" name="Shape 28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de-DE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1154955" y="2861733"/>
            <a:ext cx="8825657" cy="19156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baseline="0" i="0" lang="de-DE" sz="4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Usbility-Evaluation und kognitive Modellierung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1154954" y="4777380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ct val="25000"/>
              <a:buFont typeface="Noto Symbol"/>
              <a:buNone/>
            </a:pPr>
            <a:r>
              <a:rPr b="0" baseline="0" i="0" lang="de-DE" sz="2000" u="none" cap="none" strike="noStrike">
                <a:solidFill>
                  <a:srgbClr val="B2B2B2"/>
                </a:solidFill>
                <a:latin typeface="Questrial"/>
                <a:ea typeface="Questrial"/>
                <a:cs typeface="Questrial"/>
                <a:sym typeface="Questrial"/>
              </a:rPr>
              <a:t>MÖGLICHKEITEN UND GRENZEN VON COGTOOL UND CO.</a:t>
            </a:r>
          </a:p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de-DE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baseline="0" i="0" lang="de-DE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Usability-Evaluation mit CogTool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Font typeface="Noto Symbol"/>
              <a:buNone/>
            </a:pPr>
            <a:r>
              <a:t/>
            </a:r>
            <a:endParaRPr b="0" baseline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80000"/>
              <a:buFont typeface="Noto Symbol"/>
              <a:buChar char="●"/>
            </a:pPr>
            <a:r>
              <a:rPr b="0" baseline="0" i="0" lang="de-DE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Möglichkeiten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Quantitative Vorhersage von Bearbeitungszeiten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Effizienzbetrachtungen im Zusammenhang mit Usability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Effizienzvergleiche verschiedener Designs, Handlungswege und Aufgaben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Analyse von Zeitverlusten und –gewinnen in verschiedenen Handlungsphasen</a:t>
            </a:r>
          </a:p>
          <a:p>
            <a: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5" name="Shape 295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de-DE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baseline="0" i="0" lang="de-DE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Usability-Evaluation mit CogTool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Font typeface="Noto Symbol"/>
              <a:buNone/>
            </a:pPr>
            <a:r>
              <a:t/>
            </a:r>
            <a:endParaRPr b="0" baseline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80000"/>
              <a:buFont typeface="Noto Symbol"/>
              <a:buChar char="●"/>
            </a:pPr>
            <a:r>
              <a:rPr b="0" baseline="0" i="0" lang="de-DE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Grenzen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Effektivität und Zufriedenheit nicht messbar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Modellierung abhängig von Güte der Eingaben durch den Modellierer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Expertise-Einfluss schwer zu modellieren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Fehler und Revidieren von Fehlern kann nicht modelliert und erfasst werden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Alternative Lösungswege können nicht aufgedeckt werden</a:t>
            </a:r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de-DE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baseline="0" i="0" lang="de-DE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Act-R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ct val="80000"/>
              <a:buFont typeface="Noto Symbol"/>
              <a:buChar char="●"/>
            </a:pPr>
            <a:r>
              <a:rPr b="0" baseline="0" i="0" lang="de-DE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Personen mit möglichen Positionen als Chunks im dm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Nicht Teil der Gruppe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Teilnehmer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Admin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80000"/>
              <a:buFont typeface="Noto Symbol"/>
              <a:buChar char="●"/>
            </a:pPr>
            <a:r>
              <a:rPr b="0" baseline="0" i="0" lang="de-DE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Goal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Person mit Eigenschaft „Teilnehmer“ in Person mit Eigenschaft „Admin“ wandeln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80000"/>
              <a:buFont typeface="Noto Symbol"/>
              <a:buChar char="●"/>
            </a:pPr>
            <a:r>
              <a:rPr b="0" baseline="0" i="0" lang="de-DE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Produktionen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Für Menübedienung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Für Teilnehmer-Einstellungen</a:t>
            </a:r>
          </a:p>
          <a:p>
            <a: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9" name="Shape 309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de-DE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baseline="0" i="0" lang="de-DE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Fazit zu kognitiver Modellierung und Usability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Font typeface="Noto Symbol"/>
              <a:buNone/>
            </a:pPr>
            <a:r>
              <a:t/>
            </a:r>
            <a:endParaRPr b="0" baseline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80000"/>
              <a:buFont typeface="Noto Symbol"/>
              <a:buChar char="●"/>
            </a:pPr>
            <a:r>
              <a:rPr b="0" baseline="0" i="0" lang="de-DE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Kann als Teil von Usability-Untersuchungen spannende Erkenntnisse liefern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Bearbeitungszeiten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Bearbeitungsschritte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Kognitive Verarbeitung </a:t>
            </a:r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de-DE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baseline="0" i="0" lang="de-DE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Fazit zu kognitiver Modellierung und Usability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Font typeface="Noto Symbol"/>
              <a:buNone/>
            </a:pPr>
            <a:r>
              <a:t/>
            </a:r>
            <a:endParaRPr b="0" baseline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80000"/>
              <a:buFont typeface="Noto Symbol"/>
              <a:buChar char="●"/>
            </a:pPr>
            <a:r>
              <a:rPr b="0" baseline="0" i="0" lang="de-DE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Hat deutliche Grenzen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Emotionale Aspekte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Look and Feel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Alternative Lösungsansätze, kreative Lösungen, unerwartete Verhaltensweisen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Expertisestufen, Übergänge zwischen verschiedenen Expertiselevels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Darstellung von Lernprozessen mit Systemen eingeschränkt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Persönlicher (ästhetischer, haptischer,...) Geschmack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Interindividuelle Unterschiede</a:t>
            </a:r>
          </a:p>
        </p:txBody>
      </p:sp>
      <p:sp>
        <p:nvSpPr>
          <p:cNvPr id="323" name="Shape 323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de-DE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1154955" y="2861733"/>
            <a:ext cx="8825657" cy="19156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baseline="0" i="0" lang="de-DE" sz="4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Das war‘s!</a:t>
            </a: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1154954" y="4777380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ct val="25000"/>
              <a:buFont typeface="Noto Symbol"/>
              <a:buNone/>
            </a:pPr>
            <a:r>
              <a:rPr b="0" baseline="0" i="0" lang="de-DE" sz="2000" u="none" cap="none" strike="noStrike">
                <a:solidFill>
                  <a:srgbClr val="B2B2B2"/>
                </a:solidFill>
                <a:latin typeface="Questrial"/>
                <a:ea typeface="Questrial"/>
                <a:cs typeface="Questrial"/>
                <a:sym typeface="Questrial"/>
              </a:rPr>
              <a:t>DANKE FÜR EURE AUFMERKSAMKEIT</a:t>
            </a:r>
          </a:p>
        </p:txBody>
      </p:sp>
      <p:sp>
        <p:nvSpPr>
          <p:cNvPr id="330" name="Shape 33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de-DE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154955" y="2861733"/>
            <a:ext cx="8825657" cy="19156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baseline="0" i="0" lang="de-DE" sz="4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Interaktionsbeschreibung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154954" y="4777380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ct val="25000"/>
              <a:buFont typeface="Noto Symbol"/>
              <a:buNone/>
            </a:pPr>
            <a:r>
              <a:rPr b="0" baseline="0" i="0" lang="de-DE" sz="2000" u="none" cap="none" strike="noStrike">
                <a:solidFill>
                  <a:srgbClr val="B2B2B2"/>
                </a:solidFill>
                <a:latin typeface="Questrial"/>
                <a:ea typeface="Questrial"/>
                <a:cs typeface="Questrial"/>
                <a:sym typeface="Questrial"/>
              </a:rPr>
              <a:t>HINZUFÜGEN EINES ADMINISTRATORS IN WHATSAPP GRUPPENCHAT</a:t>
            </a: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de-DE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baseline="0" i="0" lang="de-DE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Interaktionsbeschreibung</a:t>
            </a:r>
            <a:br>
              <a:rPr b="0" baseline="0" i="0" lang="de-DE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baseline="0" i="0" lang="de-DE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Menü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103312" y="2052916"/>
            <a:ext cx="8946541" cy="4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ct val="80000"/>
              <a:buFont typeface="Noto Symbol"/>
              <a:buChar char="●"/>
            </a:pPr>
            <a:r>
              <a:rPr b="0" baseline="0" i="0" lang="de-DE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Ausgangspunkt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 Gruppenchat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selbst Administrator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80000"/>
              <a:buFont typeface="Noto Symbol"/>
              <a:buChar char="●"/>
            </a:pPr>
            <a:r>
              <a:rPr b="0" baseline="0" i="0" lang="de-DE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Schritte: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Burger-Menübutton rechts oben öffnet Einstellungsauswahl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Im Auswahlfenster „Gruppeninfo“ wählen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Auf Seite zur Gruppeninfo Zielperson suchen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Zielperson anklicken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Auswahlfenster für Personeneinstellungen öffnet sich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„Als Administrator hinzufügen“</a:t>
            </a:r>
          </a:p>
          <a:p>
            <a: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None/>
            </a:pPr>
            <a:r>
              <a:t/>
            </a:r>
            <a:endParaRPr b="0" baseline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de-DE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baseline="0" i="0" lang="de-DE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Interaktionsbeschreibung</a:t>
            </a:r>
            <a:br>
              <a:rPr b="0" baseline="0" i="0" lang="de-DE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baseline="0" i="0" lang="de-DE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Shortut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ct val="80000"/>
              <a:buFont typeface="Noto Symbol"/>
              <a:buChar char="●"/>
            </a:pPr>
            <a:r>
              <a:rPr b="0" baseline="0" i="0" lang="de-DE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Ausgangspunkt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 Gruppenchat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selbst Administrator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80000"/>
              <a:buFont typeface="Noto Symbol"/>
              <a:buChar char="●"/>
            </a:pPr>
            <a:r>
              <a:rPr b="0" baseline="0" i="0" lang="de-DE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Schritte: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Auf Gruppenname oben klicken um auf Gruppeninfo-Seite zu springen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Auf Seite zur Gruppeninfo Zielperson suchen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Zielperson anklicken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Auswahlfenster für Personeneinstellungen öffnet sich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SzPct val="79999"/>
              <a:buFont typeface="Noto Symbol"/>
              <a:buChar char="●"/>
            </a:pPr>
            <a:r>
              <a:rPr b="0" baseline="0" i="0" lang="de-D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„Als Administrator hinzufügen“</a:t>
            </a:r>
          </a:p>
          <a:p>
            <a: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B2B2B2"/>
              </a:buClr>
              <a:buFont typeface="Noto Symbol"/>
              <a:buNone/>
            </a:pPr>
            <a:r>
              <a:t/>
            </a:r>
            <a:endParaRPr b="0" baseline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de-DE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1154955" y="2861733"/>
            <a:ext cx="8825657" cy="19156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baseline="0" i="0" lang="de-DE" sz="4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Effizienz-Analyse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1154954" y="4777380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ct val="25000"/>
              <a:buFont typeface="Noto Symbol"/>
              <a:buNone/>
            </a:pPr>
            <a:r>
              <a:rPr b="0" baseline="0" i="0" lang="de-DE" sz="2000" u="none" cap="none" strike="noStrike">
                <a:solidFill>
                  <a:srgbClr val="B2B2B2"/>
                </a:solidFill>
                <a:latin typeface="Questrial"/>
                <a:ea typeface="Questrial"/>
                <a:cs typeface="Questrial"/>
                <a:sym typeface="Questrial"/>
              </a:rPr>
              <a:t>MIT COGTOOL</a:t>
            </a: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de-DE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baseline="0" i="0" lang="de-DE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Design Storyboard </a:t>
            </a:r>
            <a:br>
              <a:rPr b="0" baseline="0" i="0" lang="de-DE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baseline="0" i="0" lang="de-DE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Menü Variante</a:t>
            </a:r>
          </a:p>
        </p:txBody>
      </p:sp>
      <p:pic>
        <p:nvPicPr>
          <p:cNvPr id="189" name="Shape 18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079" y="2052638"/>
            <a:ext cx="8179615" cy="419576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de-DE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baseline="0" i="0" lang="de-DE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Skript und Time Prediction</a:t>
            </a:r>
            <a:br>
              <a:rPr b="0" baseline="0" i="0" lang="de-DE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baseline="0" i="0" lang="de-DE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Menü Variante</a:t>
            </a:r>
          </a:p>
        </p:txBody>
      </p:sp>
      <p:pic>
        <p:nvPicPr>
          <p:cNvPr id="196" name="Shape 19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3439" y="2052638"/>
            <a:ext cx="5086897" cy="419576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de-DE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baseline="0" i="0" lang="de-DE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Design Storyboard</a:t>
            </a:r>
            <a:br>
              <a:rPr b="0" baseline="0" i="0" lang="de-DE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baseline="0" i="0" lang="de-DE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Shortcut Variante</a:t>
            </a:r>
          </a:p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de-DE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1598" y="1852791"/>
            <a:ext cx="9828804" cy="5005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Custom 16">
      <a:dk1>
        <a:srgbClr val="000000"/>
      </a:dk1>
      <a:lt1>
        <a:srgbClr val="FFFFFF"/>
      </a:lt1>
      <a:dk2>
        <a:srgbClr val="3F3F3F"/>
      </a:dk2>
      <a:lt2>
        <a:srgbClr val="EBEBEB"/>
      </a:lt2>
      <a:accent1>
        <a:srgbClr val="7F7F7F"/>
      </a:accent1>
      <a:accent2>
        <a:srgbClr val="EA6312"/>
      </a:accent2>
      <a:accent3>
        <a:srgbClr val="E6B729"/>
      </a:accent3>
      <a:accent4>
        <a:srgbClr val="00000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