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6"/>
  </p:notesMasterIdLst>
  <p:sldIdLst>
    <p:sldId id="275" r:id="rId2"/>
    <p:sldId id="269" r:id="rId3"/>
    <p:sldId id="257" r:id="rId4"/>
    <p:sldId id="266" r:id="rId5"/>
  </p:sldIdLst>
  <p:sldSz cx="14079538" cy="162004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79" userDrawn="1">
          <p15:clr>
            <a:srgbClr val="A4A3A4"/>
          </p15:clr>
        </p15:guide>
        <p15:guide id="2" pos="8378" userDrawn="1">
          <p15:clr>
            <a:srgbClr val="A4A3A4"/>
          </p15:clr>
        </p15:guide>
        <p15:guide id="3" orient="horz" pos="1530" userDrawn="1">
          <p15:clr>
            <a:srgbClr val="A4A3A4"/>
          </p15:clr>
        </p15:guide>
        <p15:guide id="4" orient="horz" pos="1679" userDrawn="1">
          <p15:clr>
            <a:srgbClr val="A4A3A4"/>
          </p15:clr>
        </p15:guide>
        <p15:guide id="5" orient="horz" pos="9280" userDrawn="1">
          <p15:clr>
            <a:srgbClr val="A4A3A4"/>
          </p15:clr>
        </p15:guide>
        <p15:guide id="6" orient="horz" pos="913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0FE"/>
    <a:srgbClr val="CAA6FB"/>
    <a:srgbClr val="E4DFF7"/>
    <a:srgbClr val="F3F3F6"/>
    <a:srgbClr val="FFFFFF"/>
    <a:srgbClr val="EFEFEB"/>
    <a:srgbClr val="F1F5E5"/>
    <a:srgbClr val="B8BAFE"/>
    <a:srgbClr val="B8E9FA"/>
    <a:srgbClr val="EEF1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45" autoAdjust="0"/>
    <p:restoredTop sz="94466" autoAdjust="0"/>
  </p:normalViewPr>
  <p:slideViewPr>
    <p:cSldViewPr snapToGrid="0">
      <p:cViewPr varScale="1">
        <p:scale>
          <a:sx n="67" d="100"/>
          <a:sy n="67" d="100"/>
        </p:scale>
        <p:origin x="3016" y="60"/>
      </p:cViewPr>
      <p:guideLst>
        <p:guide pos="479"/>
        <p:guide pos="8378"/>
        <p:guide orient="horz" pos="1530"/>
        <p:guide orient="horz" pos="1679"/>
        <p:guide orient="horz" pos="9280"/>
        <p:guide orient="horz" pos="913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21E06F-88AC-46DC-B364-661C140892DD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087563" y="1143000"/>
            <a:ext cx="26828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CA0BE7-BFAB-482C-B077-B60B26E52A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830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5966" y="2651323"/>
            <a:ext cx="11967607" cy="5640152"/>
          </a:xfrm>
        </p:spPr>
        <p:txBody>
          <a:bodyPr anchor="b"/>
          <a:lstStyle>
            <a:lvl1pPr algn="ctr">
              <a:defRPr sz="923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942" y="8508981"/>
            <a:ext cx="10559654" cy="3911355"/>
          </a:xfrm>
        </p:spPr>
        <p:txBody>
          <a:bodyPr/>
          <a:lstStyle>
            <a:lvl1pPr marL="0" indent="0" algn="ctr">
              <a:buNone/>
              <a:defRPr sz="3696"/>
            </a:lvl1pPr>
            <a:lvl2pPr marL="703997" indent="0" algn="ctr">
              <a:buNone/>
              <a:defRPr sz="3080"/>
            </a:lvl2pPr>
            <a:lvl3pPr marL="1407993" indent="0" algn="ctr">
              <a:buNone/>
              <a:defRPr sz="2772"/>
            </a:lvl3pPr>
            <a:lvl4pPr marL="2111990" indent="0" algn="ctr">
              <a:buNone/>
              <a:defRPr sz="2464"/>
            </a:lvl4pPr>
            <a:lvl5pPr marL="2815986" indent="0" algn="ctr">
              <a:buNone/>
              <a:defRPr sz="2464"/>
            </a:lvl5pPr>
            <a:lvl6pPr marL="3519983" indent="0" algn="ctr">
              <a:buNone/>
              <a:defRPr sz="2464"/>
            </a:lvl6pPr>
            <a:lvl7pPr marL="4223979" indent="0" algn="ctr">
              <a:buNone/>
              <a:defRPr sz="2464"/>
            </a:lvl7pPr>
            <a:lvl8pPr marL="4927976" indent="0" algn="ctr">
              <a:buNone/>
              <a:defRPr sz="2464"/>
            </a:lvl8pPr>
            <a:lvl9pPr marL="5631972" indent="0" algn="ctr">
              <a:buNone/>
              <a:defRPr sz="2464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041EC-6F18-4CC1-B856-D70C2F9E6500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9E5D-B5E6-42A5-9ADF-68DA6A200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998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041EC-6F18-4CC1-B856-D70C2F9E6500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9E5D-B5E6-42A5-9ADF-68DA6A200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794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75670" y="862524"/>
            <a:ext cx="3035900" cy="1372912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7969" y="862524"/>
            <a:ext cx="8931707" cy="1372912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041EC-6F18-4CC1-B856-D70C2F9E6500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9E5D-B5E6-42A5-9ADF-68DA6A200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202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041EC-6F18-4CC1-B856-D70C2F9E6500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9E5D-B5E6-42A5-9ADF-68DA6A200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043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636" y="4038864"/>
            <a:ext cx="12143602" cy="6738931"/>
          </a:xfrm>
        </p:spPr>
        <p:txBody>
          <a:bodyPr anchor="b"/>
          <a:lstStyle>
            <a:lvl1pPr>
              <a:defRPr sz="923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636" y="10841548"/>
            <a:ext cx="12143602" cy="3543845"/>
          </a:xfrm>
        </p:spPr>
        <p:txBody>
          <a:bodyPr/>
          <a:lstStyle>
            <a:lvl1pPr marL="0" indent="0">
              <a:buNone/>
              <a:defRPr sz="3696">
                <a:solidFill>
                  <a:schemeClr val="tx1"/>
                </a:solidFill>
              </a:defRPr>
            </a:lvl1pPr>
            <a:lvl2pPr marL="703997" indent="0">
              <a:buNone/>
              <a:defRPr sz="3080">
                <a:solidFill>
                  <a:schemeClr val="tx1">
                    <a:tint val="75000"/>
                  </a:schemeClr>
                </a:solidFill>
              </a:defRPr>
            </a:lvl2pPr>
            <a:lvl3pPr marL="1407993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3pPr>
            <a:lvl4pPr marL="2111990" indent="0">
              <a:buNone/>
              <a:defRPr sz="2464">
                <a:solidFill>
                  <a:schemeClr val="tx1">
                    <a:tint val="75000"/>
                  </a:schemeClr>
                </a:solidFill>
              </a:defRPr>
            </a:lvl4pPr>
            <a:lvl5pPr marL="2815986" indent="0">
              <a:buNone/>
              <a:defRPr sz="2464">
                <a:solidFill>
                  <a:schemeClr val="tx1">
                    <a:tint val="75000"/>
                  </a:schemeClr>
                </a:solidFill>
              </a:defRPr>
            </a:lvl5pPr>
            <a:lvl6pPr marL="3519983" indent="0">
              <a:buNone/>
              <a:defRPr sz="2464">
                <a:solidFill>
                  <a:schemeClr val="tx1">
                    <a:tint val="75000"/>
                  </a:schemeClr>
                </a:solidFill>
              </a:defRPr>
            </a:lvl6pPr>
            <a:lvl7pPr marL="4223979" indent="0">
              <a:buNone/>
              <a:defRPr sz="2464">
                <a:solidFill>
                  <a:schemeClr val="tx1">
                    <a:tint val="75000"/>
                  </a:schemeClr>
                </a:solidFill>
              </a:defRPr>
            </a:lvl7pPr>
            <a:lvl8pPr marL="4927976" indent="0">
              <a:buNone/>
              <a:defRPr sz="2464">
                <a:solidFill>
                  <a:schemeClr val="tx1">
                    <a:tint val="75000"/>
                  </a:schemeClr>
                </a:solidFill>
              </a:defRPr>
            </a:lvl8pPr>
            <a:lvl9pPr marL="5631972" indent="0">
              <a:buNone/>
              <a:defRPr sz="24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041EC-6F18-4CC1-B856-D70C2F9E6500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9E5D-B5E6-42A5-9ADF-68DA6A200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367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7968" y="4312617"/>
            <a:ext cx="5983804" cy="1027902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27766" y="4312617"/>
            <a:ext cx="5983804" cy="1027902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041EC-6F18-4CC1-B856-D70C2F9E6500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9E5D-B5E6-42A5-9ADF-68DA6A200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070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802" y="862527"/>
            <a:ext cx="12143602" cy="313133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9803" y="3971359"/>
            <a:ext cx="5956304" cy="1946301"/>
          </a:xfrm>
        </p:spPr>
        <p:txBody>
          <a:bodyPr anchor="b"/>
          <a:lstStyle>
            <a:lvl1pPr marL="0" indent="0">
              <a:buNone/>
              <a:defRPr sz="3696" b="1"/>
            </a:lvl1pPr>
            <a:lvl2pPr marL="703997" indent="0">
              <a:buNone/>
              <a:defRPr sz="3080" b="1"/>
            </a:lvl2pPr>
            <a:lvl3pPr marL="1407993" indent="0">
              <a:buNone/>
              <a:defRPr sz="2772" b="1"/>
            </a:lvl3pPr>
            <a:lvl4pPr marL="2111990" indent="0">
              <a:buNone/>
              <a:defRPr sz="2464" b="1"/>
            </a:lvl4pPr>
            <a:lvl5pPr marL="2815986" indent="0">
              <a:buNone/>
              <a:defRPr sz="2464" b="1"/>
            </a:lvl5pPr>
            <a:lvl6pPr marL="3519983" indent="0">
              <a:buNone/>
              <a:defRPr sz="2464" b="1"/>
            </a:lvl6pPr>
            <a:lvl7pPr marL="4223979" indent="0">
              <a:buNone/>
              <a:defRPr sz="2464" b="1"/>
            </a:lvl7pPr>
            <a:lvl8pPr marL="4927976" indent="0">
              <a:buNone/>
              <a:defRPr sz="2464" b="1"/>
            </a:lvl8pPr>
            <a:lvl9pPr marL="5631972" indent="0">
              <a:buNone/>
              <a:defRPr sz="246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9803" y="5917660"/>
            <a:ext cx="5956304" cy="87039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127767" y="3971359"/>
            <a:ext cx="5985638" cy="1946301"/>
          </a:xfrm>
        </p:spPr>
        <p:txBody>
          <a:bodyPr anchor="b"/>
          <a:lstStyle>
            <a:lvl1pPr marL="0" indent="0">
              <a:buNone/>
              <a:defRPr sz="3696" b="1"/>
            </a:lvl1pPr>
            <a:lvl2pPr marL="703997" indent="0">
              <a:buNone/>
              <a:defRPr sz="3080" b="1"/>
            </a:lvl2pPr>
            <a:lvl3pPr marL="1407993" indent="0">
              <a:buNone/>
              <a:defRPr sz="2772" b="1"/>
            </a:lvl3pPr>
            <a:lvl4pPr marL="2111990" indent="0">
              <a:buNone/>
              <a:defRPr sz="2464" b="1"/>
            </a:lvl4pPr>
            <a:lvl5pPr marL="2815986" indent="0">
              <a:buNone/>
              <a:defRPr sz="2464" b="1"/>
            </a:lvl5pPr>
            <a:lvl6pPr marL="3519983" indent="0">
              <a:buNone/>
              <a:defRPr sz="2464" b="1"/>
            </a:lvl6pPr>
            <a:lvl7pPr marL="4223979" indent="0">
              <a:buNone/>
              <a:defRPr sz="2464" b="1"/>
            </a:lvl7pPr>
            <a:lvl8pPr marL="4927976" indent="0">
              <a:buNone/>
              <a:defRPr sz="2464" b="1"/>
            </a:lvl8pPr>
            <a:lvl9pPr marL="5631972" indent="0">
              <a:buNone/>
              <a:defRPr sz="246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27767" y="5917660"/>
            <a:ext cx="5985638" cy="87039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041EC-6F18-4CC1-B856-D70C2F9E6500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9E5D-B5E6-42A5-9ADF-68DA6A200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054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041EC-6F18-4CC1-B856-D70C2F9E6500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9E5D-B5E6-42A5-9ADF-68DA6A200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620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041EC-6F18-4CC1-B856-D70C2F9E6500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9E5D-B5E6-42A5-9ADF-68DA6A200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555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802" y="1080029"/>
            <a:ext cx="4541017" cy="3780102"/>
          </a:xfrm>
        </p:spPr>
        <p:txBody>
          <a:bodyPr anchor="b"/>
          <a:lstStyle>
            <a:lvl1pPr>
              <a:defRPr sz="492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5638" y="2332567"/>
            <a:ext cx="7127766" cy="11512811"/>
          </a:xfrm>
        </p:spPr>
        <p:txBody>
          <a:bodyPr/>
          <a:lstStyle>
            <a:lvl1pPr>
              <a:defRPr sz="4927"/>
            </a:lvl1pPr>
            <a:lvl2pPr>
              <a:defRPr sz="4311"/>
            </a:lvl2pPr>
            <a:lvl3pPr>
              <a:defRPr sz="3696"/>
            </a:lvl3pPr>
            <a:lvl4pPr>
              <a:defRPr sz="3080"/>
            </a:lvl4pPr>
            <a:lvl5pPr>
              <a:defRPr sz="3080"/>
            </a:lvl5pPr>
            <a:lvl6pPr>
              <a:defRPr sz="3080"/>
            </a:lvl6pPr>
            <a:lvl7pPr>
              <a:defRPr sz="3080"/>
            </a:lvl7pPr>
            <a:lvl8pPr>
              <a:defRPr sz="3080"/>
            </a:lvl8pPr>
            <a:lvl9pPr>
              <a:defRPr sz="308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9802" y="4860131"/>
            <a:ext cx="4541017" cy="9003995"/>
          </a:xfrm>
        </p:spPr>
        <p:txBody>
          <a:bodyPr/>
          <a:lstStyle>
            <a:lvl1pPr marL="0" indent="0">
              <a:buNone/>
              <a:defRPr sz="2464"/>
            </a:lvl1pPr>
            <a:lvl2pPr marL="703997" indent="0">
              <a:buNone/>
              <a:defRPr sz="2156"/>
            </a:lvl2pPr>
            <a:lvl3pPr marL="1407993" indent="0">
              <a:buNone/>
              <a:defRPr sz="1848"/>
            </a:lvl3pPr>
            <a:lvl4pPr marL="2111990" indent="0">
              <a:buNone/>
              <a:defRPr sz="1540"/>
            </a:lvl4pPr>
            <a:lvl5pPr marL="2815986" indent="0">
              <a:buNone/>
              <a:defRPr sz="1540"/>
            </a:lvl5pPr>
            <a:lvl6pPr marL="3519983" indent="0">
              <a:buNone/>
              <a:defRPr sz="1540"/>
            </a:lvl6pPr>
            <a:lvl7pPr marL="4223979" indent="0">
              <a:buNone/>
              <a:defRPr sz="1540"/>
            </a:lvl7pPr>
            <a:lvl8pPr marL="4927976" indent="0">
              <a:buNone/>
              <a:defRPr sz="1540"/>
            </a:lvl8pPr>
            <a:lvl9pPr marL="5631972" indent="0">
              <a:buNone/>
              <a:defRPr sz="154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041EC-6F18-4CC1-B856-D70C2F9E6500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9E5D-B5E6-42A5-9ADF-68DA6A200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466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802" y="1080029"/>
            <a:ext cx="4541017" cy="3780102"/>
          </a:xfrm>
        </p:spPr>
        <p:txBody>
          <a:bodyPr anchor="b"/>
          <a:lstStyle>
            <a:lvl1pPr>
              <a:defRPr sz="492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85638" y="2332567"/>
            <a:ext cx="7127766" cy="11512811"/>
          </a:xfrm>
        </p:spPr>
        <p:txBody>
          <a:bodyPr anchor="t"/>
          <a:lstStyle>
            <a:lvl1pPr marL="0" indent="0">
              <a:buNone/>
              <a:defRPr sz="4927"/>
            </a:lvl1pPr>
            <a:lvl2pPr marL="703997" indent="0">
              <a:buNone/>
              <a:defRPr sz="4311"/>
            </a:lvl2pPr>
            <a:lvl3pPr marL="1407993" indent="0">
              <a:buNone/>
              <a:defRPr sz="3696"/>
            </a:lvl3pPr>
            <a:lvl4pPr marL="2111990" indent="0">
              <a:buNone/>
              <a:defRPr sz="3080"/>
            </a:lvl4pPr>
            <a:lvl5pPr marL="2815986" indent="0">
              <a:buNone/>
              <a:defRPr sz="3080"/>
            </a:lvl5pPr>
            <a:lvl6pPr marL="3519983" indent="0">
              <a:buNone/>
              <a:defRPr sz="3080"/>
            </a:lvl6pPr>
            <a:lvl7pPr marL="4223979" indent="0">
              <a:buNone/>
              <a:defRPr sz="3080"/>
            </a:lvl7pPr>
            <a:lvl8pPr marL="4927976" indent="0">
              <a:buNone/>
              <a:defRPr sz="3080"/>
            </a:lvl8pPr>
            <a:lvl9pPr marL="5631972" indent="0">
              <a:buNone/>
              <a:defRPr sz="308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9802" y="4860131"/>
            <a:ext cx="4541017" cy="9003995"/>
          </a:xfrm>
        </p:spPr>
        <p:txBody>
          <a:bodyPr/>
          <a:lstStyle>
            <a:lvl1pPr marL="0" indent="0">
              <a:buNone/>
              <a:defRPr sz="2464"/>
            </a:lvl1pPr>
            <a:lvl2pPr marL="703997" indent="0">
              <a:buNone/>
              <a:defRPr sz="2156"/>
            </a:lvl2pPr>
            <a:lvl3pPr marL="1407993" indent="0">
              <a:buNone/>
              <a:defRPr sz="1848"/>
            </a:lvl3pPr>
            <a:lvl4pPr marL="2111990" indent="0">
              <a:buNone/>
              <a:defRPr sz="1540"/>
            </a:lvl4pPr>
            <a:lvl5pPr marL="2815986" indent="0">
              <a:buNone/>
              <a:defRPr sz="1540"/>
            </a:lvl5pPr>
            <a:lvl6pPr marL="3519983" indent="0">
              <a:buNone/>
              <a:defRPr sz="1540"/>
            </a:lvl6pPr>
            <a:lvl7pPr marL="4223979" indent="0">
              <a:buNone/>
              <a:defRPr sz="1540"/>
            </a:lvl7pPr>
            <a:lvl8pPr marL="4927976" indent="0">
              <a:buNone/>
              <a:defRPr sz="1540"/>
            </a:lvl8pPr>
            <a:lvl9pPr marL="5631972" indent="0">
              <a:buNone/>
              <a:defRPr sz="154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041EC-6F18-4CC1-B856-D70C2F9E6500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9E5D-B5E6-42A5-9ADF-68DA6A200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14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7968" y="862527"/>
            <a:ext cx="12143602" cy="3131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7968" y="4312617"/>
            <a:ext cx="12143602" cy="10279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7968" y="15015410"/>
            <a:ext cx="3167896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041EC-6F18-4CC1-B856-D70C2F9E6500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63847" y="15015410"/>
            <a:ext cx="4751844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43674" y="15015410"/>
            <a:ext cx="3167896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59E5D-B5E6-42A5-9ADF-68DA6A200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927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1407993" rtl="0" eaLnBrk="1" latinLnBrk="0" hangingPunct="1">
        <a:lnSpc>
          <a:spcPct val="90000"/>
        </a:lnSpc>
        <a:spcBef>
          <a:spcPct val="0"/>
        </a:spcBef>
        <a:buNone/>
        <a:defRPr sz="67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1998" indent="-351998" algn="l" defTabSz="1407993" rtl="0" eaLnBrk="1" latinLnBrk="0" hangingPunct="1">
        <a:lnSpc>
          <a:spcPct val="90000"/>
        </a:lnSpc>
        <a:spcBef>
          <a:spcPts val="1540"/>
        </a:spcBef>
        <a:buFont typeface="Arial" panose="020B0604020202020204" pitchFamily="34" charset="0"/>
        <a:buChar char="•"/>
        <a:defRPr sz="4311" kern="1200">
          <a:solidFill>
            <a:schemeClr val="tx1"/>
          </a:solidFill>
          <a:latin typeface="+mn-lt"/>
          <a:ea typeface="+mn-ea"/>
          <a:cs typeface="+mn-cs"/>
        </a:defRPr>
      </a:lvl1pPr>
      <a:lvl2pPr marL="1055995" indent="-351998" algn="l" defTabSz="1407993" rtl="0" eaLnBrk="1" latinLnBrk="0" hangingPunct="1">
        <a:lnSpc>
          <a:spcPct val="90000"/>
        </a:lnSpc>
        <a:spcBef>
          <a:spcPts val="770"/>
        </a:spcBef>
        <a:buFont typeface="Arial" panose="020B0604020202020204" pitchFamily="34" charset="0"/>
        <a:buChar char="•"/>
        <a:defRPr sz="3696" kern="1200">
          <a:solidFill>
            <a:schemeClr val="tx1"/>
          </a:solidFill>
          <a:latin typeface="+mn-lt"/>
          <a:ea typeface="+mn-ea"/>
          <a:cs typeface="+mn-cs"/>
        </a:defRPr>
      </a:lvl2pPr>
      <a:lvl3pPr marL="1759991" indent="-351998" algn="l" defTabSz="1407993" rtl="0" eaLnBrk="1" latinLnBrk="0" hangingPunct="1">
        <a:lnSpc>
          <a:spcPct val="90000"/>
        </a:lnSpc>
        <a:spcBef>
          <a:spcPts val="77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3pPr>
      <a:lvl4pPr marL="2463988" indent="-351998" algn="l" defTabSz="1407993" rtl="0" eaLnBrk="1" latinLnBrk="0" hangingPunct="1">
        <a:lnSpc>
          <a:spcPct val="90000"/>
        </a:lnSpc>
        <a:spcBef>
          <a:spcPts val="770"/>
        </a:spcBef>
        <a:buFont typeface="Arial" panose="020B0604020202020204" pitchFamily="34" charset="0"/>
        <a:buChar char="•"/>
        <a:defRPr sz="2772" kern="1200">
          <a:solidFill>
            <a:schemeClr val="tx1"/>
          </a:solidFill>
          <a:latin typeface="+mn-lt"/>
          <a:ea typeface="+mn-ea"/>
          <a:cs typeface="+mn-cs"/>
        </a:defRPr>
      </a:lvl4pPr>
      <a:lvl5pPr marL="3167985" indent="-351998" algn="l" defTabSz="1407993" rtl="0" eaLnBrk="1" latinLnBrk="0" hangingPunct="1">
        <a:lnSpc>
          <a:spcPct val="90000"/>
        </a:lnSpc>
        <a:spcBef>
          <a:spcPts val="770"/>
        </a:spcBef>
        <a:buFont typeface="Arial" panose="020B0604020202020204" pitchFamily="34" charset="0"/>
        <a:buChar char="•"/>
        <a:defRPr sz="2772" kern="1200">
          <a:solidFill>
            <a:schemeClr val="tx1"/>
          </a:solidFill>
          <a:latin typeface="+mn-lt"/>
          <a:ea typeface="+mn-ea"/>
          <a:cs typeface="+mn-cs"/>
        </a:defRPr>
      </a:lvl5pPr>
      <a:lvl6pPr marL="3871981" indent="-351998" algn="l" defTabSz="1407993" rtl="0" eaLnBrk="1" latinLnBrk="0" hangingPunct="1">
        <a:lnSpc>
          <a:spcPct val="90000"/>
        </a:lnSpc>
        <a:spcBef>
          <a:spcPts val="770"/>
        </a:spcBef>
        <a:buFont typeface="Arial" panose="020B0604020202020204" pitchFamily="34" charset="0"/>
        <a:buChar char="•"/>
        <a:defRPr sz="2772" kern="1200">
          <a:solidFill>
            <a:schemeClr val="tx1"/>
          </a:solidFill>
          <a:latin typeface="+mn-lt"/>
          <a:ea typeface="+mn-ea"/>
          <a:cs typeface="+mn-cs"/>
        </a:defRPr>
      </a:lvl6pPr>
      <a:lvl7pPr marL="4575978" indent="-351998" algn="l" defTabSz="1407993" rtl="0" eaLnBrk="1" latinLnBrk="0" hangingPunct="1">
        <a:lnSpc>
          <a:spcPct val="90000"/>
        </a:lnSpc>
        <a:spcBef>
          <a:spcPts val="770"/>
        </a:spcBef>
        <a:buFont typeface="Arial" panose="020B0604020202020204" pitchFamily="34" charset="0"/>
        <a:buChar char="•"/>
        <a:defRPr sz="2772" kern="1200">
          <a:solidFill>
            <a:schemeClr val="tx1"/>
          </a:solidFill>
          <a:latin typeface="+mn-lt"/>
          <a:ea typeface="+mn-ea"/>
          <a:cs typeface="+mn-cs"/>
        </a:defRPr>
      </a:lvl7pPr>
      <a:lvl8pPr marL="5279974" indent="-351998" algn="l" defTabSz="1407993" rtl="0" eaLnBrk="1" latinLnBrk="0" hangingPunct="1">
        <a:lnSpc>
          <a:spcPct val="90000"/>
        </a:lnSpc>
        <a:spcBef>
          <a:spcPts val="770"/>
        </a:spcBef>
        <a:buFont typeface="Arial" panose="020B0604020202020204" pitchFamily="34" charset="0"/>
        <a:buChar char="•"/>
        <a:defRPr sz="2772" kern="1200">
          <a:solidFill>
            <a:schemeClr val="tx1"/>
          </a:solidFill>
          <a:latin typeface="+mn-lt"/>
          <a:ea typeface="+mn-ea"/>
          <a:cs typeface="+mn-cs"/>
        </a:defRPr>
      </a:lvl8pPr>
      <a:lvl9pPr marL="5983971" indent="-351998" algn="l" defTabSz="1407993" rtl="0" eaLnBrk="1" latinLnBrk="0" hangingPunct="1">
        <a:lnSpc>
          <a:spcPct val="90000"/>
        </a:lnSpc>
        <a:spcBef>
          <a:spcPts val="770"/>
        </a:spcBef>
        <a:buFont typeface="Arial" panose="020B0604020202020204" pitchFamily="34" charset="0"/>
        <a:buChar char="•"/>
        <a:defRPr sz="2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07993" rtl="0" eaLnBrk="1" latinLnBrk="0" hangingPunct="1">
        <a:defRPr sz="2772" kern="1200">
          <a:solidFill>
            <a:schemeClr val="tx1"/>
          </a:solidFill>
          <a:latin typeface="+mn-lt"/>
          <a:ea typeface="+mn-ea"/>
          <a:cs typeface="+mn-cs"/>
        </a:defRPr>
      </a:lvl1pPr>
      <a:lvl2pPr marL="703997" algn="l" defTabSz="1407993" rtl="0" eaLnBrk="1" latinLnBrk="0" hangingPunct="1">
        <a:defRPr sz="2772" kern="1200">
          <a:solidFill>
            <a:schemeClr val="tx1"/>
          </a:solidFill>
          <a:latin typeface="+mn-lt"/>
          <a:ea typeface="+mn-ea"/>
          <a:cs typeface="+mn-cs"/>
        </a:defRPr>
      </a:lvl2pPr>
      <a:lvl3pPr marL="1407993" algn="l" defTabSz="1407993" rtl="0" eaLnBrk="1" latinLnBrk="0" hangingPunct="1">
        <a:defRPr sz="2772" kern="1200">
          <a:solidFill>
            <a:schemeClr val="tx1"/>
          </a:solidFill>
          <a:latin typeface="+mn-lt"/>
          <a:ea typeface="+mn-ea"/>
          <a:cs typeface="+mn-cs"/>
        </a:defRPr>
      </a:lvl3pPr>
      <a:lvl4pPr marL="2111990" algn="l" defTabSz="1407993" rtl="0" eaLnBrk="1" latinLnBrk="0" hangingPunct="1">
        <a:defRPr sz="2772" kern="1200">
          <a:solidFill>
            <a:schemeClr val="tx1"/>
          </a:solidFill>
          <a:latin typeface="+mn-lt"/>
          <a:ea typeface="+mn-ea"/>
          <a:cs typeface="+mn-cs"/>
        </a:defRPr>
      </a:lvl4pPr>
      <a:lvl5pPr marL="2815986" algn="l" defTabSz="1407993" rtl="0" eaLnBrk="1" latinLnBrk="0" hangingPunct="1">
        <a:defRPr sz="2772" kern="1200">
          <a:solidFill>
            <a:schemeClr val="tx1"/>
          </a:solidFill>
          <a:latin typeface="+mn-lt"/>
          <a:ea typeface="+mn-ea"/>
          <a:cs typeface="+mn-cs"/>
        </a:defRPr>
      </a:lvl5pPr>
      <a:lvl6pPr marL="3519983" algn="l" defTabSz="1407993" rtl="0" eaLnBrk="1" latinLnBrk="0" hangingPunct="1">
        <a:defRPr sz="2772" kern="1200">
          <a:solidFill>
            <a:schemeClr val="tx1"/>
          </a:solidFill>
          <a:latin typeface="+mn-lt"/>
          <a:ea typeface="+mn-ea"/>
          <a:cs typeface="+mn-cs"/>
        </a:defRPr>
      </a:lvl6pPr>
      <a:lvl7pPr marL="4223979" algn="l" defTabSz="1407993" rtl="0" eaLnBrk="1" latinLnBrk="0" hangingPunct="1">
        <a:defRPr sz="2772" kern="1200">
          <a:solidFill>
            <a:schemeClr val="tx1"/>
          </a:solidFill>
          <a:latin typeface="+mn-lt"/>
          <a:ea typeface="+mn-ea"/>
          <a:cs typeface="+mn-cs"/>
        </a:defRPr>
      </a:lvl7pPr>
      <a:lvl8pPr marL="4927976" algn="l" defTabSz="1407993" rtl="0" eaLnBrk="1" latinLnBrk="0" hangingPunct="1">
        <a:defRPr sz="2772" kern="1200">
          <a:solidFill>
            <a:schemeClr val="tx1"/>
          </a:solidFill>
          <a:latin typeface="+mn-lt"/>
          <a:ea typeface="+mn-ea"/>
          <a:cs typeface="+mn-cs"/>
        </a:defRPr>
      </a:lvl8pPr>
      <a:lvl9pPr marL="5631972" algn="l" defTabSz="1407993" rtl="0" eaLnBrk="1" latinLnBrk="0" hangingPunct="1">
        <a:defRPr sz="2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79" userDrawn="1">
          <p15:clr>
            <a:srgbClr val="F26B43"/>
          </p15:clr>
        </p15:guide>
        <p15:guide id="2" pos="8378" userDrawn="1">
          <p15:clr>
            <a:srgbClr val="F26B43"/>
          </p15:clr>
        </p15:guide>
        <p15:guide id="3" orient="horz" pos="1530" userDrawn="1">
          <p15:clr>
            <a:srgbClr val="F26B43"/>
          </p15:clr>
        </p15:guide>
        <p15:guide id="4" orient="horz" pos="1679" userDrawn="1">
          <p15:clr>
            <a:srgbClr val="F26B43"/>
          </p15:clr>
        </p15:guide>
        <p15:guide id="5" orient="horz" pos="9280" userDrawn="1">
          <p15:clr>
            <a:srgbClr val="F26B43"/>
          </p15:clr>
        </p15:guide>
        <p15:guide id="6" orient="horz" pos="913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8.png"/><Relationship Id="rId5" Type="http://schemas.openxmlformats.org/officeDocument/2006/relationships/image" Target="../media/image12.png"/><Relationship Id="rId10" Type="http://schemas.openxmlformats.org/officeDocument/2006/relationships/image" Target="../media/image5.png"/><Relationship Id="rId4" Type="http://schemas.openxmlformats.org/officeDocument/2006/relationships/image" Target="../media/image11.png"/><Relationship Id="rId9" Type="http://schemas.openxmlformats.org/officeDocument/2006/relationships/image" Target="../media/image2.png"/><Relationship Id="rId1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330.png"/><Relationship Id="rId18" Type="http://schemas.openxmlformats.org/officeDocument/2006/relationships/image" Target="../media/image38.png"/><Relationship Id="rId26" Type="http://schemas.openxmlformats.org/officeDocument/2006/relationships/image" Target="../media/image17.png"/><Relationship Id="rId3" Type="http://schemas.openxmlformats.org/officeDocument/2006/relationships/image" Target="../media/image16.png"/><Relationship Id="rId21" Type="http://schemas.openxmlformats.org/officeDocument/2006/relationships/image" Target="../media/image41.png"/><Relationship Id="rId7" Type="http://schemas.openxmlformats.org/officeDocument/2006/relationships/image" Target="../media/image270.png"/><Relationship Id="rId12" Type="http://schemas.openxmlformats.org/officeDocument/2006/relationships/image" Target="../media/image320.png"/><Relationship Id="rId17" Type="http://schemas.openxmlformats.org/officeDocument/2006/relationships/image" Target="../media/image37.png"/><Relationship Id="rId25" Type="http://schemas.openxmlformats.org/officeDocument/2006/relationships/image" Target="../media/image45.png"/><Relationship Id="rId2" Type="http://schemas.openxmlformats.org/officeDocument/2006/relationships/image" Target="../media/image15.png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0.png"/><Relationship Id="rId11" Type="http://schemas.openxmlformats.org/officeDocument/2006/relationships/image" Target="../media/image310.png"/><Relationship Id="rId24" Type="http://schemas.openxmlformats.org/officeDocument/2006/relationships/image" Target="../media/image44.png"/><Relationship Id="rId5" Type="http://schemas.openxmlformats.org/officeDocument/2006/relationships/image" Target="../media/image250.png"/><Relationship Id="rId15" Type="http://schemas.openxmlformats.org/officeDocument/2006/relationships/image" Target="../media/image350.png"/><Relationship Id="rId23" Type="http://schemas.openxmlformats.org/officeDocument/2006/relationships/image" Target="../media/image43.png"/><Relationship Id="rId10" Type="http://schemas.openxmlformats.org/officeDocument/2006/relationships/image" Target="../media/image300.png"/><Relationship Id="rId19" Type="http://schemas.openxmlformats.org/officeDocument/2006/relationships/image" Target="../media/image39.png"/><Relationship Id="rId4" Type="http://schemas.openxmlformats.org/officeDocument/2006/relationships/image" Target="../media/image240.png"/><Relationship Id="rId9" Type="http://schemas.openxmlformats.org/officeDocument/2006/relationships/image" Target="../media/image290.png"/><Relationship Id="rId14" Type="http://schemas.openxmlformats.org/officeDocument/2006/relationships/image" Target="../media/image340.png"/><Relationship Id="rId22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30.png"/><Relationship Id="rId18" Type="http://schemas.openxmlformats.org/officeDocument/2006/relationships/image" Target="../media/image38.png"/><Relationship Id="rId26" Type="http://schemas.openxmlformats.org/officeDocument/2006/relationships/image" Target="../media/image48.png"/><Relationship Id="rId39" Type="http://schemas.openxmlformats.org/officeDocument/2006/relationships/image" Target="../media/image61.png"/><Relationship Id="rId21" Type="http://schemas.openxmlformats.org/officeDocument/2006/relationships/image" Target="../media/image41.png"/><Relationship Id="rId34" Type="http://schemas.openxmlformats.org/officeDocument/2006/relationships/image" Target="../media/image56.png"/><Relationship Id="rId42" Type="http://schemas.openxmlformats.org/officeDocument/2006/relationships/image" Target="../media/image46.png"/><Relationship Id="rId12" Type="http://schemas.openxmlformats.org/officeDocument/2006/relationships/image" Target="../media/image320.png"/><Relationship Id="rId17" Type="http://schemas.openxmlformats.org/officeDocument/2006/relationships/image" Target="../media/image37.png"/><Relationship Id="rId25" Type="http://schemas.openxmlformats.org/officeDocument/2006/relationships/image" Target="../media/image47.png"/><Relationship Id="rId33" Type="http://schemas.openxmlformats.org/officeDocument/2006/relationships/image" Target="../media/image55.png"/><Relationship Id="rId38" Type="http://schemas.openxmlformats.org/officeDocument/2006/relationships/image" Target="../media/image60.png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29" Type="http://schemas.openxmlformats.org/officeDocument/2006/relationships/image" Target="../media/image51.png"/><Relationship Id="rId41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460.png"/><Relationship Id="rId32" Type="http://schemas.openxmlformats.org/officeDocument/2006/relationships/image" Target="../media/image54.png"/><Relationship Id="rId37" Type="http://schemas.openxmlformats.org/officeDocument/2006/relationships/image" Target="../media/image59.png"/><Relationship Id="rId40" Type="http://schemas.openxmlformats.org/officeDocument/2006/relationships/image" Target="../media/image4.png"/><Relationship Id="rId15" Type="http://schemas.openxmlformats.org/officeDocument/2006/relationships/image" Target="../media/image350.png"/><Relationship Id="rId23" Type="http://schemas.openxmlformats.org/officeDocument/2006/relationships/image" Target="../media/image43.png"/><Relationship Id="rId28" Type="http://schemas.openxmlformats.org/officeDocument/2006/relationships/image" Target="../media/image50.png"/><Relationship Id="rId36" Type="http://schemas.openxmlformats.org/officeDocument/2006/relationships/image" Target="../media/image58.png"/><Relationship Id="rId19" Type="http://schemas.openxmlformats.org/officeDocument/2006/relationships/image" Target="../media/image39.png"/><Relationship Id="rId31" Type="http://schemas.openxmlformats.org/officeDocument/2006/relationships/image" Target="../media/image53.png"/><Relationship Id="rId14" Type="http://schemas.openxmlformats.org/officeDocument/2006/relationships/image" Target="../media/image340.png"/><Relationship Id="rId22" Type="http://schemas.openxmlformats.org/officeDocument/2006/relationships/image" Target="../media/image42.png"/><Relationship Id="rId27" Type="http://schemas.openxmlformats.org/officeDocument/2006/relationships/image" Target="../media/image49.png"/><Relationship Id="rId30" Type="http://schemas.openxmlformats.org/officeDocument/2006/relationships/image" Target="../media/image52.png"/><Relationship Id="rId35" Type="http://schemas.openxmlformats.org/officeDocument/2006/relationships/image" Target="../media/image57.png"/><Relationship Id="rId4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EA369801-AF15-47E2-A4F5-59F6E043EA63}"/>
              </a:ext>
            </a:extLst>
          </p:cNvPr>
          <p:cNvSpPr/>
          <p:nvPr/>
        </p:nvSpPr>
        <p:spPr>
          <a:xfrm>
            <a:off x="1244302" y="3722451"/>
            <a:ext cx="2336438" cy="2847383"/>
          </a:xfrm>
          <a:prstGeom prst="roundRect">
            <a:avLst>
              <a:gd name="adj" fmla="val 4136"/>
            </a:avLst>
          </a:prstGeom>
          <a:solidFill>
            <a:srgbClr val="F3F3F6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EC67CE3-7592-452A-AA1D-F9C14085F92C}"/>
              </a:ext>
            </a:extLst>
          </p:cNvPr>
          <p:cNvSpPr/>
          <p:nvPr/>
        </p:nvSpPr>
        <p:spPr>
          <a:xfrm>
            <a:off x="1453354" y="3852131"/>
            <a:ext cx="1897066" cy="426694"/>
          </a:xfrm>
          <a:prstGeom prst="roundRect">
            <a:avLst/>
          </a:prstGeom>
          <a:solidFill>
            <a:srgbClr val="F3F3F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Cross-Attention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21C8AFF-E8CE-4FBD-8779-F400BDAFEEEF}"/>
              </a:ext>
            </a:extLst>
          </p:cNvPr>
          <p:cNvSpPr>
            <a:spLocks/>
          </p:cNvSpPr>
          <p:nvPr/>
        </p:nvSpPr>
        <p:spPr>
          <a:xfrm>
            <a:off x="1766661" y="4440927"/>
            <a:ext cx="103623" cy="1660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96716DBE-E3B7-4ACA-B467-7C50F35BBA28}"/>
              </a:ext>
            </a:extLst>
          </p:cNvPr>
          <p:cNvGrpSpPr/>
          <p:nvPr/>
        </p:nvGrpSpPr>
        <p:grpSpPr>
          <a:xfrm>
            <a:off x="2320829" y="4429652"/>
            <a:ext cx="154631" cy="470053"/>
            <a:chOff x="2110000" y="2781301"/>
            <a:chExt cx="154631" cy="47005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D333B86-EA3B-43D5-B3FB-F5A7908256D2}"/>
                </a:ext>
              </a:extLst>
            </p:cNvPr>
            <p:cNvSpPr>
              <a:spLocks/>
            </p:cNvSpPr>
            <p:nvPr/>
          </p:nvSpPr>
          <p:spPr>
            <a:xfrm>
              <a:off x="2135504" y="2781301"/>
              <a:ext cx="103623" cy="1660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EAFB2E3-FC2F-4CDD-8B3A-7F37BDD11746}"/>
                </a:ext>
              </a:extLst>
            </p:cNvPr>
            <p:cNvSpPr>
              <a:spLocks/>
            </p:cNvSpPr>
            <p:nvPr/>
          </p:nvSpPr>
          <p:spPr>
            <a:xfrm>
              <a:off x="2135504" y="3085309"/>
              <a:ext cx="103623" cy="1660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A1B05629-3E78-438D-9D69-357BCFD534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10000" y="2938749"/>
              <a:ext cx="154631" cy="154631"/>
            </a:xfrm>
            <a:prstGeom prst="rect">
              <a:avLst/>
            </a:prstGeom>
          </p:spPr>
        </p:pic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FDB205F1-86CD-4A6F-8E82-7FE2A35379AA}"/>
              </a:ext>
            </a:extLst>
          </p:cNvPr>
          <p:cNvSpPr txBox="1"/>
          <p:nvPr/>
        </p:nvSpPr>
        <p:spPr>
          <a:xfrm>
            <a:off x="1109707" y="3448683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Layer 1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7EA905D8-9DD3-4AEC-9175-D9F9EE5B7406}"/>
              </a:ext>
            </a:extLst>
          </p:cNvPr>
          <p:cNvSpPr txBox="1"/>
          <p:nvPr/>
        </p:nvSpPr>
        <p:spPr>
          <a:xfrm>
            <a:off x="2547583" y="4265916"/>
            <a:ext cx="544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A25FB0F9-A46E-480A-8504-1CC3BB169D1C}"/>
              </a:ext>
            </a:extLst>
          </p:cNvPr>
          <p:cNvSpPr txBox="1"/>
          <p:nvPr/>
        </p:nvSpPr>
        <p:spPr>
          <a:xfrm>
            <a:off x="1977679" y="4265916"/>
            <a:ext cx="544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10D3516D-FD8D-4A3F-BE96-E8DA16648FAB}"/>
              </a:ext>
            </a:extLst>
          </p:cNvPr>
          <p:cNvSpPr txBox="1"/>
          <p:nvPr/>
        </p:nvSpPr>
        <p:spPr>
          <a:xfrm>
            <a:off x="1377315" y="4265916"/>
            <a:ext cx="544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CFD4BD5F-B9E2-4D39-BC51-A3CB3DDAE95E}"/>
              </a:ext>
            </a:extLst>
          </p:cNvPr>
          <p:cNvCxnSpPr>
            <a:cxnSpLocks/>
          </p:cNvCxnSpPr>
          <p:nvPr/>
        </p:nvCxnSpPr>
        <p:spPr>
          <a:xfrm flipV="1">
            <a:off x="1813671" y="4278825"/>
            <a:ext cx="0" cy="1543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957D779E-BC13-475B-8A18-1383B1779CDB}"/>
              </a:ext>
            </a:extLst>
          </p:cNvPr>
          <p:cNvCxnSpPr>
            <a:cxnSpLocks/>
          </p:cNvCxnSpPr>
          <p:nvPr/>
        </p:nvCxnSpPr>
        <p:spPr>
          <a:xfrm flipV="1">
            <a:off x="2392159" y="4278825"/>
            <a:ext cx="0" cy="1543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05016558-E322-47D6-9A83-7256A21CF9CA}"/>
              </a:ext>
            </a:extLst>
          </p:cNvPr>
          <p:cNvCxnSpPr>
            <a:cxnSpLocks/>
          </p:cNvCxnSpPr>
          <p:nvPr/>
        </p:nvCxnSpPr>
        <p:spPr>
          <a:xfrm flipV="1">
            <a:off x="2978742" y="4278825"/>
            <a:ext cx="0" cy="1543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连接符: 肘形 75">
            <a:extLst>
              <a:ext uri="{FF2B5EF4-FFF2-40B4-BE49-F238E27FC236}">
                <a16:creationId xmlns:a16="http://schemas.microsoft.com/office/drawing/2014/main" id="{E919FCFF-C04C-46F1-B431-04389CB58564}"/>
              </a:ext>
            </a:extLst>
          </p:cNvPr>
          <p:cNvCxnSpPr>
            <a:cxnSpLocks/>
            <a:endCxn id="113" idx="3"/>
          </p:cNvCxnSpPr>
          <p:nvPr/>
        </p:nvCxnSpPr>
        <p:spPr>
          <a:xfrm rot="10800000">
            <a:off x="1870285" y="5763696"/>
            <a:ext cx="823191" cy="610391"/>
          </a:xfrm>
          <a:prstGeom prst="bentConnector3">
            <a:avLst>
              <a:gd name="adj1" fmla="val 73657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B13D725A-1157-4EF9-8487-675FA8A4CAF0}"/>
              </a:ext>
            </a:extLst>
          </p:cNvPr>
          <p:cNvGrpSpPr/>
          <p:nvPr/>
        </p:nvGrpSpPr>
        <p:grpSpPr>
          <a:xfrm>
            <a:off x="2905167" y="4428615"/>
            <a:ext cx="154631" cy="470053"/>
            <a:chOff x="2110000" y="2781301"/>
            <a:chExt cx="154631" cy="470053"/>
          </a:xfrm>
        </p:grpSpPr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D7848402-041C-4E1E-A2BA-728B38AB9516}"/>
                </a:ext>
              </a:extLst>
            </p:cNvPr>
            <p:cNvSpPr>
              <a:spLocks/>
            </p:cNvSpPr>
            <p:nvPr/>
          </p:nvSpPr>
          <p:spPr>
            <a:xfrm>
              <a:off x="2135504" y="2781301"/>
              <a:ext cx="103623" cy="1660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1A29CF15-5F45-4EAB-A6C9-20954FF65C82}"/>
                </a:ext>
              </a:extLst>
            </p:cNvPr>
            <p:cNvSpPr>
              <a:spLocks/>
            </p:cNvSpPr>
            <p:nvPr/>
          </p:nvSpPr>
          <p:spPr>
            <a:xfrm>
              <a:off x="2135504" y="3085309"/>
              <a:ext cx="103623" cy="1660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11" name="图片 110">
              <a:extLst>
                <a:ext uri="{FF2B5EF4-FFF2-40B4-BE49-F238E27FC236}">
                  <a16:creationId xmlns:a16="http://schemas.microsoft.com/office/drawing/2014/main" id="{C948147A-D164-4995-982C-17976806B6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10000" y="2938749"/>
              <a:ext cx="154631" cy="154631"/>
            </a:xfrm>
            <a:prstGeom prst="rect">
              <a:avLst/>
            </a:prstGeom>
          </p:spPr>
        </p:pic>
      </p:grpSp>
      <p:sp>
        <p:nvSpPr>
          <p:cNvPr id="112" name="矩形: 圆角 111">
            <a:extLst>
              <a:ext uri="{FF2B5EF4-FFF2-40B4-BE49-F238E27FC236}">
                <a16:creationId xmlns:a16="http://schemas.microsoft.com/office/drawing/2014/main" id="{DF180A07-8FBA-4653-B049-E7CAA9F9EBB8}"/>
              </a:ext>
            </a:extLst>
          </p:cNvPr>
          <p:cNvSpPr/>
          <p:nvPr/>
        </p:nvSpPr>
        <p:spPr>
          <a:xfrm>
            <a:off x="1453354" y="5085658"/>
            <a:ext cx="1897066" cy="426694"/>
          </a:xfrm>
          <a:prstGeom prst="roundRect">
            <a:avLst/>
          </a:prstGeom>
          <a:solidFill>
            <a:srgbClr val="F3F3F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Self-Attention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71561BF1-025A-46B2-971D-7E8FDF6DD85F}"/>
              </a:ext>
            </a:extLst>
          </p:cNvPr>
          <p:cNvSpPr>
            <a:spLocks/>
          </p:cNvSpPr>
          <p:nvPr/>
        </p:nvSpPr>
        <p:spPr>
          <a:xfrm>
            <a:off x="1766661" y="5680672"/>
            <a:ext cx="103623" cy="1660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65D2C9DB-B77D-43B2-A50E-B02582FBD2B3}"/>
              </a:ext>
            </a:extLst>
          </p:cNvPr>
          <p:cNvGrpSpPr/>
          <p:nvPr/>
        </p:nvGrpSpPr>
        <p:grpSpPr>
          <a:xfrm>
            <a:off x="2320829" y="5668360"/>
            <a:ext cx="154631" cy="470053"/>
            <a:chOff x="2110000" y="2781301"/>
            <a:chExt cx="154631" cy="470053"/>
          </a:xfrm>
        </p:grpSpPr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C7384A9F-15C5-4F9B-A8CC-82FE68A6EA5A}"/>
                </a:ext>
              </a:extLst>
            </p:cNvPr>
            <p:cNvSpPr>
              <a:spLocks/>
            </p:cNvSpPr>
            <p:nvPr/>
          </p:nvSpPr>
          <p:spPr>
            <a:xfrm>
              <a:off x="2135504" y="2781301"/>
              <a:ext cx="103623" cy="1660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B424BDF8-CB1D-4D2E-B038-CFC72056A456}"/>
                </a:ext>
              </a:extLst>
            </p:cNvPr>
            <p:cNvSpPr>
              <a:spLocks/>
            </p:cNvSpPr>
            <p:nvPr/>
          </p:nvSpPr>
          <p:spPr>
            <a:xfrm>
              <a:off x="2135504" y="3085309"/>
              <a:ext cx="103623" cy="1660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17" name="图片 116">
              <a:extLst>
                <a:ext uri="{FF2B5EF4-FFF2-40B4-BE49-F238E27FC236}">
                  <a16:creationId xmlns:a16="http://schemas.microsoft.com/office/drawing/2014/main" id="{B171CB1D-B85D-461F-95AB-A6453AB9E5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10000" y="2938749"/>
              <a:ext cx="154631" cy="154631"/>
            </a:xfrm>
            <a:prstGeom prst="rect">
              <a:avLst/>
            </a:prstGeom>
          </p:spPr>
        </p:pic>
      </p:grpSp>
      <p:sp>
        <p:nvSpPr>
          <p:cNvPr id="118" name="文本框 117">
            <a:extLst>
              <a:ext uri="{FF2B5EF4-FFF2-40B4-BE49-F238E27FC236}">
                <a16:creationId xmlns:a16="http://schemas.microsoft.com/office/drawing/2014/main" id="{A0321D3D-4FD0-454F-BAA0-4015C44CCDAB}"/>
              </a:ext>
            </a:extLst>
          </p:cNvPr>
          <p:cNvSpPr txBox="1"/>
          <p:nvPr/>
        </p:nvSpPr>
        <p:spPr>
          <a:xfrm>
            <a:off x="2547583" y="5505661"/>
            <a:ext cx="544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2AF6C94E-2B11-4F9E-80EE-3E5529DA5800}"/>
              </a:ext>
            </a:extLst>
          </p:cNvPr>
          <p:cNvSpPr txBox="1"/>
          <p:nvPr/>
        </p:nvSpPr>
        <p:spPr>
          <a:xfrm>
            <a:off x="1977679" y="5505661"/>
            <a:ext cx="544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42B437F9-34E5-4849-B47C-A32FF6E007DF}"/>
              </a:ext>
            </a:extLst>
          </p:cNvPr>
          <p:cNvSpPr txBox="1"/>
          <p:nvPr/>
        </p:nvSpPr>
        <p:spPr>
          <a:xfrm>
            <a:off x="1377315" y="5505661"/>
            <a:ext cx="544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675F69BC-C92E-415B-876C-69AD7085D959}"/>
              </a:ext>
            </a:extLst>
          </p:cNvPr>
          <p:cNvCxnSpPr>
            <a:cxnSpLocks/>
          </p:cNvCxnSpPr>
          <p:nvPr/>
        </p:nvCxnSpPr>
        <p:spPr>
          <a:xfrm flipV="1">
            <a:off x="1813671" y="5518570"/>
            <a:ext cx="0" cy="1543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80CC55E9-D8DE-4120-943A-409D6AF9BE5A}"/>
              </a:ext>
            </a:extLst>
          </p:cNvPr>
          <p:cNvCxnSpPr>
            <a:cxnSpLocks/>
          </p:cNvCxnSpPr>
          <p:nvPr/>
        </p:nvCxnSpPr>
        <p:spPr>
          <a:xfrm flipV="1">
            <a:off x="2392159" y="5518570"/>
            <a:ext cx="0" cy="1543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5599E05A-26B0-4D3E-BC0B-701C7ED3E8F0}"/>
              </a:ext>
            </a:extLst>
          </p:cNvPr>
          <p:cNvCxnSpPr>
            <a:cxnSpLocks/>
          </p:cNvCxnSpPr>
          <p:nvPr/>
        </p:nvCxnSpPr>
        <p:spPr>
          <a:xfrm flipV="1">
            <a:off x="2978742" y="5518570"/>
            <a:ext cx="0" cy="1543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EAE57BD1-8D6A-42CA-AA72-98B59754D666}"/>
              </a:ext>
            </a:extLst>
          </p:cNvPr>
          <p:cNvGrpSpPr/>
          <p:nvPr/>
        </p:nvGrpSpPr>
        <p:grpSpPr>
          <a:xfrm>
            <a:off x="2905167" y="5671529"/>
            <a:ext cx="154631" cy="466878"/>
            <a:chOff x="2110000" y="2784476"/>
            <a:chExt cx="154631" cy="466878"/>
          </a:xfrm>
        </p:grpSpPr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35B2777F-C0FD-4480-B799-3FBE1A80794A}"/>
                </a:ext>
              </a:extLst>
            </p:cNvPr>
            <p:cNvSpPr>
              <a:spLocks/>
            </p:cNvSpPr>
            <p:nvPr/>
          </p:nvSpPr>
          <p:spPr>
            <a:xfrm>
              <a:off x="2135504" y="2784476"/>
              <a:ext cx="103623" cy="1660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7F1FA4FE-5233-4508-B53A-B79E5CB90D6B}"/>
                </a:ext>
              </a:extLst>
            </p:cNvPr>
            <p:cNvSpPr>
              <a:spLocks/>
            </p:cNvSpPr>
            <p:nvPr/>
          </p:nvSpPr>
          <p:spPr>
            <a:xfrm>
              <a:off x="2135504" y="3085309"/>
              <a:ext cx="103623" cy="1660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27" name="图片 126">
              <a:extLst>
                <a:ext uri="{FF2B5EF4-FFF2-40B4-BE49-F238E27FC236}">
                  <a16:creationId xmlns:a16="http://schemas.microsoft.com/office/drawing/2014/main" id="{58B777CF-0613-4C94-85BC-390BDDB72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10000" y="2938749"/>
              <a:ext cx="154631" cy="154631"/>
            </a:xfrm>
            <a:prstGeom prst="rect">
              <a:avLst/>
            </a:prstGeom>
          </p:spPr>
        </p:pic>
      </p:grpSp>
      <p:sp>
        <p:nvSpPr>
          <p:cNvPr id="128" name="矩形 127">
            <a:extLst>
              <a:ext uri="{FF2B5EF4-FFF2-40B4-BE49-F238E27FC236}">
                <a16:creationId xmlns:a16="http://schemas.microsoft.com/office/drawing/2014/main" id="{A89EB500-2430-4E66-9300-F1AB7BDAB80A}"/>
              </a:ext>
            </a:extLst>
          </p:cNvPr>
          <p:cNvSpPr>
            <a:spLocks/>
          </p:cNvSpPr>
          <p:nvPr/>
        </p:nvSpPr>
        <p:spPr>
          <a:xfrm>
            <a:off x="2346333" y="6912731"/>
            <a:ext cx="103623" cy="1660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9" name="连接符: 肘形 128">
            <a:extLst>
              <a:ext uri="{FF2B5EF4-FFF2-40B4-BE49-F238E27FC236}">
                <a16:creationId xmlns:a16="http://schemas.microsoft.com/office/drawing/2014/main" id="{D6C74CC6-3036-4453-A7E5-AC1F33A4F6CB}"/>
              </a:ext>
            </a:extLst>
          </p:cNvPr>
          <p:cNvCxnSpPr>
            <a:cxnSpLocks/>
            <a:stCxn id="128" idx="3"/>
            <a:endCxn id="125" idx="1"/>
          </p:cNvCxnSpPr>
          <p:nvPr/>
        </p:nvCxnSpPr>
        <p:spPr>
          <a:xfrm flipV="1">
            <a:off x="2449956" y="5754552"/>
            <a:ext cx="480715" cy="1241196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4B42E08B-F4A3-4949-AF15-2A01F21FA8DC}"/>
              </a:ext>
            </a:extLst>
          </p:cNvPr>
          <p:cNvCxnSpPr>
            <a:cxnSpLocks/>
            <a:endCxn id="115" idx="3"/>
          </p:cNvCxnSpPr>
          <p:nvPr/>
        </p:nvCxnSpPr>
        <p:spPr>
          <a:xfrm flipH="1" flipV="1">
            <a:off x="2449950" y="5751383"/>
            <a:ext cx="240358" cy="351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矩形 141">
            <a:extLst>
              <a:ext uri="{FF2B5EF4-FFF2-40B4-BE49-F238E27FC236}">
                <a16:creationId xmlns:a16="http://schemas.microsoft.com/office/drawing/2014/main" id="{DC6443EB-9849-4F51-BA25-F4116D63C7BA}"/>
              </a:ext>
            </a:extLst>
          </p:cNvPr>
          <p:cNvSpPr>
            <a:spLocks/>
          </p:cNvSpPr>
          <p:nvPr/>
        </p:nvSpPr>
        <p:spPr>
          <a:xfrm>
            <a:off x="3774244" y="6912731"/>
            <a:ext cx="103623" cy="16604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3" name="连接符: 肘形 142">
            <a:extLst>
              <a:ext uri="{FF2B5EF4-FFF2-40B4-BE49-F238E27FC236}">
                <a16:creationId xmlns:a16="http://schemas.microsoft.com/office/drawing/2014/main" id="{8B987E9E-3492-4B81-BB9C-A2AF80286664}"/>
              </a:ext>
            </a:extLst>
          </p:cNvPr>
          <p:cNvCxnSpPr>
            <a:cxnSpLocks/>
            <a:stCxn id="142" idx="0"/>
            <a:endCxn id="126" idx="3"/>
          </p:cNvCxnSpPr>
          <p:nvPr/>
        </p:nvCxnSpPr>
        <p:spPr>
          <a:xfrm rot="16200000" flipV="1">
            <a:off x="3001499" y="6088174"/>
            <a:ext cx="857340" cy="791762"/>
          </a:xfrm>
          <a:prstGeom prst="bentConnector2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连接符: 肘形 146">
            <a:extLst>
              <a:ext uri="{FF2B5EF4-FFF2-40B4-BE49-F238E27FC236}">
                <a16:creationId xmlns:a16="http://schemas.microsoft.com/office/drawing/2014/main" id="{D99BB991-E825-4D09-B647-820B6C262831}"/>
              </a:ext>
            </a:extLst>
          </p:cNvPr>
          <p:cNvCxnSpPr>
            <a:cxnSpLocks/>
            <a:endCxn id="110" idx="3"/>
          </p:cNvCxnSpPr>
          <p:nvPr/>
        </p:nvCxnSpPr>
        <p:spPr>
          <a:xfrm rot="16200000" flipV="1">
            <a:off x="2625072" y="5224862"/>
            <a:ext cx="1239744" cy="421311"/>
          </a:xfrm>
          <a:prstGeom prst="bentConnector2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连接符: 肘形 149">
            <a:extLst>
              <a:ext uri="{FF2B5EF4-FFF2-40B4-BE49-F238E27FC236}">
                <a16:creationId xmlns:a16="http://schemas.microsoft.com/office/drawing/2014/main" id="{A9E7F6FD-BCD3-4375-ADC5-8A49A71652F4}"/>
              </a:ext>
            </a:extLst>
          </p:cNvPr>
          <p:cNvCxnSpPr>
            <a:cxnSpLocks/>
            <a:endCxn id="109" idx="1"/>
          </p:cNvCxnSpPr>
          <p:nvPr/>
        </p:nvCxnSpPr>
        <p:spPr>
          <a:xfrm flipV="1">
            <a:off x="2400611" y="4511632"/>
            <a:ext cx="530054" cy="499074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EB75E1CF-1C45-43B2-932A-0AB1C4847399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2401887" y="5008644"/>
            <a:ext cx="0" cy="7701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立方体 159">
            <a:extLst>
              <a:ext uri="{FF2B5EF4-FFF2-40B4-BE49-F238E27FC236}">
                <a16:creationId xmlns:a16="http://schemas.microsoft.com/office/drawing/2014/main" id="{02F8E82B-5843-47F7-A026-6349ABA85BD0}"/>
              </a:ext>
            </a:extLst>
          </p:cNvPr>
          <p:cNvSpPr/>
          <p:nvPr/>
        </p:nvSpPr>
        <p:spPr>
          <a:xfrm>
            <a:off x="266696" y="4616056"/>
            <a:ext cx="796853" cy="392572"/>
          </a:xfrm>
          <a:prstGeom prst="cube">
            <a:avLst>
              <a:gd name="adj" fmla="val 6957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3" name="立方体 162">
            <a:extLst>
              <a:ext uri="{FF2B5EF4-FFF2-40B4-BE49-F238E27FC236}">
                <a16:creationId xmlns:a16="http://schemas.microsoft.com/office/drawing/2014/main" id="{7391BA33-3FD7-47A3-BCDF-83122665F79F}"/>
              </a:ext>
            </a:extLst>
          </p:cNvPr>
          <p:cNvSpPr/>
          <p:nvPr/>
        </p:nvSpPr>
        <p:spPr>
          <a:xfrm>
            <a:off x="274007" y="4362310"/>
            <a:ext cx="796853" cy="392572"/>
          </a:xfrm>
          <a:prstGeom prst="cube">
            <a:avLst>
              <a:gd name="adj" fmla="val 6957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64" name="连接符: 肘形 163">
            <a:extLst>
              <a:ext uri="{FF2B5EF4-FFF2-40B4-BE49-F238E27FC236}">
                <a16:creationId xmlns:a16="http://schemas.microsoft.com/office/drawing/2014/main" id="{EAEB6AFE-11A6-43B1-ADB3-184167E819BE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1552532" y="4512675"/>
            <a:ext cx="793801" cy="200031"/>
          </a:xfrm>
          <a:prstGeom prst="bentConnector3">
            <a:avLst>
              <a:gd name="adj1" fmla="val 57466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66B77BDB-AB96-4467-B49D-9CDC66E7F1A5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966169" y="4523944"/>
            <a:ext cx="80048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直接连接符 181">
            <a:extLst>
              <a:ext uri="{FF2B5EF4-FFF2-40B4-BE49-F238E27FC236}">
                <a16:creationId xmlns:a16="http://schemas.microsoft.com/office/drawing/2014/main" id="{FA919359-6CF1-45AC-AF79-595F728A81D5}"/>
              </a:ext>
            </a:extLst>
          </p:cNvPr>
          <p:cNvCxnSpPr>
            <a:cxnSpLocks/>
          </p:cNvCxnSpPr>
          <p:nvPr/>
        </p:nvCxnSpPr>
        <p:spPr>
          <a:xfrm flipV="1">
            <a:off x="1551904" y="4519661"/>
            <a:ext cx="0" cy="19682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A217ED1F-64BF-4C89-814B-92612FC7CF3F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915369" y="4816677"/>
            <a:ext cx="143095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D5745F7A-DF06-4386-B007-F15085BB9366}"/>
              </a:ext>
            </a:extLst>
          </p:cNvPr>
          <p:cNvCxnSpPr>
            <a:cxnSpLocks/>
          </p:cNvCxnSpPr>
          <p:nvPr/>
        </p:nvCxnSpPr>
        <p:spPr>
          <a:xfrm flipV="1">
            <a:off x="2398138" y="3568562"/>
            <a:ext cx="0" cy="28357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" name="矩形 203">
            <a:extLst>
              <a:ext uri="{FF2B5EF4-FFF2-40B4-BE49-F238E27FC236}">
                <a16:creationId xmlns:a16="http://schemas.microsoft.com/office/drawing/2014/main" id="{1BE3FC3C-A729-47F8-B2F3-41D51555596B}"/>
              </a:ext>
            </a:extLst>
          </p:cNvPr>
          <p:cNvSpPr>
            <a:spLocks/>
          </p:cNvSpPr>
          <p:nvPr/>
        </p:nvSpPr>
        <p:spPr>
          <a:xfrm>
            <a:off x="2346333" y="3399314"/>
            <a:ext cx="103623" cy="1660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6" name="矩形: 圆角 205">
            <a:extLst>
              <a:ext uri="{FF2B5EF4-FFF2-40B4-BE49-F238E27FC236}">
                <a16:creationId xmlns:a16="http://schemas.microsoft.com/office/drawing/2014/main" id="{F5CB06CD-1AD8-428B-A8BF-1B965C89E1DD}"/>
              </a:ext>
            </a:extLst>
          </p:cNvPr>
          <p:cNvSpPr/>
          <p:nvPr/>
        </p:nvSpPr>
        <p:spPr>
          <a:xfrm>
            <a:off x="1232392" y="452986"/>
            <a:ext cx="2336438" cy="2847383"/>
          </a:xfrm>
          <a:prstGeom prst="roundRect">
            <a:avLst>
              <a:gd name="adj" fmla="val 4136"/>
            </a:avLst>
          </a:prstGeom>
          <a:solidFill>
            <a:srgbClr val="F3F3F6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7" name="矩形: 圆角 206">
            <a:extLst>
              <a:ext uri="{FF2B5EF4-FFF2-40B4-BE49-F238E27FC236}">
                <a16:creationId xmlns:a16="http://schemas.microsoft.com/office/drawing/2014/main" id="{44B82761-4FF4-4B29-8A89-0FFBCD0693A5}"/>
              </a:ext>
            </a:extLst>
          </p:cNvPr>
          <p:cNvSpPr/>
          <p:nvPr/>
        </p:nvSpPr>
        <p:spPr>
          <a:xfrm>
            <a:off x="1441444" y="579771"/>
            <a:ext cx="1897066" cy="426694"/>
          </a:xfrm>
          <a:prstGeom prst="roundRect">
            <a:avLst/>
          </a:prstGeom>
          <a:solidFill>
            <a:srgbClr val="F3F3F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Cross-Attention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8" name="矩形 207">
            <a:extLst>
              <a:ext uri="{FF2B5EF4-FFF2-40B4-BE49-F238E27FC236}">
                <a16:creationId xmlns:a16="http://schemas.microsoft.com/office/drawing/2014/main" id="{28BDC524-2838-402C-8D89-686EAEB2C9EF}"/>
              </a:ext>
            </a:extLst>
          </p:cNvPr>
          <p:cNvSpPr>
            <a:spLocks/>
          </p:cNvSpPr>
          <p:nvPr/>
        </p:nvSpPr>
        <p:spPr>
          <a:xfrm>
            <a:off x="1754751" y="1171462"/>
            <a:ext cx="103623" cy="1660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9" name="组合 208">
            <a:extLst>
              <a:ext uri="{FF2B5EF4-FFF2-40B4-BE49-F238E27FC236}">
                <a16:creationId xmlns:a16="http://schemas.microsoft.com/office/drawing/2014/main" id="{D46460EB-2DA4-4EE2-9478-3E7F3C0B44A6}"/>
              </a:ext>
            </a:extLst>
          </p:cNvPr>
          <p:cNvGrpSpPr/>
          <p:nvPr/>
        </p:nvGrpSpPr>
        <p:grpSpPr>
          <a:xfrm>
            <a:off x="2308919" y="1160187"/>
            <a:ext cx="154631" cy="470053"/>
            <a:chOff x="2110000" y="2781301"/>
            <a:chExt cx="154631" cy="470053"/>
          </a:xfrm>
        </p:grpSpPr>
        <p:sp>
          <p:nvSpPr>
            <p:cNvPr id="210" name="矩形 209">
              <a:extLst>
                <a:ext uri="{FF2B5EF4-FFF2-40B4-BE49-F238E27FC236}">
                  <a16:creationId xmlns:a16="http://schemas.microsoft.com/office/drawing/2014/main" id="{BC01A299-FEC9-4139-AA70-C44D272AD2CB}"/>
                </a:ext>
              </a:extLst>
            </p:cNvPr>
            <p:cNvSpPr>
              <a:spLocks/>
            </p:cNvSpPr>
            <p:nvPr/>
          </p:nvSpPr>
          <p:spPr>
            <a:xfrm>
              <a:off x="2135504" y="2781301"/>
              <a:ext cx="103623" cy="1660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1" name="矩形 210">
              <a:extLst>
                <a:ext uri="{FF2B5EF4-FFF2-40B4-BE49-F238E27FC236}">
                  <a16:creationId xmlns:a16="http://schemas.microsoft.com/office/drawing/2014/main" id="{56D5C3C4-B1BE-4BCB-8F6E-9632C3CAF57D}"/>
                </a:ext>
              </a:extLst>
            </p:cNvPr>
            <p:cNvSpPr>
              <a:spLocks/>
            </p:cNvSpPr>
            <p:nvPr/>
          </p:nvSpPr>
          <p:spPr>
            <a:xfrm>
              <a:off x="2135504" y="3085309"/>
              <a:ext cx="103623" cy="1660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12" name="图片 211">
              <a:extLst>
                <a:ext uri="{FF2B5EF4-FFF2-40B4-BE49-F238E27FC236}">
                  <a16:creationId xmlns:a16="http://schemas.microsoft.com/office/drawing/2014/main" id="{43E906B2-621A-4079-8957-830894A49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10000" y="2938749"/>
              <a:ext cx="154631" cy="154631"/>
            </a:xfrm>
            <a:prstGeom prst="rect">
              <a:avLst/>
            </a:prstGeom>
          </p:spPr>
        </p:pic>
      </p:grpSp>
      <p:sp>
        <p:nvSpPr>
          <p:cNvPr id="213" name="文本框 212">
            <a:extLst>
              <a:ext uri="{FF2B5EF4-FFF2-40B4-BE49-F238E27FC236}">
                <a16:creationId xmlns:a16="http://schemas.microsoft.com/office/drawing/2014/main" id="{EDF9762C-481C-4CBE-A6C2-48EC386CB137}"/>
              </a:ext>
            </a:extLst>
          </p:cNvPr>
          <p:cNvSpPr txBox="1"/>
          <p:nvPr/>
        </p:nvSpPr>
        <p:spPr>
          <a:xfrm>
            <a:off x="1097797" y="176322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Layer 2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4" name="文本框 213">
            <a:extLst>
              <a:ext uri="{FF2B5EF4-FFF2-40B4-BE49-F238E27FC236}">
                <a16:creationId xmlns:a16="http://schemas.microsoft.com/office/drawing/2014/main" id="{B7BE1D5F-D806-46B2-B523-B2EE1BD02AF2}"/>
              </a:ext>
            </a:extLst>
          </p:cNvPr>
          <p:cNvSpPr txBox="1"/>
          <p:nvPr/>
        </p:nvSpPr>
        <p:spPr>
          <a:xfrm>
            <a:off x="2535673" y="996451"/>
            <a:ext cx="544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" name="文本框 214">
            <a:extLst>
              <a:ext uri="{FF2B5EF4-FFF2-40B4-BE49-F238E27FC236}">
                <a16:creationId xmlns:a16="http://schemas.microsoft.com/office/drawing/2014/main" id="{775EFFF2-39A6-42CE-8003-C83B479B140D}"/>
              </a:ext>
            </a:extLst>
          </p:cNvPr>
          <p:cNvSpPr txBox="1"/>
          <p:nvPr/>
        </p:nvSpPr>
        <p:spPr>
          <a:xfrm>
            <a:off x="1965769" y="996451"/>
            <a:ext cx="544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6" name="文本框 215">
            <a:extLst>
              <a:ext uri="{FF2B5EF4-FFF2-40B4-BE49-F238E27FC236}">
                <a16:creationId xmlns:a16="http://schemas.microsoft.com/office/drawing/2014/main" id="{CB0ACC3D-3C98-4752-95C7-572500F48636}"/>
              </a:ext>
            </a:extLst>
          </p:cNvPr>
          <p:cNvSpPr txBox="1"/>
          <p:nvPr/>
        </p:nvSpPr>
        <p:spPr>
          <a:xfrm>
            <a:off x="1365405" y="996451"/>
            <a:ext cx="544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7" name="直接箭头连接符 216">
            <a:extLst>
              <a:ext uri="{FF2B5EF4-FFF2-40B4-BE49-F238E27FC236}">
                <a16:creationId xmlns:a16="http://schemas.microsoft.com/office/drawing/2014/main" id="{47CCADC1-0AA4-47A4-B1B3-E5A147649C34}"/>
              </a:ext>
            </a:extLst>
          </p:cNvPr>
          <p:cNvCxnSpPr>
            <a:cxnSpLocks/>
          </p:cNvCxnSpPr>
          <p:nvPr/>
        </p:nvCxnSpPr>
        <p:spPr>
          <a:xfrm flipV="1">
            <a:off x="1801761" y="1009360"/>
            <a:ext cx="0" cy="1543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直接箭头连接符 217">
            <a:extLst>
              <a:ext uri="{FF2B5EF4-FFF2-40B4-BE49-F238E27FC236}">
                <a16:creationId xmlns:a16="http://schemas.microsoft.com/office/drawing/2014/main" id="{B12F1CE6-8F57-4928-AFAB-DD4E8845B96E}"/>
              </a:ext>
            </a:extLst>
          </p:cNvPr>
          <p:cNvCxnSpPr>
            <a:cxnSpLocks/>
          </p:cNvCxnSpPr>
          <p:nvPr/>
        </p:nvCxnSpPr>
        <p:spPr>
          <a:xfrm flipV="1">
            <a:off x="2380249" y="1009360"/>
            <a:ext cx="0" cy="1543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直接箭头连接符 218">
            <a:extLst>
              <a:ext uri="{FF2B5EF4-FFF2-40B4-BE49-F238E27FC236}">
                <a16:creationId xmlns:a16="http://schemas.microsoft.com/office/drawing/2014/main" id="{B0123DC4-52E8-4DD9-9A3D-D6D7E683CEEF}"/>
              </a:ext>
            </a:extLst>
          </p:cNvPr>
          <p:cNvCxnSpPr>
            <a:cxnSpLocks/>
          </p:cNvCxnSpPr>
          <p:nvPr/>
        </p:nvCxnSpPr>
        <p:spPr>
          <a:xfrm flipV="1">
            <a:off x="2966832" y="1009360"/>
            <a:ext cx="0" cy="1543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连接符: 肘形 219">
            <a:extLst>
              <a:ext uri="{FF2B5EF4-FFF2-40B4-BE49-F238E27FC236}">
                <a16:creationId xmlns:a16="http://schemas.microsoft.com/office/drawing/2014/main" id="{BF4DD78B-7241-4D5D-8474-D1776A3A6ACD}"/>
              </a:ext>
            </a:extLst>
          </p:cNvPr>
          <p:cNvCxnSpPr>
            <a:cxnSpLocks/>
            <a:endCxn id="226" idx="3"/>
          </p:cNvCxnSpPr>
          <p:nvPr/>
        </p:nvCxnSpPr>
        <p:spPr>
          <a:xfrm rot="10800000">
            <a:off x="1858375" y="2494231"/>
            <a:ext cx="823191" cy="610391"/>
          </a:xfrm>
          <a:prstGeom prst="bentConnector3">
            <a:avLst>
              <a:gd name="adj1" fmla="val 73657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1" name="组合 220">
            <a:extLst>
              <a:ext uri="{FF2B5EF4-FFF2-40B4-BE49-F238E27FC236}">
                <a16:creationId xmlns:a16="http://schemas.microsoft.com/office/drawing/2014/main" id="{2A577768-387F-4DEC-B90E-AD82F4EFB85E}"/>
              </a:ext>
            </a:extLst>
          </p:cNvPr>
          <p:cNvGrpSpPr/>
          <p:nvPr/>
        </p:nvGrpSpPr>
        <p:grpSpPr>
          <a:xfrm>
            <a:off x="2893257" y="1159150"/>
            <a:ext cx="154631" cy="470053"/>
            <a:chOff x="2110000" y="2781301"/>
            <a:chExt cx="154631" cy="470053"/>
          </a:xfrm>
        </p:grpSpPr>
        <p:sp>
          <p:nvSpPr>
            <p:cNvPr id="222" name="矩形 221">
              <a:extLst>
                <a:ext uri="{FF2B5EF4-FFF2-40B4-BE49-F238E27FC236}">
                  <a16:creationId xmlns:a16="http://schemas.microsoft.com/office/drawing/2014/main" id="{AE913C38-D5A9-4E65-A7E3-278E5D12005F}"/>
                </a:ext>
              </a:extLst>
            </p:cNvPr>
            <p:cNvSpPr>
              <a:spLocks/>
            </p:cNvSpPr>
            <p:nvPr/>
          </p:nvSpPr>
          <p:spPr>
            <a:xfrm>
              <a:off x="2135504" y="2781301"/>
              <a:ext cx="103623" cy="1660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3" name="矩形 222">
              <a:extLst>
                <a:ext uri="{FF2B5EF4-FFF2-40B4-BE49-F238E27FC236}">
                  <a16:creationId xmlns:a16="http://schemas.microsoft.com/office/drawing/2014/main" id="{B8F20DEE-CE01-4967-87C8-CBC1F7AE7D15}"/>
                </a:ext>
              </a:extLst>
            </p:cNvPr>
            <p:cNvSpPr>
              <a:spLocks/>
            </p:cNvSpPr>
            <p:nvPr/>
          </p:nvSpPr>
          <p:spPr>
            <a:xfrm>
              <a:off x="2135504" y="3085309"/>
              <a:ext cx="103623" cy="1660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24" name="图片 223">
              <a:extLst>
                <a:ext uri="{FF2B5EF4-FFF2-40B4-BE49-F238E27FC236}">
                  <a16:creationId xmlns:a16="http://schemas.microsoft.com/office/drawing/2014/main" id="{22001A61-7CED-4D74-A555-AE4FC30DD8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10000" y="2938749"/>
              <a:ext cx="154631" cy="154631"/>
            </a:xfrm>
            <a:prstGeom prst="rect">
              <a:avLst/>
            </a:prstGeom>
          </p:spPr>
        </p:pic>
      </p:grpSp>
      <p:sp>
        <p:nvSpPr>
          <p:cNvPr id="225" name="矩形: 圆角 224">
            <a:extLst>
              <a:ext uri="{FF2B5EF4-FFF2-40B4-BE49-F238E27FC236}">
                <a16:creationId xmlns:a16="http://schemas.microsoft.com/office/drawing/2014/main" id="{154883BE-2C0D-4DD4-BA63-7A6D5DF89D46}"/>
              </a:ext>
            </a:extLst>
          </p:cNvPr>
          <p:cNvSpPr/>
          <p:nvPr/>
        </p:nvSpPr>
        <p:spPr>
          <a:xfrm>
            <a:off x="1441444" y="1816193"/>
            <a:ext cx="1897066" cy="426694"/>
          </a:xfrm>
          <a:prstGeom prst="roundRect">
            <a:avLst/>
          </a:prstGeom>
          <a:solidFill>
            <a:srgbClr val="F3F3F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Self-Attention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EDCFCFAA-8B2D-45FA-8EC9-4482B225A1FA}"/>
              </a:ext>
            </a:extLst>
          </p:cNvPr>
          <p:cNvSpPr>
            <a:spLocks/>
          </p:cNvSpPr>
          <p:nvPr/>
        </p:nvSpPr>
        <p:spPr>
          <a:xfrm>
            <a:off x="1754751" y="2411207"/>
            <a:ext cx="103623" cy="1660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7" name="组合 226">
            <a:extLst>
              <a:ext uri="{FF2B5EF4-FFF2-40B4-BE49-F238E27FC236}">
                <a16:creationId xmlns:a16="http://schemas.microsoft.com/office/drawing/2014/main" id="{6C719BCB-32F0-4006-85DB-5D4DAC7F8FAD}"/>
              </a:ext>
            </a:extLst>
          </p:cNvPr>
          <p:cNvGrpSpPr/>
          <p:nvPr/>
        </p:nvGrpSpPr>
        <p:grpSpPr>
          <a:xfrm>
            <a:off x="2308919" y="2398895"/>
            <a:ext cx="154631" cy="470053"/>
            <a:chOff x="2110000" y="2781301"/>
            <a:chExt cx="154631" cy="470053"/>
          </a:xfrm>
        </p:grpSpPr>
        <p:sp>
          <p:nvSpPr>
            <p:cNvPr id="228" name="矩形 227">
              <a:extLst>
                <a:ext uri="{FF2B5EF4-FFF2-40B4-BE49-F238E27FC236}">
                  <a16:creationId xmlns:a16="http://schemas.microsoft.com/office/drawing/2014/main" id="{5A530F17-8BB4-4669-9493-37816099BE33}"/>
                </a:ext>
              </a:extLst>
            </p:cNvPr>
            <p:cNvSpPr>
              <a:spLocks/>
            </p:cNvSpPr>
            <p:nvPr/>
          </p:nvSpPr>
          <p:spPr>
            <a:xfrm>
              <a:off x="2135504" y="2781301"/>
              <a:ext cx="103623" cy="1660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9" name="矩形 228">
              <a:extLst>
                <a:ext uri="{FF2B5EF4-FFF2-40B4-BE49-F238E27FC236}">
                  <a16:creationId xmlns:a16="http://schemas.microsoft.com/office/drawing/2014/main" id="{CE4D3EB6-CF53-4A34-BF94-C59643255A5C}"/>
                </a:ext>
              </a:extLst>
            </p:cNvPr>
            <p:cNvSpPr>
              <a:spLocks/>
            </p:cNvSpPr>
            <p:nvPr/>
          </p:nvSpPr>
          <p:spPr>
            <a:xfrm>
              <a:off x="2135504" y="3085309"/>
              <a:ext cx="103623" cy="1660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30" name="图片 229">
              <a:extLst>
                <a:ext uri="{FF2B5EF4-FFF2-40B4-BE49-F238E27FC236}">
                  <a16:creationId xmlns:a16="http://schemas.microsoft.com/office/drawing/2014/main" id="{A4E25262-EBB6-42BF-8793-7000E379B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10000" y="2938749"/>
              <a:ext cx="154631" cy="154631"/>
            </a:xfrm>
            <a:prstGeom prst="rect">
              <a:avLst/>
            </a:prstGeom>
          </p:spPr>
        </p:pic>
      </p:grpSp>
      <p:sp>
        <p:nvSpPr>
          <p:cNvPr id="231" name="文本框 230">
            <a:extLst>
              <a:ext uri="{FF2B5EF4-FFF2-40B4-BE49-F238E27FC236}">
                <a16:creationId xmlns:a16="http://schemas.microsoft.com/office/drawing/2014/main" id="{C3CBF163-03E7-4564-8AA1-5CFB31AF0F61}"/>
              </a:ext>
            </a:extLst>
          </p:cNvPr>
          <p:cNvSpPr txBox="1"/>
          <p:nvPr/>
        </p:nvSpPr>
        <p:spPr>
          <a:xfrm>
            <a:off x="2535673" y="2236196"/>
            <a:ext cx="544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2" name="文本框 231">
            <a:extLst>
              <a:ext uri="{FF2B5EF4-FFF2-40B4-BE49-F238E27FC236}">
                <a16:creationId xmlns:a16="http://schemas.microsoft.com/office/drawing/2014/main" id="{E60C7DE2-0C0C-48F6-AF7E-48FB6367A2EC}"/>
              </a:ext>
            </a:extLst>
          </p:cNvPr>
          <p:cNvSpPr txBox="1"/>
          <p:nvPr/>
        </p:nvSpPr>
        <p:spPr>
          <a:xfrm>
            <a:off x="1965769" y="2236196"/>
            <a:ext cx="544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3" name="文本框 232">
            <a:extLst>
              <a:ext uri="{FF2B5EF4-FFF2-40B4-BE49-F238E27FC236}">
                <a16:creationId xmlns:a16="http://schemas.microsoft.com/office/drawing/2014/main" id="{5A9558B1-FC00-4BC5-9E5E-DF91CC00AA8E}"/>
              </a:ext>
            </a:extLst>
          </p:cNvPr>
          <p:cNvSpPr txBox="1"/>
          <p:nvPr/>
        </p:nvSpPr>
        <p:spPr>
          <a:xfrm>
            <a:off x="1365405" y="2236196"/>
            <a:ext cx="544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4" name="直接箭头连接符 233">
            <a:extLst>
              <a:ext uri="{FF2B5EF4-FFF2-40B4-BE49-F238E27FC236}">
                <a16:creationId xmlns:a16="http://schemas.microsoft.com/office/drawing/2014/main" id="{FF71AB9E-68A1-4299-A6AF-5E34323DFD2C}"/>
              </a:ext>
            </a:extLst>
          </p:cNvPr>
          <p:cNvCxnSpPr>
            <a:cxnSpLocks/>
          </p:cNvCxnSpPr>
          <p:nvPr/>
        </p:nvCxnSpPr>
        <p:spPr>
          <a:xfrm flipV="1">
            <a:off x="1801761" y="2249105"/>
            <a:ext cx="0" cy="1543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直接箭头连接符 234">
            <a:extLst>
              <a:ext uri="{FF2B5EF4-FFF2-40B4-BE49-F238E27FC236}">
                <a16:creationId xmlns:a16="http://schemas.microsoft.com/office/drawing/2014/main" id="{C86B652A-FF92-4473-8521-A316146235E2}"/>
              </a:ext>
            </a:extLst>
          </p:cNvPr>
          <p:cNvCxnSpPr>
            <a:cxnSpLocks/>
          </p:cNvCxnSpPr>
          <p:nvPr/>
        </p:nvCxnSpPr>
        <p:spPr>
          <a:xfrm flipV="1">
            <a:off x="2380249" y="2249105"/>
            <a:ext cx="0" cy="1543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直接箭头连接符 235">
            <a:extLst>
              <a:ext uri="{FF2B5EF4-FFF2-40B4-BE49-F238E27FC236}">
                <a16:creationId xmlns:a16="http://schemas.microsoft.com/office/drawing/2014/main" id="{7DB65CF7-6F84-43B3-BB48-86A4BECD534D}"/>
              </a:ext>
            </a:extLst>
          </p:cNvPr>
          <p:cNvCxnSpPr>
            <a:cxnSpLocks/>
          </p:cNvCxnSpPr>
          <p:nvPr/>
        </p:nvCxnSpPr>
        <p:spPr>
          <a:xfrm flipV="1">
            <a:off x="2966832" y="2249105"/>
            <a:ext cx="0" cy="1543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7" name="组合 236">
            <a:extLst>
              <a:ext uri="{FF2B5EF4-FFF2-40B4-BE49-F238E27FC236}">
                <a16:creationId xmlns:a16="http://schemas.microsoft.com/office/drawing/2014/main" id="{61D0713D-6B27-41FD-8CAD-D91AF82D7203}"/>
              </a:ext>
            </a:extLst>
          </p:cNvPr>
          <p:cNvGrpSpPr/>
          <p:nvPr/>
        </p:nvGrpSpPr>
        <p:grpSpPr>
          <a:xfrm>
            <a:off x="2893257" y="2402064"/>
            <a:ext cx="154631" cy="466878"/>
            <a:chOff x="2110000" y="2784476"/>
            <a:chExt cx="154631" cy="466878"/>
          </a:xfrm>
        </p:grpSpPr>
        <p:sp>
          <p:nvSpPr>
            <p:cNvPr id="238" name="矩形 237">
              <a:extLst>
                <a:ext uri="{FF2B5EF4-FFF2-40B4-BE49-F238E27FC236}">
                  <a16:creationId xmlns:a16="http://schemas.microsoft.com/office/drawing/2014/main" id="{E73D88BA-2756-424A-B811-A3A0BDECB5E8}"/>
                </a:ext>
              </a:extLst>
            </p:cNvPr>
            <p:cNvSpPr>
              <a:spLocks/>
            </p:cNvSpPr>
            <p:nvPr/>
          </p:nvSpPr>
          <p:spPr>
            <a:xfrm>
              <a:off x="2135504" y="2784476"/>
              <a:ext cx="103623" cy="1660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9" name="矩形 238">
              <a:extLst>
                <a:ext uri="{FF2B5EF4-FFF2-40B4-BE49-F238E27FC236}">
                  <a16:creationId xmlns:a16="http://schemas.microsoft.com/office/drawing/2014/main" id="{6C2C6B1A-2F9E-4DA8-BA38-EA22EFA27240}"/>
                </a:ext>
              </a:extLst>
            </p:cNvPr>
            <p:cNvSpPr>
              <a:spLocks/>
            </p:cNvSpPr>
            <p:nvPr/>
          </p:nvSpPr>
          <p:spPr>
            <a:xfrm>
              <a:off x="2135504" y="3085309"/>
              <a:ext cx="103623" cy="1660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40" name="图片 239">
              <a:extLst>
                <a:ext uri="{FF2B5EF4-FFF2-40B4-BE49-F238E27FC236}">
                  <a16:creationId xmlns:a16="http://schemas.microsoft.com/office/drawing/2014/main" id="{20FAA8B0-1C09-4DBB-A40B-2DE25838FF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10000" y="2938749"/>
              <a:ext cx="154631" cy="154631"/>
            </a:xfrm>
            <a:prstGeom prst="rect">
              <a:avLst/>
            </a:prstGeom>
          </p:spPr>
        </p:pic>
      </p:grpSp>
      <p:cxnSp>
        <p:nvCxnSpPr>
          <p:cNvPr id="242" name="连接符: 肘形 241">
            <a:extLst>
              <a:ext uri="{FF2B5EF4-FFF2-40B4-BE49-F238E27FC236}">
                <a16:creationId xmlns:a16="http://schemas.microsoft.com/office/drawing/2014/main" id="{516DD230-93CD-4674-833D-9260A0206748}"/>
              </a:ext>
            </a:extLst>
          </p:cNvPr>
          <p:cNvCxnSpPr>
            <a:cxnSpLocks/>
            <a:stCxn id="204" idx="3"/>
            <a:endCxn id="238" idx="1"/>
          </p:cNvCxnSpPr>
          <p:nvPr/>
        </p:nvCxnSpPr>
        <p:spPr>
          <a:xfrm flipV="1">
            <a:off x="2449956" y="2485087"/>
            <a:ext cx="468805" cy="997244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直接箭头连接符 242">
            <a:extLst>
              <a:ext uri="{FF2B5EF4-FFF2-40B4-BE49-F238E27FC236}">
                <a16:creationId xmlns:a16="http://schemas.microsoft.com/office/drawing/2014/main" id="{67A9D098-4B42-4F31-866E-19C89625342F}"/>
              </a:ext>
            </a:extLst>
          </p:cNvPr>
          <p:cNvCxnSpPr>
            <a:cxnSpLocks/>
            <a:endCxn id="228" idx="3"/>
          </p:cNvCxnSpPr>
          <p:nvPr/>
        </p:nvCxnSpPr>
        <p:spPr>
          <a:xfrm flipH="1" flipV="1">
            <a:off x="2438040" y="2481918"/>
            <a:ext cx="240358" cy="351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5" name="连接符: 肘形 244">
            <a:extLst>
              <a:ext uri="{FF2B5EF4-FFF2-40B4-BE49-F238E27FC236}">
                <a16:creationId xmlns:a16="http://schemas.microsoft.com/office/drawing/2014/main" id="{D23F63B9-650A-44E7-81A2-82D786C7ECFB}"/>
              </a:ext>
            </a:extLst>
          </p:cNvPr>
          <p:cNvCxnSpPr>
            <a:cxnSpLocks/>
            <a:endCxn id="239" idx="3"/>
          </p:cNvCxnSpPr>
          <p:nvPr/>
        </p:nvCxnSpPr>
        <p:spPr>
          <a:xfrm rot="16200000" flipV="1">
            <a:off x="1789482" y="4018816"/>
            <a:ext cx="3269464" cy="803672"/>
          </a:xfrm>
          <a:prstGeom prst="bentConnector2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连接符: 肘形 245">
            <a:extLst>
              <a:ext uri="{FF2B5EF4-FFF2-40B4-BE49-F238E27FC236}">
                <a16:creationId xmlns:a16="http://schemas.microsoft.com/office/drawing/2014/main" id="{0B5FF0BF-2F00-4764-9D5B-56E71E4C1B3F}"/>
              </a:ext>
            </a:extLst>
          </p:cNvPr>
          <p:cNvCxnSpPr>
            <a:cxnSpLocks/>
            <a:endCxn id="223" idx="3"/>
          </p:cNvCxnSpPr>
          <p:nvPr/>
        </p:nvCxnSpPr>
        <p:spPr>
          <a:xfrm rot="16200000" flipV="1">
            <a:off x="2613162" y="1955397"/>
            <a:ext cx="1239744" cy="421311"/>
          </a:xfrm>
          <a:prstGeom prst="bentConnector2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连接符: 肘形 246">
            <a:extLst>
              <a:ext uri="{FF2B5EF4-FFF2-40B4-BE49-F238E27FC236}">
                <a16:creationId xmlns:a16="http://schemas.microsoft.com/office/drawing/2014/main" id="{1C321EB5-797A-4AAF-B3E6-63678DF068C2}"/>
              </a:ext>
            </a:extLst>
          </p:cNvPr>
          <p:cNvCxnSpPr>
            <a:cxnSpLocks/>
            <a:endCxn id="222" idx="1"/>
          </p:cNvCxnSpPr>
          <p:nvPr/>
        </p:nvCxnSpPr>
        <p:spPr>
          <a:xfrm flipV="1">
            <a:off x="2388701" y="1242167"/>
            <a:ext cx="530054" cy="499074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直接连接符 247">
            <a:extLst>
              <a:ext uri="{FF2B5EF4-FFF2-40B4-BE49-F238E27FC236}">
                <a16:creationId xmlns:a16="http://schemas.microsoft.com/office/drawing/2014/main" id="{675A740D-4687-41FC-B23A-4A961C6C874A}"/>
              </a:ext>
            </a:extLst>
          </p:cNvPr>
          <p:cNvCxnSpPr>
            <a:cxnSpLocks/>
            <a:stCxn id="225" idx="0"/>
          </p:cNvCxnSpPr>
          <p:nvPr/>
        </p:nvCxnSpPr>
        <p:spPr>
          <a:xfrm flipV="1">
            <a:off x="2389977" y="1739179"/>
            <a:ext cx="0" cy="7701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连接符: 肘形 248">
            <a:extLst>
              <a:ext uri="{FF2B5EF4-FFF2-40B4-BE49-F238E27FC236}">
                <a16:creationId xmlns:a16="http://schemas.microsoft.com/office/drawing/2014/main" id="{F181C121-0F7C-459B-99C5-5605963A2A28}"/>
              </a:ext>
            </a:extLst>
          </p:cNvPr>
          <p:cNvCxnSpPr>
            <a:cxnSpLocks/>
            <a:endCxn id="210" idx="1"/>
          </p:cNvCxnSpPr>
          <p:nvPr/>
        </p:nvCxnSpPr>
        <p:spPr>
          <a:xfrm flipV="1">
            <a:off x="1540622" y="1243210"/>
            <a:ext cx="793801" cy="200031"/>
          </a:xfrm>
          <a:prstGeom prst="bentConnector3">
            <a:avLst>
              <a:gd name="adj1" fmla="val 57466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直接箭头连接符 249">
            <a:extLst>
              <a:ext uri="{FF2B5EF4-FFF2-40B4-BE49-F238E27FC236}">
                <a16:creationId xmlns:a16="http://schemas.microsoft.com/office/drawing/2014/main" id="{2F8E691E-80CC-434F-9054-7932CD94D471}"/>
              </a:ext>
            </a:extLst>
          </p:cNvPr>
          <p:cNvCxnSpPr>
            <a:cxnSpLocks/>
            <a:endCxn id="208" idx="1"/>
          </p:cNvCxnSpPr>
          <p:nvPr/>
        </p:nvCxnSpPr>
        <p:spPr>
          <a:xfrm>
            <a:off x="1029267" y="1254479"/>
            <a:ext cx="72547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直接连接符 250">
            <a:extLst>
              <a:ext uri="{FF2B5EF4-FFF2-40B4-BE49-F238E27FC236}">
                <a16:creationId xmlns:a16="http://schemas.microsoft.com/office/drawing/2014/main" id="{94236195-7545-479A-A28E-8C9EBB570DFF}"/>
              </a:ext>
            </a:extLst>
          </p:cNvPr>
          <p:cNvCxnSpPr>
            <a:cxnSpLocks/>
          </p:cNvCxnSpPr>
          <p:nvPr/>
        </p:nvCxnSpPr>
        <p:spPr>
          <a:xfrm flipV="1">
            <a:off x="1539994" y="1250196"/>
            <a:ext cx="0" cy="19682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直接箭头连接符 251">
            <a:extLst>
              <a:ext uri="{FF2B5EF4-FFF2-40B4-BE49-F238E27FC236}">
                <a16:creationId xmlns:a16="http://schemas.microsoft.com/office/drawing/2014/main" id="{BF515976-5CAE-47F4-B304-B572F86EB883}"/>
              </a:ext>
            </a:extLst>
          </p:cNvPr>
          <p:cNvCxnSpPr>
            <a:cxnSpLocks/>
            <a:endCxn id="211" idx="1"/>
          </p:cNvCxnSpPr>
          <p:nvPr/>
        </p:nvCxnSpPr>
        <p:spPr>
          <a:xfrm>
            <a:off x="1109701" y="1547212"/>
            <a:ext cx="122471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直接箭头连接符 252">
            <a:extLst>
              <a:ext uri="{FF2B5EF4-FFF2-40B4-BE49-F238E27FC236}">
                <a16:creationId xmlns:a16="http://schemas.microsoft.com/office/drawing/2014/main" id="{6B6F0EBF-626B-4970-B1EF-BDB8DD711A8A}"/>
              </a:ext>
            </a:extLst>
          </p:cNvPr>
          <p:cNvCxnSpPr>
            <a:cxnSpLocks/>
          </p:cNvCxnSpPr>
          <p:nvPr/>
        </p:nvCxnSpPr>
        <p:spPr>
          <a:xfrm flipV="1">
            <a:off x="2386228" y="296201"/>
            <a:ext cx="0" cy="28357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6" name="直接连接符 255">
            <a:extLst>
              <a:ext uri="{FF2B5EF4-FFF2-40B4-BE49-F238E27FC236}">
                <a16:creationId xmlns:a16="http://schemas.microsoft.com/office/drawing/2014/main" id="{D3C76E07-2F6F-4EB0-B4D3-72873506958A}"/>
              </a:ext>
            </a:extLst>
          </p:cNvPr>
          <p:cNvCxnSpPr>
            <a:cxnSpLocks/>
          </p:cNvCxnSpPr>
          <p:nvPr/>
        </p:nvCxnSpPr>
        <p:spPr>
          <a:xfrm flipV="1">
            <a:off x="1029267" y="547954"/>
            <a:ext cx="0" cy="398277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直接连接符 258">
            <a:extLst>
              <a:ext uri="{FF2B5EF4-FFF2-40B4-BE49-F238E27FC236}">
                <a16:creationId xmlns:a16="http://schemas.microsoft.com/office/drawing/2014/main" id="{4BDF342F-FE59-4167-8296-430C3A13743C}"/>
              </a:ext>
            </a:extLst>
          </p:cNvPr>
          <p:cNvCxnSpPr>
            <a:cxnSpLocks/>
          </p:cNvCxnSpPr>
          <p:nvPr/>
        </p:nvCxnSpPr>
        <p:spPr>
          <a:xfrm flipV="1">
            <a:off x="1117989" y="547954"/>
            <a:ext cx="0" cy="426769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直接连接符 272">
            <a:extLst>
              <a:ext uri="{FF2B5EF4-FFF2-40B4-BE49-F238E27FC236}">
                <a16:creationId xmlns:a16="http://schemas.microsoft.com/office/drawing/2014/main" id="{03D39C7D-31A3-4BAD-B073-2C4783B1F48A}"/>
              </a:ext>
            </a:extLst>
          </p:cNvPr>
          <p:cNvCxnSpPr>
            <a:cxnSpLocks/>
          </p:cNvCxnSpPr>
          <p:nvPr/>
        </p:nvCxnSpPr>
        <p:spPr>
          <a:xfrm flipV="1">
            <a:off x="3820970" y="547954"/>
            <a:ext cx="0" cy="4267693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4" name="矩形: 圆角 273">
            <a:extLst>
              <a:ext uri="{FF2B5EF4-FFF2-40B4-BE49-F238E27FC236}">
                <a16:creationId xmlns:a16="http://schemas.microsoft.com/office/drawing/2014/main" id="{325228AF-D18E-4027-90C0-53AA1396A570}"/>
              </a:ext>
            </a:extLst>
          </p:cNvPr>
          <p:cNvSpPr/>
          <p:nvPr/>
        </p:nvSpPr>
        <p:spPr>
          <a:xfrm>
            <a:off x="5336192" y="3709199"/>
            <a:ext cx="2488605" cy="2847383"/>
          </a:xfrm>
          <a:prstGeom prst="roundRect">
            <a:avLst>
              <a:gd name="adj" fmla="val 4136"/>
            </a:avLst>
          </a:prstGeom>
          <a:solidFill>
            <a:srgbClr val="F3F3F6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5" name="矩形: 圆角 274">
            <a:extLst>
              <a:ext uri="{FF2B5EF4-FFF2-40B4-BE49-F238E27FC236}">
                <a16:creationId xmlns:a16="http://schemas.microsoft.com/office/drawing/2014/main" id="{DC2B8B6E-0500-415D-810A-A1014C08DCA4}"/>
              </a:ext>
            </a:extLst>
          </p:cNvPr>
          <p:cNvSpPr/>
          <p:nvPr/>
        </p:nvSpPr>
        <p:spPr>
          <a:xfrm>
            <a:off x="5545240" y="3838879"/>
            <a:ext cx="1897066" cy="426694"/>
          </a:xfrm>
          <a:prstGeom prst="roundRect">
            <a:avLst/>
          </a:prstGeom>
          <a:solidFill>
            <a:srgbClr val="F3F3F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Cross-Attention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" name="矩形 275">
            <a:extLst>
              <a:ext uri="{FF2B5EF4-FFF2-40B4-BE49-F238E27FC236}">
                <a16:creationId xmlns:a16="http://schemas.microsoft.com/office/drawing/2014/main" id="{E3CA1293-5666-47A5-BF23-192EB7E2B4DD}"/>
              </a:ext>
            </a:extLst>
          </p:cNvPr>
          <p:cNvSpPr>
            <a:spLocks/>
          </p:cNvSpPr>
          <p:nvPr/>
        </p:nvSpPr>
        <p:spPr>
          <a:xfrm>
            <a:off x="5858547" y="4427675"/>
            <a:ext cx="103623" cy="1660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7" name="组合 276">
            <a:extLst>
              <a:ext uri="{FF2B5EF4-FFF2-40B4-BE49-F238E27FC236}">
                <a16:creationId xmlns:a16="http://schemas.microsoft.com/office/drawing/2014/main" id="{A3F34348-663C-4EFC-AF73-31260D58CB2F}"/>
              </a:ext>
            </a:extLst>
          </p:cNvPr>
          <p:cNvGrpSpPr/>
          <p:nvPr/>
        </p:nvGrpSpPr>
        <p:grpSpPr>
          <a:xfrm>
            <a:off x="6438219" y="4416400"/>
            <a:ext cx="103623" cy="332089"/>
            <a:chOff x="2135504" y="2781301"/>
            <a:chExt cx="103623" cy="332089"/>
          </a:xfrm>
          <a:solidFill>
            <a:srgbClr val="E1E0FE"/>
          </a:solidFill>
        </p:grpSpPr>
        <p:sp>
          <p:nvSpPr>
            <p:cNvPr id="278" name="矩形 277">
              <a:extLst>
                <a:ext uri="{FF2B5EF4-FFF2-40B4-BE49-F238E27FC236}">
                  <a16:creationId xmlns:a16="http://schemas.microsoft.com/office/drawing/2014/main" id="{596B78A7-0964-4B42-B0EE-7E33CC70FA5E}"/>
                </a:ext>
              </a:extLst>
            </p:cNvPr>
            <p:cNvSpPr>
              <a:spLocks/>
            </p:cNvSpPr>
            <p:nvPr/>
          </p:nvSpPr>
          <p:spPr>
            <a:xfrm>
              <a:off x="2135504" y="2781301"/>
              <a:ext cx="103623" cy="16604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9" name="矩形 278">
              <a:extLst>
                <a:ext uri="{FF2B5EF4-FFF2-40B4-BE49-F238E27FC236}">
                  <a16:creationId xmlns:a16="http://schemas.microsoft.com/office/drawing/2014/main" id="{D78D6765-2D90-487D-998D-5E43EC7827A3}"/>
                </a:ext>
              </a:extLst>
            </p:cNvPr>
            <p:cNvSpPr>
              <a:spLocks/>
            </p:cNvSpPr>
            <p:nvPr/>
          </p:nvSpPr>
          <p:spPr>
            <a:xfrm>
              <a:off x="2135504" y="2947345"/>
              <a:ext cx="103623" cy="16604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81" name="文本框 280">
            <a:extLst>
              <a:ext uri="{FF2B5EF4-FFF2-40B4-BE49-F238E27FC236}">
                <a16:creationId xmlns:a16="http://schemas.microsoft.com/office/drawing/2014/main" id="{566272F1-FBEC-4CEB-8670-3679A117ED43}"/>
              </a:ext>
            </a:extLst>
          </p:cNvPr>
          <p:cNvSpPr txBox="1"/>
          <p:nvPr/>
        </p:nvSpPr>
        <p:spPr>
          <a:xfrm>
            <a:off x="5201593" y="3435431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Layer 1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2" name="文本框 281">
            <a:extLst>
              <a:ext uri="{FF2B5EF4-FFF2-40B4-BE49-F238E27FC236}">
                <a16:creationId xmlns:a16="http://schemas.microsoft.com/office/drawing/2014/main" id="{62D2E588-BF57-466F-8389-91B182533DE9}"/>
              </a:ext>
            </a:extLst>
          </p:cNvPr>
          <p:cNvSpPr txBox="1"/>
          <p:nvPr/>
        </p:nvSpPr>
        <p:spPr>
          <a:xfrm>
            <a:off x="6639469" y="4252664"/>
            <a:ext cx="544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3" name="文本框 282">
            <a:extLst>
              <a:ext uri="{FF2B5EF4-FFF2-40B4-BE49-F238E27FC236}">
                <a16:creationId xmlns:a16="http://schemas.microsoft.com/office/drawing/2014/main" id="{387F53B0-8B03-4981-9E8D-8B25543CDEA5}"/>
              </a:ext>
            </a:extLst>
          </p:cNvPr>
          <p:cNvSpPr txBox="1"/>
          <p:nvPr/>
        </p:nvSpPr>
        <p:spPr>
          <a:xfrm>
            <a:off x="6069565" y="4252664"/>
            <a:ext cx="544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4" name="文本框 283">
            <a:extLst>
              <a:ext uri="{FF2B5EF4-FFF2-40B4-BE49-F238E27FC236}">
                <a16:creationId xmlns:a16="http://schemas.microsoft.com/office/drawing/2014/main" id="{83CE3DC2-6E11-4259-89B0-D9E18C297175}"/>
              </a:ext>
            </a:extLst>
          </p:cNvPr>
          <p:cNvSpPr txBox="1"/>
          <p:nvPr/>
        </p:nvSpPr>
        <p:spPr>
          <a:xfrm>
            <a:off x="5469201" y="4252664"/>
            <a:ext cx="544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5" name="直接箭头连接符 284">
            <a:extLst>
              <a:ext uri="{FF2B5EF4-FFF2-40B4-BE49-F238E27FC236}">
                <a16:creationId xmlns:a16="http://schemas.microsoft.com/office/drawing/2014/main" id="{1A869E76-80D2-463F-AB3E-B3C2D01C779B}"/>
              </a:ext>
            </a:extLst>
          </p:cNvPr>
          <p:cNvCxnSpPr>
            <a:cxnSpLocks/>
          </p:cNvCxnSpPr>
          <p:nvPr/>
        </p:nvCxnSpPr>
        <p:spPr>
          <a:xfrm flipV="1">
            <a:off x="5905557" y="4265573"/>
            <a:ext cx="0" cy="1543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6" name="直接箭头连接符 285">
            <a:extLst>
              <a:ext uri="{FF2B5EF4-FFF2-40B4-BE49-F238E27FC236}">
                <a16:creationId xmlns:a16="http://schemas.microsoft.com/office/drawing/2014/main" id="{468A75C6-39E4-402C-ACAE-9EEAAB8D1BB9}"/>
              </a:ext>
            </a:extLst>
          </p:cNvPr>
          <p:cNvCxnSpPr>
            <a:cxnSpLocks/>
          </p:cNvCxnSpPr>
          <p:nvPr/>
        </p:nvCxnSpPr>
        <p:spPr>
          <a:xfrm flipV="1">
            <a:off x="6484045" y="4265573"/>
            <a:ext cx="0" cy="1543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7" name="直接箭头连接符 286">
            <a:extLst>
              <a:ext uri="{FF2B5EF4-FFF2-40B4-BE49-F238E27FC236}">
                <a16:creationId xmlns:a16="http://schemas.microsoft.com/office/drawing/2014/main" id="{A446CD36-9B50-46D5-9CC8-9DBC378DE0D1}"/>
              </a:ext>
            </a:extLst>
          </p:cNvPr>
          <p:cNvCxnSpPr>
            <a:cxnSpLocks/>
          </p:cNvCxnSpPr>
          <p:nvPr/>
        </p:nvCxnSpPr>
        <p:spPr>
          <a:xfrm flipV="1">
            <a:off x="7070628" y="4265573"/>
            <a:ext cx="0" cy="1543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8" name="连接符: 肘形 287">
            <a:extLst>
              <a:ext uri="{FF2B5EF4-FFF2-40B4-BE49-F238E27FC236}">
                <a16:creationId xmlns:a16="http://schemas.microsoft.com/office/drawing/2014/main" id="{BC274B2D-71CC-4922-80FC-C00A426F7726}"/>
              </a:ext>
            </a:extLst>
          </p:cNvPr>
          <p:cNvCxnSpPr>
            <a:cxnSpLocks/>
            <a:endCxn id="294" idx="3"/>
          </p:cNvCxnSpPr>
          <p:nvPr/>
        </p:nvCxnSpPr>
        <p:spPr>
          <a:xfrm rot="10800000">
            <a:off x="5962171" y="5750444"/>
            <a:ext cx="823191" cy="610391"/>
          </a:xfrm>
          <a:prstGeom prst="bentConnector3">
            <a:avLst>
              <a:gd name="adj1" fmla="val 73657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9" name="组合 288">
            <a:extLst>
              <a:ext uri="{FF2B5EF4-FFF2-40B4-BE49-F238E27FC236}">
                <a16:creationId xmlns:a16="http://schemas.microsoft.com/office/drawing/2014/main" id="{371FC4A7-EF89-415F-8CE7-84053AC7F1BE}"/>
              </a:ext>
            </a:extLst>
          </p:cNvPr>
          <p:cNvGrpSpPr/>
          <p:nvPr/>
        </p:nvGrpSpPr>
        <p:grpSpPr>
          <a:xfrm>
            <a:off x="7022557" y="4415363"/>
            <a:ext cx="103623" cy="327813"/>
            <a:chOff x="2135504" y="2781301"/>
            <a:chExt cx="103623" cy="327813"/>
          </a:xfrm>
          <a:solidFill>
            <a:srgbClr val="E1E0FE"/>
          </a:solidFill>
        </p:grpSpPr>
        <p:sp>
          <p:nvSpPr>
            <p:cNvPr id="290" name="矩形 289">
              <a:extLst>
                <a:ext uri="{FF2B5EF4-FFF2-40B4-BE49-F238E27FC236}">
                  <a16:creationId xmlns:a16="http://schemas.microsoft.com/office/drawing/2014/main" id="{08E13748-8F96-4B78-A135-C4BE052620E7}"/>
                </a:ext>
              </a:extLst>
            </p:cNvPr>
            <p:cNvSpPr>
              <a:spLocks/>
            </p:cNvSpPr>
            <p:nvPr/>
          </p:nvSpPr>
          <p:spPr>
            <a:xfrm>
              <a:off x="2135504" y="2781301"/>
              <a:ext cx="103623" cy="16604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1" name="矩形 290">
              <a:extLst>
                <a:ext uri="{FF2B5EF4-FFF2-40B4-BE49-F238E27FC236}">
                  <a16:creationId xmlns:a16="http://schemas.microsoft.com/office/drawing/2014/main" id="{5F94686A-1C1A-49A2-99D8-301472C68B0A}"/>
                </a:ext>
              </a:extLst>
            </p:cNvPr>
            <p:cNvSpPr>
              <a:spLocks/>
            </p:cNvSpPr>
            <p:nvPr/>
          </p:nvSpPr>
          <p:spPr>
            <a:xfrm>
              <a:off x="2135504" y="2943069"/>
              <a:ext cx="103623" cy="16604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93" name="矩形: 圆角 292">
            <a:extLst>
              <a:ext uri="{FF2B5EF4-FFF2-40B4-BE49-F238E27FC236}">
                <a16:creationId xmlns:a16="http://schemas.microsoft.com/office/drawing/2014/main" id="{7D16849D-2BE7-4C92-8ED6-A5C67EAA42D2}"/>
              </a:ext>
            </a:extLst>
          </p:cNvPr>
          <p:cNvSpPr/>
          <p:nvPr/>
        </p:nvSpPr>
        <p:spPr>
          <a:xfrm>
            <a:off x="5545240" y="5072406"/>
            <a:ext cx="1897066" cy="426694"/>
          </a:xfrm>
          <a:prstGeom prst="roundRect">
            <a:avLst/>
          </a:prstGeom>
          <a:solidFill>
            <a:srgbClr val="F3F3F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Self-Attention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4" name="矩形 293">
            <a:extLst>
              <a:ext uri="{FF2B5EF4-FFF2-40B4-BE49-F238E27FC236}">
                <a16:creationId xmlns:a16="http://schemas.microsoft.com/office/drawing/2014/main" id="{F9E108F1-6935-4529-9158-9D151F7D8E89}"/>
              </a:ext>
            </a:extLst>
          </p:cNvPr>
          <p:cNvSpPr>
            <a:spLocks/>
          </p:cNvSpPr>
          <p:nvPr/>
        </p:nvSpPr>
        <p:spPr>
          <a:xfrm>
            <a:off x="5858547" y="5667420"/>
            <a:ext cx="103623" cy="1660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95" name="组合 294">
            <a:extLst>
              <a:ext uri="{FF2B5EF4-FFF2-40B4-BE49-F238E27FC236}">
                <a16:creationId xmlns:a16="http://schemas.microsoft.com/office/drawing/2014/main" id="{B44A6768-C1E5-4589-99A2-15257351595B}"/>
              </a:ext>
            </a:extLst>
          </p:cNvPr>
          <p:cNvGrpSpPr/>
          <p:nvPr/>
        </p:nvGrpSpPr>
        <p:grpSpPr>
          <a:xfrm>
            <a:off x="6412715" y="5655108"/>
            <a:ext cx="154631" cy="470053"/>
            <a:chOff x="2110000" y="2781301"/>
            <a:chExt cx="154631" cy="470053"/>
          </a:xfrm>
        </p:grpSpPr>
        <p:sp>
          <p:nvSpPr>
            <p:cNvPr id="296" name="矩形 295">
              <a:extLst>
                <a:ext uri="{FF2B5EF4-FFF2-40B4-BE49-F238E27FC236}">
                  <a16:creationId xmlns:a16="http://schemas.microsoft.com/office/drawing/2014/main" id="{F95CEA0B-2EFA-4596-AE00-87B1F9B20C7F}"/>
                </a:ext>
              </a:extLst>
            </p:cNvPr>
            <p:cNvSpPr>
              <a:spLocks/>
            </p:cNvSpPr>
            <p:nvPr/>
          </p:nvSpPr>
          <p:spPr>
            <a:xfrm>
              <a:off x="2135504" y="2781301"/>
              <a:ext cx="103623" cy="1660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7" name="矩形 296">
              <a:extLst>
                <a:ext uri="{FF2B5EF4-FFF2-40B4-BE49-F238E27FC236}">
                  <a16:creationId xmlns:a16="http://schemas.microsoft.com/office/drawing/2014/main" id="{ADC3A935-0D4C-48AE-B659-382B3888F654}"/>
                </a:ext>
              </a:extLst>
            </p:cNvPr>
            <p:cNvSpPr>
              <a:spLocks/>
            </p:cNvSpPr>
            <p:nvPr/>
          </p:nvSpPr>
          <p:spPr>
            <a:xfrm>
              <a:off x="2135504" y="3085309"/>
              <a:ext cx="103623" cy="1660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98" name="图片 297">
              <a:extLst>
                <a:ext uri="{FF2B5EF4-FFF2-40B4-BE49-F238E27FC236}">
                  <a16:creationId xmlns:a16="http://schemas.microsoft.com/office/drawing/2014/main" id="{16D05396-856E-4EB7-8521-99DDBFF2F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10000" y="2938749"/>
              <a:ext cx="154631" cy="154631"/>
            </a:xfrm>
            <a:prstGeom prst="rect">
              <a:avLst/>
            </a:prstGeom>
          </p:spPr>
        </p:pic>
      </p:grpSp>
      <p:sp>
        <p:nvSpPr>
          <p:cNvPr id="299" name="文本框 298">
            <a:extLst>
              <a:ext uri="{FF2B5EF4-FFF2-40B4-BE49-F238E27FC236}">
                <a16:creationId xmlns:a16="http://schemas.microsoft.com/office/drawing/2014/main" id="{AE0E2C61-5293-4D63-A0EC-30E05164B705}"/>
              </a:ext>
            </a:extLst>
          </p:cNvPr>
          <p:cNvSpPr txBox="1"/>
          <p:nvPr/>
        </p:nvSpPr>
        <p:spPr>
          <a:xfrm>
            <a:off x="6639469" y="5492409"/>
            <a:ext cx="544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0" name="文本框 299">
            <a:extLst>
              <a:ext uri="{FF2B5EF4-FFF2-40B4-BE49-F238E27FC236}">
                <a16:creationId xmlns:a16="http://schemas.microsoft.com/office/drawing/2014/main" id="{90BA35E7-F415-4ACC-BB28-2637B49EDC44}"/>
              </a:ext>
            </a:extLst>
          </p:cNvPr>
          <p:cNvSpPr txBox="1"/>
          <p:nvPr/>
        </p:nvSpPr>
        <p:spPr>
          <a:xfrm>
            <a:off x="6069565" y="5492409"/>
            <a:ext cx="544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1" name="文本框 300">
            <a:extLst>
              <a:ext uri="{FF2B5EF4-FFF2-40B4-BE49-F238E27FC236}">
                <a16:creationId xmlns:a16="http://schemas.microsoft.com/office/drawing/2014/main" id="{0896DDC9-DD2E-4686-AB07-CBAABB8E4078}"/>
              </a:ext>
            </a:extLst>
          </p:cNvPr>
          <p:cNvSpPr txBox="1"/>
          <p:nvPr/>
        </p:nvSpPr>
        <p:spPr>
          <a:xfrm>
            <a:off x="5469201" y="5492409"/>
            <a:ext cx="544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2" name="直接箭头连接符 301">
            <a:extLst>
              <a:ext uri="{FF2B5EF4-FFF2-40B4-BE49-F238E27FC236}">
                <a16:creationId xmlns:a16="http://schemas.microsoft.com/office/drawing/2014/main" id="{938B9F99-0222-4D17-AFAC-472AB1C41436}"/>
              </a:ext>
            </a:extLst>
          </p:cNvPr>
          <p:cNvCxnSpPr>
            <a:cxnSpLocks/>
          </p:cNvCxnSpPr>
          <p:nvPr/>
        </p:nvCxnSpPr>
        <p:spPr>
          <a:xfrm flipV="1">
            <a:off x="5905557" y="5505318"/>
            <a:ext cx="0" cy="1543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3" name="直接箭头连接符 302">
            <a:extLst>
              <a:ext uri="{FF2B5EF4-FFF2-40B4-BE49-F238E27FC236}">
                <a16:creationId xmlns:a16="http://schemas.microsoft.com/office/drawing/2014/main" id="{8CAA00C2-DD35-4005-9530-4372D13331E4}"/>
              </a:ext>
            </a:extLst>
          </p:cNvPr>
          <p:cNvCxnSpPr>
            <a:cxnSpLocks/>
          </p:cNvCxnSpPr>
          <p:nvPr/>
        </p:nvCxnSpPr>
        <p:spPr>
          <a:xfrm flipV="1">
            <a:off x="6484045" y="5505318"/>
            <a:ext cx="0" cy="1543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4" name="直接箭头连接符 303">
            <a:extLst>
              <a:ext uri="{FF2B5EF4-FFF2-40B4-BE49-F238E27FC236}">
                <a16:creationId xmlns:a16="http://schemas.microsoft.com/office/drawing/2014/main" id="{334C2438-6667-4523-8960-47C0D2A0138D}"/>
              </a:ext>
            </a:extLst>
          </p:cNvPr>
          <p:cNvCxnSpPr>
            <a:cxnSpLocks/>
          </p:cNvCxnSpPr>
          <p:nvPr/>
        </p:nvCxnSpPr>
        <p:spPr>
          <a:xfrm flipV="1">
            <a:off x="7070628" y="5505318"/>
            <a:ext cx="0" cy="1543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05" name="组合 304">
            <a:extLst>
              <a:ext uri="{FF2B5EF4-FFF2-40B4-BE49-F238E27FC236}">
                <a16:creationId xmlns:a16="http://schemas.microsoft.com/office/drawing/2014/main" id="{4F282291-F03E-4FC7-BF2F-2D48F34C2640}"/>
              </a:ext>
            </a:extLst>
          </p:cNvPr>
          <p:cNvGrpSpPr/>
          <p:nvPr/>
        </p:nvGrpSpPr>
        <p:grpSpPr>
          <a:xfrm>
            <a:off x="6997053" y="5658277"/>
            <a:ext cx="154631" cy="466878"/>
            <a:chOff x="2110000" y="2784476"/>
            <a:chExt cx="154631" cy="466878"/>
          </a:xfrm>
        </p:grpSpPr>
        <p:sp>
          <p:nvSpPr>
            <p:cNvPr id="306" name="矩形 305">
              <a:extLst>
                <a:ext uri="{FF2B5EF4-FFF2-40B4-BE49-F238E27FC236}">
                  <a16:creationId xmlns:a16="http://schemas.microsoft.com/office/drawing/2014/main" id="{D1AE1382-4FDA-4C9D-888A-9CE8B5410CB9}"/>
                </a:ext>
              </a:extLst>
            </p:cNvPr>
            <p:cNvSpPr>
              <a:spLocks/>
            </p:cNvSpPr>
            <p:nvPr/>
          </p:nvSpPr>
          <p:spPr>
            <a:xfrm>
              <a:off x="2135504" y="2784476"/>
              <a:ext cx="103623" cy="1660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7" name="矩形 306">
              <a:extLst>
                <a:ext uri="{FF2B5EF4-FFF2-40B4-BE49-F238E27FC236}">
                  <a16:creationId xmlns:a16="http://schemas.microsoft.com/office/drawing/2014/main" id="{F8341904-6E24-4ABF-94EA-663699C96BD9}"/>
                </a:ext>
              </a:extLst>
            </p:cNvPr>
            <p:cNvSpPr>
              <a:spLocks/>
            </p:cNvSpPr>
            <p:nvPr/>
          </p:nvSpPr>
          <p:spPr>
            <a:xfrm>
              <a:off x="2135504" y="3085309"/>
              <a:ext cx="103623" cy="1660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08" name="图片 307">
              <a:extLst>
                <a:ext uri="{FF2B5EF4-FFF2-40B4-BE49-F238E27FC236}">
                  <a16:creationId xmlns:a16="http://schemas.microsoft.com/office/drawing/2014/main" id="{A039D829-F635-47BA-9C2D-909573EBFD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10000" y="2938749"/>
              <a:ext cx="154631" cy="154631"/>
            </a:xfrm>
            <a:prstGeom prst="rect">
              <a:avLst/>
            </a:prstGeom>
          </p:spPr>
        </p:pic>
      </p:grpSp>
      <p:sp>
        <p:nvSpPr>
          <p:cNvPr id="309" name="矩形 308">
            <a:extLst>
              <a:ext uri="{FF2B5EF4-FFF2-40B4-BE49-F238E27FC236}">
                <a16:creationId xmlns:a16="http://schemas.microsoft.com/office/drawing/2014/main" id="{F98097CD-628C-48B2-BF24-61C95E56B3B1}"/>
              </a:ext>
            </a:extLst>
          </p:cNvPr>
          <p:cNvSpPr>
            <a:spLocks/>
          </p:cNvSpPr>
          <p:nvPr/>
        </p:nvSpPr>
        <p:spPr>
          <a:xfrm>
            <a:off x="6438219" y="6899479"/>
            <a:ext cx="103623" cy="1660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0" name="连接符: 肘形 309">
            <a:extLst>
              <a:ext uri="{FF2B5EF4-FFF2-40B4-BE49-F238E27FC236}">
                <a16:creationId xmlns:a16="http://schemas.microsoft.com/office/drawing/2014/main" id="{307B63B2-A20C-4632-B529-A751CBACA860}"/>
              </a:ext>
            </a:extLst>
          </p:cNvPr>
          <p:cNvCxnSpPr>
            <a:cxnSpLocks/>
            <a:stCxn id="309" idx="3"/>
            <a:endCxn id="306" idx="1"/>
          </p:cNvCxnSpPr>
          <p:nvPr/>
        </p:nvCxnSpPr>
        <p:spPr>
          <a:xfrm flipV="1">
            <a:off x="6541842" y="5741300"/>
            <a:ext cx="480715" cy="1241196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1" name="直接箭头连接符 310">
            <a:extLst>
              <a:ext uri="{FF2B5EF4-FFF2-40B4-BE49-F238E27FC236}">
                <a16:creationId xmlns:a16="http://schemas.microsoft.com/office/drawing/2014/main" id="{C3DD8364-762A-44A1-8393-4914652F06C6}"/>
              </a:ext>
            </a:extLst>
          </p:cNvPr>
          <p:cNvCxnSpPr>
            <a:cxnSpLocks/>
            <a:endCxn id="296" idx="3"/>
          </p:cNvCxnSpPr>
          <p:nvPr/>
        </p:nvCxnSpPr>
        <p:spPr>
          <a:xfrm flipH="1" flipV="1">
            <a:off x="6541836" y="5738131"/>
            <a:ext cx="240358" cy="351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2" name="矩形 311">
            <a:extLst>
              <a:ext uri="{FF2B5EF4-FFF2-40B4-BE49-F238E27FC236}">
                <a16:creationId xmlns:a16="http://schemas.microsoft.com/office/drawing/2014/main" id="{AF34E28B-4873-4E22-B71E-9738DBD9F94E}"/>
              </a:ext>
            </a:extLst>
          </p:cNvPr>
          <p:cNvSpPr>
            <a:spLocks/>
          </p:cNvSpPr>
          <p:nvPr/>
        </p:nvSpPr>
        <p:spPr>
          <a:xfrm>
            <a:off x="7866130" y="6899479"/>
            <a:ext cx="103623" cy="16604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3" name="连接符: 肘形 312">
            <a:extLst>
              <a:ext uri="{FF2B5EF4-FFF2-40B4-BE49-F238E27FC236}">
                <a16:creationId xmlns:a16="http://schemas.microsoft.com/office/drawing/2014/main" id="{ECA7F955-3743-458B-B410-F1E134F8D476}"/>
              </a:ext>
            </a:extLst>
          </p:cNvPr>
          <p:cNvCxnSpPr>
            <a:cxnSpLocks/>
            <a:stCxn id="312" idx="0"/>
            <a:endCxn id="307" idx="3"/>
          </p:cNvCxnSpPr>
          <p:nvPr/>
        </p:nvCxnSpPr>
        <p:spPr>
          <a:xfrm rot="16200000" flipV="1">
            <a:off x="7093385" y="6074922"/>
            <a:ext cx="857340" cy="791762"/>
          </a:xfrm>
          <a:prstGeom prst="bentConnector2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连接符: 肘形 313">
            <a:extLst>
              <a:ext uri="{FF2B5EF4-FFF2-40B4-BE49-F238E27FC236}">
                <a16:creationId xmlns:a16="http://schemas.microsoft.com/office/drawing/2014/main" id="{F7D92353-9776-4FC4-8957-3B050EBF6FF1}"/>
              </a:ext>
            </a:extLst>
          </p:cNvPr>
          <p:cNvCxnSpPr>
            <a:cxnSpLocks/>
            <a:endCxn id="291" idx="3"/>
          </p:cNvCxnSpPr>
          <p:nvPr/>
        </p:nvCxnSpPr>
        <p:spPr>
          <a:xfrm rot="16200000" flipV="1">
            <a:off x="6706786" y="5079549"/>
            <a:ext cx="1381983" cy="543193"/>
          </a:xfrm>
          <a:prstGeom prst="bentConnector2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5" name="连接符: 肘形 314">
            <a:extLst>
              <a:ext uri="{FF2B5EF4-FFF2-40B4-BE49-F238E27FC236}">
                <a16:creationId xmlns:a16="http://schemas.microsoft.com/office/drawing/2014/main" id="{13E9CD5E-67DE-43B6-8737-1FD600188872}"/>
              </a:ext>
            </a:extLst>
          </p:cNvPr>
          <p:cNvCxnSpPr>
            <a:cxnSpLocks/>
            <a:endCxn id="290" idx="1"/>
          </p:cNvCxnSpPr>
          <p:nvPr/>
        </p:nvCxnSpPr>
        <p:spPr>
          <a:xfrm flipV="1">
            <a:off x="6492497" y="4498380"/>
            <a:ext cx="530054" cy="499074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6" name="直接连接符 315">
            <a:extLst>
              <a:ext uri="{FF2B5EF4-FFF2-40B4-BE49-F238E27FC236}">
                <a16:creationId xmlns:a16="http://schemas.microsoft.com/office/drawing/2014/main" id="{01CBBDCE-FEEE-43A8-9023-A9DF9F85C59C}"/>
              </a:ext>
            </a:extLst>
          </p:cNvPr>
          <p:cNvCxnSpPr>
            <a:cxnSpLocks/>
            <a:stCxn id="293" idx="0"/>
          </p:cNvCxnSpPr>
          <p:nvPr/>
        </p:nvCxnSpPr>
        <p:spPr>
          <a:xfrm flipV="1">
            <a:off x="6493773" y="4995392"/>
            <a:ext cx="0" cy="7701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7" name="立方体 316">
            <a:extLst>
              <a:ext uri="{FF2B5EF4-FFF2-40B4-BE49-F238E27FC236}">
                <a16:creationId xmlns:a16="http://schemas.microsoft.com/office/drawing/2014/main" id="{8BBF80A1-F1B2-4F37-A2D2-43289D093A64}"/>
              </a:ext>
            </a:extLst>
          </p:cNvPr>
          <p:cNvSpPr/>
          <p:nvPr/>
        </p:nvSpPr>
        <p:spPr>
          <a:xfrm>
            <a:off x="4358582" y="4602804"/>
            <a:ext cx="796853" cy="392572"/>
          </a:xfrm>
          <a:prstGeom prst="cube">
            <a:avLst>
              <a:gd name="adj" fmla="val 6957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8" name="立方体 317">
            <a:extLst>
              <a:ext uri="{FF2B5EF4-FFF2-40B4-BE49-F238E27FC236}">
                <a16:creationId xmlns:a16="http://schemas.microsoft.com/office/drawing/2014/main" id="{D4912B28-7A04-4F39-8C12-F8C5B5D29449}"/>
              </a:ext>
            </a:extLst>
          </p:cNvPr>
          <p:cNvSpPr/>
          <p:nvPr/>
        </p:nvSpPr>
        <p:spPr>
          <a:xfrm>
            <a:off x="4365893" y="4349058"/>
            <a:ext cx="796853" cy="392572"/>
          </a:xfrm>
          <a:prstGeom prst="cube">
            <a:avLst>
              <a:gd name="adj" fmla="val 6957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319" name="连接符: 肘形 318">
            <a:extLst>
              <a:ext uri="{FF2B5EF4-FFF2-40B4-BE49-F238E27FC236}">
                <a16:creationId xmlns:a16="http://schemas.microsoft.com/office/drawing/2014/main" id="{0F58A874-E55F-4077-BB96-7882492DBEA7}"/>
              </a:ext>
            </a:extLst>
          </p:cNvPr>
          <p:cNvCxnSpPr>
            <a:cxnSpLocks/>
            <a:endCxn id="278" idx="1"/>
          </p:cNvCxnSpPr>
          <p:nvPr/>
        </p:nvCxnSpPr>
        <p:spPr>
          <a:xfrm flipV="1">
            <a:off x="5649452" y="4499423"/>
            <a:ext cx="788767" cy="121027"/>
          </a:xfrm>
          <a:prstGeom prst="bentConnector3">
            <a:avLst>
              <a:gd name="adj1" fmla="val 62881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0" name="直接箭头连接符 319">
            <a:extLst>
              <a:ext uri="{FF2B5EF4-FFF2-40B4-BE49-F238E27FC236}">
                <a16:creationId xmlns:a16="http://schemas.microsoft.com/office/drawing/2014/main" id="{3AEBA786-764E-4619-8E7A-539D09B9FDC4}"/>
              </a:ext>
            </a:extLst>
          </p:cNvPr>
          <p:cNvCxnSpPr>
            <a:cxnSpLocks/>
            <a:endCxn id="276" idx="1"/>
          </p:cNvCxnSpPr>
          <p:nvPr/>
        </p:nvCxnSpPr>
        <p:spPr>
          <a:xfrm>
            <a:off x="5058055" y="4510692"/>
            <a:ext cx="80048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1" name="直接连接符 320">
            <a:extLst>
              <a:ext uri="{FF2B5EF4-FFF2-40B4-BE49-F238E27FC236}">
                <a16:creationId xmlns:a16="http://schemas.microsoft.com/office/drawing/2014/main" id="{0286B836-2E77-4F25-89DB-A3AD4AE19DC8}"/>
              </a:ext>
            </a:extLst>
          </p:cNvPr>
          <p:cNvCxnSpPr>
            <a:cxnSpLocks/>
          </p:cNvCxnSpPr>
          <p:nvPr/>
        </p:nvCxnSpPr>
        <p:spPr>
          <a:xfrm flipV="1">
            <a:off x="5648870" y="4506414"/>
            <a:ext cx="0" cy="10964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2" name="直接箭头连接符 321">
            <a:extLst>
              <a:ext uri="{FF2B5EF4-FFF2-40B4-BE49-F238E27FC236}">
                <a16:creationId xmlns:a16="http://schemas.microsoft.com/office/drawing/2014/main" id="{865689C6-70F1-494F-B42A-A2F6834FA7DA}"/>
              </a:ext>
            </a:extLst>
          </p:cNvPr>
          <p:cNvCxnSpPr>
            <a:cxnSpLocks/>
          </p:cNvCxnSpPr>
          <p:nvPr/>
        </p:nvCxnSpPr>
        <p:spPr>
          <a:xfrm>
            <a:off x="5079638" y="4703627"/>
            <a:ext cx="135858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3" name="直接箭头连接符 322">
            <a:extLst>
              <a:ext uri="{FF2B5EF4-FFF2-40B4-BE49-F238E27FC236}">
                <a16:creationId xmlns:a16="http://schemas.microsoft.com/office/drawing/2014/main" id="{0698D128-3333-45AE-8D1D-06C4C12F622E}"/>
              </a:ext>
            </a:extLst>
          </p:cNvPr>
          <p:cNvCxnSpPr>
            <a:cxnSpLocks/>
          </p:cNvCxnSpPr>
          <p:nvPr/>
        </p:nvCxnSpPr>
        <p:spPr>
          <a:xfrm flipV="1">
            <a:off x="6490024" y="3555310"/>
            <a:ext cx="0" cy="28357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24" name="图片 323">
            <a:extLst>
              <a:ext uri="{FF2B5EF4-FFF2-40B4-BE49-F238E27FC236}">
                <a16:creationId xmlns:a16="http://schemas.microsoft.com/office/drawing/2014/main" id="{84B7FA3D-9677-4814-81D5-D1804C598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342" y="5081777"/>
            <a:ext cx="319057" cy="163382"/>
          </a:xfrm>
          <a:prstGeom prst="rect">
            <a:avLst/>
          </a:prstGeom>
        </p:spPr>
      </p:pic>
      <p:pic>
        <p:nvPicPr>
          <p:cNvPr id="325" name="图片 324">
            <a:extLst>
              <a:ext uri="{FF2B5EF4-FFF2-40B4-BE49-F238E27FC236}">
                <a16:creationId xmlns:a16="http://schemas.microsoft.com/office/drawing/2014/main" id="{E9FDC31E-E619-44FD-AD82-58D19E6D47CD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7606498" y="4943672"/>
            <a:ext cx="110480" cy="107573"/>
          </a:xfrm>
          <a:prstGeom prst="rect">
            <a:avLst/>
          </a:prstGeom>
        </p:spPr>
      </p:pic>
      <p:pic>
        <p:nvPicPr>
          <p:cNvPr id="327" name="图片 326">
            <a:extLst>
              <a:ext uri="{FF2B5EF4-FFF2-40B4-BE49-F238E27FC236}">
                <a16:creationId xmlns:a16="http://schemas.microsoft.com/office/drawing/2014/main" id="{33E061CD-322E-4CBD-A064-7A74768DBE30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7452831" y="4616061"/>
            <a:ext cx="111663" cy="108725"/>
          </a:xfrm>
          <a:prstGeom prst="rect">
            <a:avLst/>
          </a:prstGeom>
        </p:spPr>
      </p:pic>
      <p:cxnSp>
        <p:nvCxnSpPr>
          <p:cNvPr id="328" name="直接连接符 327">
            <a:extLst>
              <a:ext uri="{FF2B5EF4-FFF2-40B4-BE49-F238E27FC236}">
                <a16:creationId xmlns:a16="http://schemas.microsoft.com/office/drawing/2014/main" id="{04733F5D-D128-4FF3-8D27-C693F82E56F8}"/>
              </a:ext>
            </a:extLst>
          </p:cNvPr>
          <p:cNvCxnSpPr>
            <a:cxnSpLocks/>
          </p:cNvCxnSpPr>
          <p:nvPr/>
        </p:nvCxnSpPr>
        <p:spPr>
          <a:xfrm>
            <a:off x="6779052" y="6358250"/>
            <a:ext cx="724318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9" name="直接箭头连接符 328">
            <a:extLst>
              <a:ext uri="{FF2B5EF4-FFF2-40B4-BE49-F238E27FC236}">
                <a16:creationId xmlns:a16="http://schemas.microsoft.com/office/drawing/2014/main" id="{34F6298A-0754-4C8C-9F52-94341BC90644}"/>
              </a:ext>
            </a:extLst>
          </p:cNvPr>
          <p:cNvCxnSpPr>
            <a:cxnSpLocks/>
            <a:endCxn id="327" idx="2"/>
          </p:cNvCxnSpPr>
          <p:nvPr/>
        </p:nvCxnSpPr>
        <p:spPr>
          <a:xfrm flipH="1" flipV="1">
            <a:off x="7508663" y="4724786"/>
            <a:ext cx="1711" cy="1633469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4" name="矩形: 圆角 403">
            <a:extLst>
              <a:ext uri="{FF2B5EF4-FFF2-40B4-BE49-F238E27FC236}">
                <a16:creationId xmlns:a16="http://schemas.microsoft.com/office/drawing/2014/main" id="{3C124C93-02F0-45A4-A172-07B13705C407}"/>
              </a:ext>
            </a:extLst>
          </p:cNvPr>
          <p:cNvSpPr/>
          <p:nvPr/>
        </p:nvSpPr>
        <p:spPr>
          <a:xfrm>
            <a:off x="5336191" y="446602"/>
            <a:ext cx="2488605" cy="2847383"/>
          </a:xfrm>
          <a:prstGeom prst="roundRect">
            <a:avLst>
              <a:gd name="adj" fmla="val 4136"/>
            </a:avLst>
          </a:prstGeom>
          <a:solidFill>
            <a:srgbClr val="F3F3F6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5" name="矩形: 圆角 404">
            <a:extLst>
              <a:ext uri="{FF2B5EF4-FFF2-40B4-BE49-F238E27FC236}">
                <a16:creationId xmlns:a16="http://schemas.microsoft.com/office/drawing/2014/main" id="{CD9BCB69-91DD-4E13-94DA-583A072362A5}"/>
              </a:ext>
            </a:extLst>
          </p:cNvPr>
          <p:cNvSpPr/>
          <p:nvPr/>
        </p:nvSpPr>
        <p:spPr>
          <a:xfrm>
            <a:off x="5545239" y="576282"/>
            <a:ext cx="1897066" cy="426694"/>
          </a:xfrm>
          <a:prstGeom prst="roundRect">
            <a:avLst/>
          </a:prstGeom>
          <a:solidFill>
            <a:srgbClr val="F3F3F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Cross-Attention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6" name="矩形 405">
            <a:extLst>
              <a:ext uri="{FF2B5EF4-FFF2-40B4-BE49-F238E27FC236}">
                <a16:creationId xmlns:a16="http://schemas.microsoft.com/office/drawing/2014/main" id="{F78B718E-E858-4482-9828-726D5F506069}"/>
              </a:ext>
            </a:extLst>
          </p:cNvPr>
          <p:cNvSpPr>
            <a:spLocks/>
          </p:cNvSpPr>
          <p:nvPr/>
        </p:nvSpPr>
        <p:spPr>
          <a:xfrm>
            <a:off x="5858546" y="1165078"/>
            <a:ext cx="103623" cy="1660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07" name="组合 406">
            <a:extLst>
              <a:ext uri="{FF2B5EF4-FFF2-40B4-BE49-F238E27FC236}">
                <a16:creationId xmlns:a16="http://schemas.microsoft.com/office/drawing/2014/main" id="{CA650F7B-E266-4B62-B495-CBCEA455FFC9}"/>
              </a:ext>
            </a:extLst>
          </p:cNvPr>
          <p:cNvGrpSpPr/>
          <p:nvPr/>
        </p:nvGrpSpPr>
        <p:grpSpPr>
          <a:xfrm>
            <a:off x="6438218" y="1153803"/>
            <a:ext cx="103623" cy="332089"/>
            <a:chOff x="2135504" y="2781301"/>
            <a:chExt cx="103623" cy="332089"/>
          </a:xfrm>
          <a:solidFill>
            <a:srgbClr val="E1E0FE"/>
          </a:solidFill>
        </p:grpSpPr>
        <p:sp>
          <p:nvSpPr>
            <p:cNvPr id="408" name="矩形 407">
              <a:extLst>
                <a:ext uri="{FF2B5EF4-FFF2-40B4-BE49-F238E27FC236}">
                  <a16:creationId xmlns:a16="http://schemas.microsoft.com/office/drawing/2014/main" id="{96575EBE-AB7A-4FB4-90E5-575674C97160}"/>
                </a:ext>
              </a:extLst>
            </p:cNvPr>
            <p:cNvSpPr>
              <a:spLocks/>
            </p:cNvSpPr>
            <p:nvPr/>
          </p:nvSpPr>
          <p:spPr>
            <a:xfrm>
              <a:off x="2135504" y="2781301"/>
              <a:ext cx="103623" cy="16604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9" name="矩形 408">
              <a:extLst>
                <a:ext uri="{FF2B5EF4-FFF2-40B4-BE49-F238E27FC236}">
                  <a16:creationId xmlns:a16="http://schemas.microsoft.com/office/drawing/2014/main" id="{B4D29160-4A65-4251-8E16-2B7629AE5F56}"/>
                </a:ext>
              </a:extLst>
            </p:cNvPr>
            <p:cNvSpPr>
              <a:spLocks/>
            </p:cNvSpPr>
            <p:nvPr/>
          </p:nvSpPr>
          <p:spPr>
            <a:xfrm>
              <a:off x="2135504" y="2947345"/>
              <a:ext cx="103623" cy="16604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10" name="文本框 409">
            <a:extLst>
              <a:ext uri="{FF2B5EF4-FFF2-40B4-BE49-F238E27FC236}">
                <a16:creationId xmlns:a16="http://schemas.microsoft.com/office/drawing/2014/main" id="{6BB41D81-AA23-4C59-B25B-580D2B45BA55}"/>
              </a:ext>
            </a:extLst>
          </p:cNvPr>
          <p:cNvSpPr txBox="1"/>
          <p:nvPr/>
        </p:nvSpPr>
        <p:spPr>
          <a:xfrm>
            <a:off x="5201592" y="172834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Layer 2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1" name="文本框 410">
            <a:extLst>
              <a:ext uri="{FF2B5EF4-FFF2-40B4-BE49-F238E27FC236}">
                <a16:creationId xmlns:a16="http://schemas.microsoft.com/office/drawing/2014/main" id="{8BE379EB-8B04-4C5C-9B50-7B07DD1DA704}"/>
              </a:ext>
            </a:extLst>
          </p:cNvPr>
          <p:cNvSpPr txBox="1"/>
          <p:nvPr/>
        </p:nvSpPr>
        <p:spPr>
          <a:xfrm>
            <a:off x="6639468" y="990067"/>
            <a:ext cx="544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2" name="文本框 411">
            <a:extLst>
              <a:ext uri="{FF2B5EF4-FFF2-40B4-BE49-F238E27FC236}">
                <a16:creationId xmlns:a16="http://schemas.microsoft.com/office/drawing/2014/main" id="{5EE5BAC4-2AF3-4E1D-AC45-E088F110E9F7}"/>
              </a:ext>
            </a:extLst>
          </p:cNvPr>
          <p:cNvSpPr txBox="1"/>
          <p:nvPr/>
        </p:nvSpPr>
        <p:spPr>
          <a:xfrm>
            <a:off x="6069564" y="990067"/>
            <a:ext cx="544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3" name="文本框 412">
            <a:extLst>
              <a:ext uri="{FF2B5EF4-FFF2-40B4-BE49-F238E27FC236}">
                <a16:creationId xmlns:a16="http://schemas.microsoft.com/office/drawing/2014/main" id="{D242D95C-AD9A-4065-8AF7-291FE378BACE}"/>
              </a:ext>
            </a:extLst>
          </p:cNvPr>
          <p:cNvSpPr txBox="1"/>
          <p:nvPr/>
        </p:nvSpPr>
        <p:spPr>
          <a:xfrm>
            <a:off x="5469200" y="990067"/>
            <a:ext cx="544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4" name="直接箭头连接符 413">
            <a:extLst>
              <a:ext uri="{FF2B5EF4-FFF2-40B4-BE49-F238E27FC236}">
                <a16:creationId xmlns:a16="http://schemas.microsoft.com/office/drawing/2014/main" id="{AF026E5B-1751-481A-A15A-6E775847112F}"/>
              </a:ext>
            </a:extLst>
          </p:cNvPr>
          <p:cNvCxnSpPr>
            <a:cxnSpLocks/>
          </p:cNvCxnSpPr>
          <p:nvPr/>
        </p:nvCxnSpPr>
        <p:spPr>
          <a:xfrm flipV="1">
            <a:off x="5905556" y="1002976"/>
            <a:ext cx="0" cy="1543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5" name="直接箭头连接符 414">
            <a:extLst>
              <a:ext uri="{FF2B5EF4-FFF2-40B4-BE49-F238E27FC236}">
                <a16:creationId xmlns:a16="http://schemas.microsoft.com/office/drawing/2014/main" id="{E60AFD7E-3AC8-49C6-B8A0-CD82C6604DA5}"/>
              </a:ext>
            </a:extLst>
          </p:cNvPr>
          <p:cNvCxnSpPr>
            <a:cxnSpLocks/>
          </p:cNvCxnSpPr>
          <p:nvPr/>
        </p:nvCxnSpPr>
        <p:spPr>
          <a:xfrm flipV="1">
            <a:off x="6484044" y="1002976"/>
            <a:ext cx="0" cy="1543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6" name="直接箭头连接符 415">
            <a:extLst>
              <a:ext uri="{FF2B5EF4-FFF2-40B4-BE49-F238E27FC236}">
                <a16:creationId xmlns:a16="http://schemas.microsoft.com/office/drawing/2014/main" id="{E5722033-D62C-4EBD-8D78-BBE5100AF40D}"/>
              </a:ext>
            </a:extLst>
          </p:cNvPr>
          <p:cNvCxnSpPr>
            <a:cxnSpLocks/>
          </p:cNvCxnSpPr>
          <p:nvPr/>
        </p:nvCxnSpPr>
        <p:spPr>
          <a:xfrm flipV="1">
            <a:off x="7070627" y="1002976"/>
            <a:ext cx="0" cy="1543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7" name="连接符: 肘形 416">
            <a:extLst>
              <a:ext uri="{FF2B5EF4-FFF2-40B4-BE49-F238E27FC236}">
                <a16:creationId xmlns:a16="http://schemas.microsoft.com/office/drawing/2014/main" id="{82706C8E-1FC0-4195-89B2-ABC150E5467C}"/>
              </a:ext>
            </a:extLst>
          </p:cNvPr>
          <p:cNvCxnSpPr>
            <a:cxnSpLocks/>
            <a:endCxn id="422" idx="3"/>
          </p:cNvCxnSpPr>
          <p:nvPr/>
        </p:nvCxnSpPr>
        <p:spPr>
          <a:xfrm rot="10800000">
            <a:off x="5962170" y="2487847"/>
            <a:ext cx="823191" cy="610391"/>
          </a:xfrm>
          <a:prstGeom prst="bentConnector3">
            <a:avLst>
              <a:gd name="adj1" fmla="val 73657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8" name="组合 417">
            <a:extLst>
              <a:ext uri="{FF2B5EF4-FFF2-40B4-BE49-F238E27FC236}">
                <a16:creationId xmlns:a16="http://schemas.microsoft.com/office/drawing/2014/main" id="{D80B370B-5299-4DCC-9C95-ED56D1AD31CA}"/>
              </a:ext>
            </a:extLst>
          </p:cNvPr>
          <p:cNvGrpSpPr/>
          <p:nvPr/>
        </p:nvGrpSpPr>
        <p:grpSpPr>
          <a:xfrm>
            <a:off x="7022556" y="1152766"/>
            <a:ext cx="103623" cy="327813"/>
            <a:chOff x="2135504" y="2781301"/>
            <a:chExt cx="103623" cy="327813"/>
          </a:xfrm>
          <a:solidFill>
            <a:srgbClr val="E1E0FE"/>
          </a:solidFill>
        </p:grpSpPr>
        <p:sp>
          <p:nvSpPr>
            <p:cNvPr id="419" name="矩形 418">
              <a:extLst>
                <a:ext uri="{FF2B5EF4-FFF2-40B4-BE49-F238E27FC236}">
                  <a16:creationId xmlns:a16="http://schemas.microsoft.com/office/drawing/2014/main" id="{FB6AE596-19F5-4F56-82FF-6B0E7DDAD1A9}"/>
                </a:ext>
              </a:extLst>
            </p:cNvPr>
            <p:cNvSpPr>
              <a:spLocks/>
            </p:cNvSpPr>
            <p:nvPr/>
          </p:nvSpPr>
          <p:spPr>
            <a:xfrm>
              <a:off x="2135504" y="2781301"/>
              <a:ext cx="103623" cy="16604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0" name="矩形 419">
              <a:extLst>
                <a:ext uri="{FF2B5EF4-FFF2-40B4-BE49-F238E27FC236}">
                  <a16:creationId xmlns:a16="http://schemas.microsoft.com/office/drawing/2014/main" id="{D1AB633B-0BA9-43A4-B25B-424964564EB0}"/>
                </a:ext>
              </a:extLst>
            </p:cNvPr>
            <p:cNvSpPr>
              <a:spLocks/>
            </p:cNvSpPr>
            <p:nvPr/>
          </p:nvSpPr>
          <p:spPr>
            <a:xfrm>
              <a:off x="2135504" y="2943069"/>
              <a:ext cx="103623" cy="16604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21" name="矩形: 圆角 420">
            <a:extLst>
              <a:ext uri="{FF2B5EF4-FFF2-40B4-BE49-F238E27FC236}">
                <a16:creationId xmlns:a16="http://schemas.microsoft.com/office/drawing/2014/main" id="{D374A04C-8091-4D92-A3D6-D0A75DDBFD5D}"/>
              </a:ext>
            </a:extLst>
          </p:cNvPr>
          <p:cNvSpPr/>
          <p:nvPr/>
        </p:nvSpPr>
        <p:spPr>
          <a:xfrm>
            <a:off x="5545239" y="1809809"/>
            <a:ext cx="1897066" cy="426694"/>
          </a:xfrm>
          <a:prstGeom prst="roundRect">
            <a:avLst/>
          </a:prstGeom>
          <a:solidFill>
            <a:srgbClr val="F3F3F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Self-Attention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2" name="矩形 421">
            <a:extLst>
              <a:ext uri="{FF2B5EF4-FFF2-40B4-BE49-F238E27FC236}">
                <a16:creationId xmlns:a16="http://schemas.microsoft.com/office/drawing/2014/main" id="{2B8462BD-CB9A-427A-9306-99F0751E7856}"/>
              </a:ext>
            </a:extLst>
          </p:cNvPr>
          <p:cNvSpPr>
            <a:spLocks/>
          </p:cNvSpPr>
          <p:nvPr/>
        </p:nvSpPr>
        <p:spPr>
          <a:xfrm>
            <a:off x="5858546" y="2404823"/>
            <a:ext cx="103623" cy="1660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23" name="组合 422">
            <a:extLst>
              <a:ext uri="{FF2B5EF4-FFF2-40B4-BE49-F238E27FC236}">
                <a16:creationId xmlns:a16="http://schemas.microsoft.com/office/drawing/2014/main" id="{2EA4CD3E-7DE3-487B-8514-9253AC08F2DA}"/>
              </a:ext>
            </a:extLst>
          </p:cNvPr>
          <p:cNvGrpSpPr/>
          <p:nvPr/>
        </p:nvGrpSpPr>
        <p:grpSpPr>
          <a:xfrm>
            <a:off x="6412714" y="2392511"/>
            <a:ext cx="154631" cy="470053"/>
            <a:chOff x="2110000" y="2781301"/>
            <a:chExt cx="154631" cy="470053"/>
          </a:xfrm>
        </p:grpSpPr>
        <p:sp>
          <p:nvSpPr>
            <p:cNvPr id="424" name="矩形 423">
              <a:extLst>
                <a:ext uri="{FF2B5EF4-FFF2-40B4-BE49-F238E27FC236}">
                  <a16:creationId xmlns:a16="http://schemas.microsoft.com/office/drawing/2014/main" id="{72DA96CB-56DB-46E8-8F46-4AA45765E49B}"/>
                </a:ext>
              </a:extLst>
            </p:cNvPr>
            <p:cNvSpPr>
              <a:spLocks/>
            </p:cNvSpPr>
            <p:nvPr/>
          </p:nvSpPr>
          <p:spPr>
            <a:xfrm>
              <a:off x="2135504" y="2781301"/>
              <a:ext cx="103623" cy="1660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5" name="矩形 424">
              <a:extLst>
                <a:ext uri="{FF2B5EF4-FFF2-40B4-BE49-F238E27FC236}">
                  <a16:creationId xmlns:a16="http://schemas.microsoft.com/office/drawing/2014/main" id="{7C3A3B4C-CEAE-4ED1-B7F2-5C96F8876CB6}"/>
                </a:ext>
              </a:extLst>
            </p:cNvPr>
            <p:cNvSpPr>
              <a:spLocks/>
            </p:cNvSpPr>
            <p:nvPr/>
          </p:nvSpPr>
          <p:spPr>
            <a:xfrm>
              <a:off x="2135504" y="3085309"/>
              <a:ext cx="103623" cy="1660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26" name="图片 425">
              <a:extLst>
                <a:ext uri="{FF2B5EF4-FFF2-40B4-BE49-F238E27FC236}">
                  <a16:creationId xmlns:a16="http://schemas.microsoft.com/office/drawing/2014/main" id="{C3A01E0C-2DC8-4F72-B69A-F13253F902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10000" y="2938749"/>
              <a:ext cx="154631" cy="154631"/>
            </a:xfrm>
            <a:prstGeom prst="rect">
              <a:avLst/>
            </a:prstGeom>
          </p:spPr>
        </p:pic>
      </p:grpSp>
      <p:sp>
        <p:nvSpPr>
          <p:cNvPr id="427" name="文本框 426">
            <a:extLst>
              <a:ext uri="{FF2B5EF4-FFF2-40B4-BE49-F238E27FC236}">
                <a16:creationId xmlns:a16="http://schemas.microsoft.com/office/drawing/2014/main" id="{EB5E1C89-D0C9-4501-B192-B5C8676E1F43}"/>
              </a:ext>
            </a:extLst>
          </p:cNvPr>
          <p:cNvSpPr txBox="1"/>
          <p:nvPr/>
        </p:nvSpPr>
        <p:spPr>
          <a:xfrm>
            <a:off x="6639468" y="2229812"/>
            <a:ext cx="544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8" name="文本框 427">
            <a:extLst>
              <a:ext uri="{FF2B5EF4-FFF2-40B4-BE49-F238E27FC236}">
                <a16:creationId xmlns:a16="http://schemas.microsoft.com/office/drawing/2014/main" id="{5FB1D638-662F-4183-AB37-6610632EEBB3}"/>
              </a:ext>
            </a:extLst>
          </p:cNvPr>
          <p:cNvSpPr txBox="1"/>
          <p:nvPr/>
        </p:nvSpPr>
        <p:spPr>
          <a:xfrm>
            <a:off x="6069564" y="2229812"/>
            <a:ext cx="544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9" name="文本框 428">
            <a:extLst>
              <a:ext uri="{FF2B5EF4-FFF2-40B4-BE49-F238E27FC236}">
                <a16:creationId xmlns:a16="http://schemas.microsoft.com/office/drawing/2014/main" id="{A01F8BEA-98D1-4E3D-8235-AF7E38566714}"/>
              </a:ext>
            </a:extLst>
          </p:cNvPr>
          <p:cNvSpPr txBox="1"/>
          <p:nvPr/>
        </p:nvSpPr>
        <p:spPr>
          <a:xfrm>
            <a:off x="5469200" y="2229812"/>
            <a:ext cx="544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0" name="直接箭头连接符 429">
            <a:extLst>
              <a:ext uri="{FF2B5EF4-FFF2-40B4-BE49-F238E27FC236}">
                <a16:creationId xmlns:a16="http://schemas.microsoft.com/office/drawing/2014/main" id="{709ADE1E-D676-4538-9897-781FF303DBDB}"/>
              </a:ext>
            </a:extLst>
          </p:cNvPr>
          <p:cNvCxnSpPr>
            <a:cxnSpLocks/>
          </p:cNvCxnSpPr>
          <p:nvPr/>
        </p:nvCxnSpPr>
        <p:spPr>
          <a:xfrm flipV="1">
            <a:off x="5905556" y="2242721"/>
            <a:ext cx="0" cy="1543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1" name="直接箭头连接符 430">
            <a:extLst>
              <a:ext uri="{FF2B5EF4-FFF2-40B4-BE49-F238E27FC236}">
                <a16:creationId xmlns:a16="http://schemas.microsoft.com/office/drawing/2014/main" id="{A35A451F-1E53-468B-80B1-CAD0D278C21C}"/>
              </a:ext>
            </a:extLst>
          </p:cNvPr>
          <p:cNvCxnSpPr>
            <a:cxnSpLocks/>
          </p:cNvCxnSpPr>
          <p:nvPr/>
        </p:nvCxnSpPr>
        <p:spPr>
          <a:xfrm flipV="1">
            <a:off x="6484044" y="2242721"/>
            <a:ext cx="0" cy="1543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2" name="直接箭头连接符 431">
            <a:extLst>
              <a:ext uri="{FF2B5EF4-FFF2-40B4-BE49-F238E27FC236}">
                <a16:creationId xmlns:a16="http://schemas.microsoft.com/office/drawing/2014/main" id="{47871DE2-F001-4031-B095-ED6FB43FE71B}"/>
              </a:ext>
            </a:extLst>
          </p:cNvPr>
          <p:cNvCxnSpPr>
            <a:cxnSpLocks/>
          </p:cNvCxnSpPr>
          <p:nvPr/>
        </p:nvCxnSpPr>
        <p:spPr>
          <a:xfrm flipV="1">
            <a:off x="7070627" y="2242721"/>
            <a:ext cx="0" cy="1543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3" name="组合 432">
            <a:extLst>
              <a:ext uri="{FF2B5EF4-FFF2-40B4-BE49-F238E27FC236}">
                <a16:creationId xmlns:a16="http://schemas.microsoft.com/office/drawing/2014/main" id="{6A839B5D-E316-4981-B7D1-60EFA11E8020}"/>
              </a:ext>
            </a:extLst>
          </p:cNvPr>
          <p:cNvGrpSpPr/>
          <p:nvPr/>
        </p:nvGrpSpPr>
        <p:grpSpPr>
          <a:xfrm>
            <a:off x="6997052" y="2395680"/>
            <a:ext cx="154631" cy="466878"/>
            <a:chOff x="2110000" y="2784476"/>
            <a:chExt cx="154631" cy="466878"/>
          </a:xfrm>
        </p:grpSpPr>
        <p:sp>
          <p:nvSpPr>
            <p:cNvPr id="434" name="矩形 433">
              <a:extLst>
                <a:ext uri="{FF2B5EF4-FFF2-40B4-BE49-F238E27FC236}">
                  <a16:creationId xmlns:a16="http://schemas.microsoft.com/office/drawing/2014/main" id="{712FE618-2DE8-4ADB-9A01-9B1FDA78A0A4}"/>
                </a:ext>
              </a:extLst>
            </p:cNvPr>
            <p:cNvSpPr>
              <a:spLocks/>
            </p:cNvSpPr>
            <p:nvPr/>
          </p:nvSpPr>
          <p:spPr>
            <a:xfrm>
              <a:off x="2135504" y="2784476"/>
              <a:ext cx="103623" cy="1660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5" name="矩形 434">
              <a:extLst>
                <a:ext uri="{FF2B5EF4-FFF2-40B4-BE49-F238E27FC236}">
                  <a16:creationId xmlns:a16="http://schemas.microsoft.com/office/drawing/2014/main" id="{F5CD8CB5-A366-47F9-95B2-DCC815C3ACCC}"/>
                </a:ext>
              </a:extLst>
            </p:cNvPr>
            <p:cNvSpPr>
              <a:spLocks/>
            </p:cNvSpPr>
            <p:nvPr/>
          </p:nvSpPr>
          <p:spPr>
            <a:xfrm>
              <a:off x="2135504" y="3085309"/>
              <a:ext cx="103623" cy="1660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36" name="图片 435">
              <a:extLst>
                <a:ext uri="{FF2B5EF4-FFF2-40B4-BE49-F238E27FC236}">
                  <a16:creationId xmlns:a16="http://schemas.microsoft.com/office/drawing/2014/main" id="{40223EB6-FB5F-4C1B-869D-E251BDD9C7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10000" y="2938749"/>
              <a:ext cx="154631" cy="154631"/>
            </a:xfrm>
            <a:prstGeom prst="rect">
              <a:avLst/>
            </a:prstGeom>
          </p:spPr>
        </p:pic>
      </p:grpSp>
      <p:sp>
        <p:nvSpPr>
          <p:cNvPr id="437" name="矩形 436">
            <a:extLst>
              <a:ext uri="{FF2B5EF4-FFF2-40B4-BE49-F238E27FC236}">
                <a16:creationId xmlns:a16="http://schemas.microsoft.com/office/drawing/2014/main" id="{37C7BE18-CCB0-45AE-AAC0-D38E407A9FE7}"/>
              </a:ext>
            </a:extLst>
          </p:cNvPr>
          <p:cNvSpPr>
            <a:spLocks/>
          </p:cNvSpPr>
          <p:nvPr/>
        </p:nvSpPr>
        <p:spPr>
          <a:xfrm>
            <a:off x="6438218" y="3395697"/>
            <a:ext cx="103623" cy="1660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8" name="连接符: 肘形 437">
            <a:extLst>
              <a:ext uri="{FF2B5EF4-FFF2-40B4-BE49-F238E27FC236}">
                <a16:creationId xmlns:a16="http://schemas.microsoft.com/office/drawing/2014/main" id="{F623FCCA-5CE8-4BE8-B7E4-0FE686214397}"/>
              </a:ext>
            </a:extLst>
          </p:cNvPr>
          <p:cNvCxnSpPr>
            <a:cxnSpLocks/>
            <a:stCxn id="437" idx="3"/>
            <a:endCxn id="434" idx="1"/>
          </p:cNvCxnSpPr>
          <p:nvPr/>
        </p:nvCxnSpPr>
        <p:spPr>
          <a:xfrm flipV="1">
            <a:off x="6541841" y="2478703"/>
            <a:ext cx="480715" cy="100001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9" name="直接箭头连接符 438">
            <a:extLst>
              <a:ext uri="{FF2B5EF4-FFF2-40B4-BE49-F238E27FC236}">
                <a16:creationId xmlns:a16="http://schemas.microsoft.com/office/drawing/2014/main" id="{4C58C28E-DA69-4401-BB63-47F1A1D2FE05}"/>
              </a:ext>
            </a:extLst>
          </p:cNvPr>
          <p:cNvCxnSpPr>
            <a:cxnSpLocks/>
            <a:endCxn id="424" idx="3"/>
          </p:cNvCxnSpPr>
          <p:nvPr/>
        </p:nvCxnSpPr>
        <p:spPr>
          <a:xfrm flipH="1" flipV="1">
            <a:off x="6541835" y="2475534"/>
            <a:ext cx="240358" cy="351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1" name="连接符: 肘形 440">
            <a:extLst>
              <a:ext uri="{FF2B5EF4-FFF2-40B4-BE49-F238E27FC236}">
                <a16:creationId xmlns:a16="http://schemas.microsoft.com/office/drawing/2014/main" id="{E3CB1CF8-72AC-48BF-A2F7-54C2AABF3442}"/>
              </a:ext>
            </a:extLst>
          </p:cNvPr>
          <p:cNvCxnSpPr>
            <a:cxnSpLocks/>
            <a:endCxn id="435" idx="3"/>
          </p:cNvCxnSpPr>
          <p:nvPr/>
        </p:nvCxnSpPr>
        <p:spPr>
          <a:xfrm rot="16200000" flipV="1">
            <a:off x="5724782" y="4180928"/>
            <a:ext cx="3594546" cy="791762"/>
          </a:xfrm>
          <a:prstGeom prst="bentConnector2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2" name="连接符: 肘形 441">
            <a:extLst>
              <a:ext uri="{FF2B5EF4-FFF2-40B4-BE49-F238E27FC236}">
                <a16:creationId xmlns:a16="http://schemas.microsoft.com/office/drawing/2014/main" id="{FBCC0989-7B9A-42E7-946E-8F4EB3C6EE72}"/>
              </a:ext>
            </a:extLst>
          </p:cNvPr>
          <p:cNvCxnSpPr>
            <a:cxnSpLocks/>
            <a:endCxn id="420" idx="3"/>
          </p:cNvCxnSpPr>
          <p:nvPr/>
        </p:nvCxnSpPr>
        <p:spPr>
          <a:xfrm rot="16200000" flipV="1">
            <a:off x="6706785" y="1816952"/>
            <a:ext cx="1381983" cy="543193"/>
          </a:xfrm>
          <a:prstGeom prst="bentConnector2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3" name="连接符: 肘形 442">
            <a:extLst>
              <a:ext uri="{FF2B5EF4-FFF2-40B4-BE49-F238E27FC236}">
                <a16:creationId xmlns:a16="http://schemas.microsoft.com/office/drawing/2014/main" id="{965BF605-1588-4A6F-97B0-7BED43F99166}"/>
              </a:ext>
            </a:extLst>
          </p:cNvPr>
          <p:cNvCxnSpPr>
            <a:cxnSpLocks/>
            <a:endCxn id="419" idx="1"/>
          </p:cNvCxnSpPr>
          <p:nvPr/>
        </p:nvCxnSpPr>
        <p:spPr>
          <a:xfrm flipV="1">
            <a:off x="6492496" y="1235783"/>
            <a:ext cx="530054" cy="499074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4" name="直接连接符 443">
            <a:extLst>
              <a:ext uri="{FF2B5EF4-FFF2-40B4-BE49-F238E27FC236}">
                <a16:creationId xmlns:a16="http://schemas.microsoft.com/office/drawing/2014/main" id="{62D4E1FA-30AF-416F-8467-5222CF90255A}"/>
              </a:ext>
            </a:extLst>
          </p:cNvPr>
          <p:cNvCxnSpPr>
            <a:cxnSpLocks/>
            <a:stCxn id="421" idx="0"/>
          </p:cNvCxnSpPr>
          <p:nvPr/>
        </p:nvCxnSpPr>
        <p:spPr>
          <a:xfrm flipV="1">
            <a:off x="6493772" y="1732795"/>
            <a:ext cx="0" cy="7701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7" name="连接符: 肘形 446">
            <a:extLst>
              <a:ext uri="{FF2B5EF4-FFF2-40B4-BE49-F238E27FC236}">
                <a16:creationId xmlns:a16="http://schemas.microsoft.com/office/drawing/2014/main" id="{62B2BC29-485E-4B49-978E-E814AA19BA9A}"/>
              </a:ext>
            </a:extLst>
          </p:cNvPr>
          <p:cNvCxnSpPr>
            <a:cxnSpLocks/>
            <a:endCxn id="408" idx="1"/>
          </p:cNvCxnSpPr>
          <p:nvPr/>
        </p:nvCxnSpPr>
        <p:spPr>
          <a:xfrm flipV="1">
            <a:off x="5649451" y="1236826"/>
            <a:ext cx="788767" cy="121027"/>
          </a:xfrm>
          <a:prstGeom prst="bentConnector3">
            <a:avLst>
              <a:gd name="adj1" fmla="val 62881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8" name="直接箭头连接符 447">
            <a:extLst>
              <a:ext uri="{FF2B5EF4-FFF2-40B4-BE49-F238E27FC236}">
                <a16:creationId xmlns:a16="http://schemas.microsoft.com/office/drawing/2014/main" id="{B3501AE0-F01C-4CD8-91F0-81A2378390DC}"/>
              </a:ext>
            </a:extLst>
          </p:cNvPr>
          <p:cNvCxnSpPr>
            <a:cxnSpLocks/>
            <a:endCxn id="406" idx="1"/>
          </p:cNvCxnSpPr>
          <p:nvPr/>
        </p:nvCxnSpPr>
        <p:spPr>
          <a:xfrm>
            <a:off x="5201587" y="1248100"/>
            <a:ext cx="656954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直接连接符 448">
            <a:extLst>
              <a:ext uri="{FF2B5EF4-FFF2-40B4-BE49-F238E27FC236}">
                <a16:creationId xmlns:a16="http://schemas.microsoft.com/office/drawing/2014/main" id="{F706FE15-5261-47CF-8408-6AF3E147B662}"/>
              </a:ext>
            </a:extLst>
          </p:cNvPr>
          <p:cNvCxnSpPr>
            <a:cxnSpLocks/>
          </p:cNvCxnSpPr>
          <p:nvPr/>
        </p:nvCxnSpPr>
        <p:spPr>
          <a:xfrm flipV="1">
            <a:off x="5648869" y="1243817"/>
            <a:ext cx="0" cy="10964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0" name="直接箭头连接符 449">
            <a:extLst>
              <a:ext uri="{FF2B5EF4-FFF2-40B4-BE49-F238E27FC236}">
                <a16:creationId xmlns:a16="http://schemas.microsoft.com/office/drawing/2014/main" id="{808169BB-A432-4373-A90F-556A0BA14042}"/>
              </a:ext>
            </a:extLst>
          </p:cNvPr>
          <p:cNvCxnSpPr>
            <a:cxnSpLocks/>
          </p:cNvCxnSpPr>
          <p:nvPr/>
        </p:nvCxnSpPr>
        <p:spPr>
          <a:xfrm>
            <a:off x="5264129" y="1441030"/>
            <a:ext cx="117408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1" name="直接箭头连接符 450">
            <a:extLst>
              <a:ext uri="{FF2B5EF4-FFF2-40B4-BE49-F238E27FC236}">
                <a16:creationId xmlns:a16="http://schemas.microsoft.com/office/drawing/2014/main" id="{8066E5CE-10E0-4F45-8D3C-4214004F9246}"/>
              </a:ext>
            </a:extLst>
          </p:cNvPr>
          <p:cNvCxnSpPr>
            <a:cxnSpLocks/>
          </p:cNvCxnSpPr>
          <p:nvPr/>
        </p:nvCxnSpPr>
        <p:spPr>
          <a:xfrm flipV="1">
            <a:off x="6490023" y="292713"/>
            <a:ext cx="0" cy="28357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52" name="图片 451">
            <a:extLst>
              <a:ext uri="{FF2B5EF4-FFF2-40B4-BE49-F238E27FC236}">
                <a16:creationId xmlns:a16="http://schemas.microsoft.com/office/drawing/2014/main" id="{CF1CAEB1-94D8-47E9-A631-119AE7835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341" y="1819180"/>
            <a:ext cx="319057" cy="163382"/>
          </a:xfrm>
          <a:prstGeom prst="rect">
            <a:avLst/>
          </a:prstGeom>
        </p:spPr>
      </p:pic>
      <p:pic>
        <p:nvPicPr>
          <p:cNvPr id="453" name="图片 452">
            <a:extLst>
              <a:ext uri="{FF2B5EF4-FFF2-40B4-BE49-F238E27FC236}">
                <a16:creationId xmlns:a16="http://schemas.microsoft.com/office/drawing/2014/main" id="{88DAB1E9-60CD-43AC-9A56-FA41A2699C60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7606497" y="1681075"/>
            <a:ext cx="110480" cy="107573"/>
          </a:xfrm>
          <a:prstGeom prst="rect">
            <a:avLst/>
          </a:prstGeom>
        </p:spPr>
      </p:pic>
      <p:pic>
        <p:nvPicPr>
          <p:cNvPr id="454" name="图片 453">
            <a:extLst>
              <a:ext uri="{FF2B5EF4-FFF2-40B4-BE49-F238E27FC236}">
                <a16:creationId xmlns:a16="http://schemas.microsoft.com/office/drawing/2014/main" id="{0B40AC15-3A47-4187-827C-B88390FF1BB3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7452830" y="1353464"/>
            <a:ext cx="111663" cy="108725"/>
          </a:xfrm>
          <a:prstGeom prst="rect">
            <a:avLst/>
          </a:prstGeom>
        </p:spPr>
      </p:pic>
      <p:cxnSp>
        <p:nvCxnSpPr>
          <p:cNvPr id="455" name="直接连接符 454">
            <a:extLst>
              <a:ext uri="{FF2B5EF4-FFF2-40B4-BE49-F238E27FC236}">
                <a16:creationId xmlns:a16="http://schemas.microsoft.com/office/drawing/2014/main" id="{3A6F016F-7262-4782-892A-C9886B779011}"/>
              </a:ext>
            </a:extLst>
          </p:cNvPr>
          <p:cNvCxnSpPr>
            <a:cxnSpLocks/>
          </p:cNvCxnSpPr>
          <p:nvPr/>
        </p:nvCxnSpPr>
        <p:spPr>
          <a:xfrm>
            <a:off x="6779051" y="3095653"/>
            <a:ext cx="724318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6" name="直接箭头连接符 455">
            <a:extLst>
              <a:ext uri="{FF2B5EF4-FFF2-40B4-BE49-F238E27FC236}">
                <a16:creationId xmlns:a16="http://schemas.microsoft.com/office/drawing/2014/main" id="{93C9598A-5303-4E57-8286-DABC8C121126}"/>
              </a:ext>
            </a:extLst>
          </p:cNvPr>
          <p:cNvCxnSpPr>
            <a:cxnSpLocks/>
            <a:endCxn id="454" idx="2"/>
          </p:cNvCxnSpPr>
          <p:nvPr/>
        </p:nvCxnSpPr>
        <p:spPr>
          <a:xfrm flipH="1" flipV="1">
            <a:off x="7508662" y="1462189"/>
            <a:ext cx="1711" cy="1633469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0" name="直接连接符 459">
            <a:extLst>
              <a:ext uri="{FF2B5EF4-FFF2-40B4-BE49-F238E27FC236}">
                <a16:creationId xmlns:a16="http://schemas.microsoft.com/office/drawing/2014/main" id="{DC311CB6-89A5-4CB2-BEEC-63ADDD8D573F}"/>
              </a:ext>
            </a:extLst>
          </p:cNvPr>
          <p:cNvCxnSpPr>
            <a:cxnSpLocks/>
          </p:cNvCxnSpPr>
          <p:nvPr/>
        </p:nvCxnSpPr>
        <p:spPr>
          <a:xfrm flipV="1">
            <a:off x="5264124" y="547955"/>
            <a:ext cx="0" cy="415567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3" name="直接连接符 462">
            <a:extLst>
              <a:ext uri="{FF2B5EF4-FFF2-40B4-BE49-F238E27FC236}">
                <a16:creationId xmlns:a16="http://schemas.microsoft.com/office/drawing/2014/main" id="{CF90E2C9-34CA-4DBC-9E60-9FF731A8379E}"/>
              </a:ext>
            </a:extLst>
          </p:cNvPr>
          <p:cNvCxnSpPr>
            <a:cxnSpLocks/>
          </p:cNvCxnSpPr>
          <p:nvPr/>
        </p:nvCxnSpPr>
        <p:spPr>
          <a:xfrm flipV="1">
            <a:off x="5201587" y="547955"/>
            <a:ext cx="0" cy="395845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8" name="直接连接符 467">
            <a:extLst>
              <a:ext uri="{FF2B5EF4-FFF2-40B4-BE49-F238E27FC236}">
                <a16:creationId xmlns:a16="http://schemas.microsoft.com/office/drawing/2014/main" id="{F10C44A6-FB3A-41AD-81DC-08116091D7A1}"/>
              </a:ext>
            </a:extLst>
          </p:cNvPr>
          <p:cNvCxnSpPr>
            <a:cxnSpLocks/>
          </p:cNvCxnSpPr>
          <p:nvPr/>
        </p:nvCxnSpPr>
        <p:spPr>
          <a:xfrm flipV="1">
            <a:off x="7917936" y="547954"/>
            <a:ext cx="0" cy="4267693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9" name="矩形: 圆角 468">
            <a:extLst>
              <a:ext uri="{FF2B5EF4-FFF2-40B4-BE49-F238E27FC236}">
                <a16:creationId xmlns:a16="http://schemas.microsoft.com/office/drawing/2014/main" id="{305182F2-BBCC-42DA-9B9E-EAE6D4CF5BBF}"/>
              </a:ext>
            </a:extLst>
          </p:cNvPr>
          <p:cNvSpPr/>
          <p:nvPr/>
        </p:nvSpPr>
        <p:spPr>
          <a:xfrm>
            <a:off x="9581099" y="3709199"/>
            <a:ext cx="2808641" cy="2847383"/>
          </a:xfrm>
          <a:prstGeom prst="roundRect">
            <a:avLst>
              <a:gd name="adj" fmla="val 4136"/>
            </a:avLst>
          </a:prstGeom>
          <a:solidFill>
            <a:srgbClr val="F3F3F6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0" name="矩形: 圆角 469">
            <a:extLst>
              <a:ext uri="{FF2B5EF4-FFF2-40B4-BE49-F238E27FC236}">
                <a16:creationId xmlns:a16="http://schemas.microsoft.com/office/drawing/2014/main" id="{5936742B-0D2F-4D98-B2AE-CFFAD5EC0BF7}"/>
              </a:ext>
            </a:extLst>
          </p:cNvPr>
          <p:cNvSpPr/>
          <p:nvPr/>
        </p:nvSpPr>
        <p:spPr>
          <a:xfrm>
            <a:off x="9790147" y="3866589"/>
            <a:ext cx="1897066" cy="426694"/>
          </a:xfrm>
          <a:prstGeom prst="roundRect">
            <a:avLst/>
          </a:prstGeom>
          <a:solidFill>
            <a:srgbClr val="E1E0F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Width&amp;Height-Modulated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Cross-Attention</a:t>
            </a:r>
            <a:endParaRPr lang="zh-CN" alt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1" name="矩形 470">
            <a:extLst>
              <a:ext uri="{FF2B5EF4-FFF2-40B4-BE49-F238E27FC236}">
                <a16:creationId xmlns:a16="http://schemas.microsoft.com/office/drawing/2014/main" id="{97FE4FFE-B048-4845-83E5-2CA26AA19B0C}"/>
              </a:ext>
            </a:extLst>
          </p:cNvPr>
          <p:cNvSpPr>
            <a:spLocks/>
          </p:cNvSpPr>
          <p:nvPr/>
        </p:nvSpPr>
        <p:spPr>
          <a:xfrm>
            <a:off x="10103454" y="4455385"/>
            <a:ext cx="103623" cy="1660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72" name="组合 471">
            <a:extLst>
              <a:ext uri="{FF2B5EF4-FFF2-40B4-BE49-F238E27FC236}">
                <a16:creationId xmlns:a16="http://schemas.microsoft.com/office/drawing/2014/main" id="{4BEBFB7E-C50A-489C-8208-916290912257}"/>
              </a:ext>
            </a:extLst>
          </p:cNvPr>
          <p:cNvGrpSpPr/>
          <p:nvPr/>
        </p:nvGrpSpPr>
        <p:grpSpPr>
          <a:xfrm>
            <a:off x="10683126" y="4444110"/>
            <a:ext cx="103623" cy="332089"/>
            <a:chOff x="2135504" y="2781301"/>
            <a:chExt cx="103623" cy="332089"/>
          </a:xfrm>
          <a:solidFill>
            <a:srgbClr val="E1E0FE"/>
          </a:solidFill>
        </p:grpSpPr>
        <p:sp>
          <p:nvSpPr>
            <p:cNvPr id="473" name="矩形 472">
              <a:extLst>
                <a:ext uri="{FF2B5EF4-FFF2-40B4-BE49-F238E27FC236}">
                  <a16:creationId xmlns:a16="http://schemas.microsoft.com/office/drawing/2014/main" id="{3E52084C-940D-4EA8-91FF-D9A7F5054A0B}"/>
                </a:ext>
              </a:extLst>
            </p:cNvPr>
            <p:cNvSpPr>
              <a:spLocks/>
            </p:cNvSpPr>
            <p:nvPr/>
          </p:nvSpPr>
          <p:spPr>
            <a:xfrm>
              <a:off x="2135504" y="2781301"/>
              <a:ext cx="103623" cy="16604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4" name="矩形 473">
              <a:extLst>
                <a:ext uri="{FF2B5EF4-FFF2-40B4-BE49-F238E27FC236}">
                  <a16:creationId xmlns:a16="http://schemas.microsoft.com/office/drawing/2014/main" id="{3DEFCD2A-6305-412D-B0ED-237F923FAA15}"/>
                </a:ext>
              </a:extLst>
            </p:cNvPr>
            <p:cNvSpPr>
              <a:spLocks/>
            </p:cNvSpPr>
            <p:nvPr/>
          </p:nvSpPr>
          <p:spPr>
            <a:xfrm>
              <a:off x="2135504" y="2947345"/>
              <a:ext cx="103623" cy="16604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75" name="文本框 474">
            <a:extLst>
              <a:ext uri="{FF2B5EF4-FFF2-40B4-BE49-F238E27FC236}">
                <a16:creationId xmlns:a16="http://schemas.microsoft.com/office/drawing/2014/main" id="{284C0F26-DB13-4119-8BED-F4ECB0B23CCF}"/>
              </a:ext>
            </a:extLst>
          </p:cNvPr>
          <p:cNvSpPr txBox="1"/>
          <p:nvPr/>
        </p:nvSpPr>
        <p:spPr>
          <a:xfrm>
            <a:off x="9446500" y="3435431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Layer 1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6" name="文本框 475">
            <a:extLst>
              <a:ext uri="{FF2B5EF4-FFF2-40B4-BE49-F238E27FC236}">
                <a16:creationId xmlns:a16="http://schemas.microsoft.com/office/drawing/2014/main" id="{A79C9E26-2CF4-4E56-A9F6-C83DD0D76790}"/>
              </a:ext>
            </a:extLst>
          </p:cNvPr>
          <p:cNvSpPr txBox="1"/>
          <p:nvPr/>
        </p:nvSpPr>
        <p:spPr>
          <a:xfrm>
            <a:off x="10884376" y="4280374"/>
            <a:ext cx="544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7" name="文本框 476">
            <a:extLst>
              <a:ext uri="{FF2B5EF4-FFF2-40B4-BE49-F238E27FC236}">
                <a16:creationId xmlns:a16="http://schemas.microsoft.com/office/drawing/2014/main" id="{BAEAE01C-D92E-49E9-9108-E50A5EAA184F}"/>
              </a:ext>
            </a:extLst>
          </p:cNvPr>
          <p:cNvSpPr txBox="1"/>
          <p:nvPr/>
        </p:nvSpPr>
        <p:spPr>
          <a:xfrm>
            <a:off x="10314472" y="4280374"/>
            <a:ext cx="544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8" name="文本框 477">
            <a:extLst>
              <a:ext uri="{FF2B5EF4-FFF2-40B4-BE49-F238E27FC236}">
                <a16:creationId xmlns:a16="http://schemas.microsoft.com/office/drawing/2014/main" id="{579790B4-893F-4AD2-8AF9-1DAB626909A9}"/>
              </a:ext>
            </a:extLst>
          </p:cNvPr>
          <p:cNvSpPr txBox="1"/>
          <p:nvPr/>
        </p:nvSpPr>
        <p:spPr>
          <a:xfrm>
            <a:off x="9714108" y="4280374"/>
            <a:ext cx="544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79" name="直接箭头连接符 478">
            <a:extLst>
              <a:ext uri="{FF2B5EF4-FFF2-40B4-BE49-F238E27FC236}">
                <a16:creationId xmlns:a16="http://schemas.microsoft.com/office/drawing/2014/main" id="{9399BE3C-AA97-4A27-8390-00E41C813641}"/>
              </a:ext>
            </a:extLst>
          </p:cNvPr>
          <p:cNvCxnSpPr>
            <a:cxnSpLocks/>
          </p:cNvCxnSpPr>
          <p:nvPr/>
        </p:nvCxnSpPr>
        <p:spPr>
          <a:xfrm flipV="1">
            <a:off x="10150464" y="4293283"/>
            <a:ext cx="0" cy="1543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0" name="直接箭头连接符 479">
            <a:extLst>
              <a:ext uri="{FF2B5EF4-FFF2-40B4-BE49-F238E27FC236}">
                <a16:creationId xmlns:a16="http://schemas.microsoft.com/office/drawing/2014/main" id="{5C0535A2-98E6-4C22-A13B-61EC11689A80}"/>
              </a:ext>
            </a:extLst>
          </p:cNvPr>
          <p:cNvCxnSpPr>
            <a:cxnSpLocks/>
          </p:cNvCxnSpPr>
          <p:nvPr/>
        </p:nvCxnSpPr>
        <p:spPr>
          <a:xfrm flipV="1">
            <a:off x="10728952" y="4293283"/>
            <a:ext cx="0" cy="1543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1" name="直接箭头连接符 480">
            <a:extLst>
              <a:ext uri="{FF2B5EF4-FFF2-40B4-BE49-F238E27FC236}">
                <a16:creationId xmlns:a16="http://schemas.microsoft.com/office/drawing/2014/main" id="{9C38A62F-190F-495F-B27D-79CD491B0C24}"/>
              </a:ext>
            </a:extLst>
          </p:cNvPr>
          <p:cNvCxnSpPr>
            <a:cxnSpLocks/>
          </p:cNvCxnSpPr>
          <p:nvPr/>
        </p:nvCxnSpPr>
        <p:spPr>
          <a:xfrm flipV="1">
            <a:off x="11315535" y="4293283"/>
            <a:ext cx="0" cy="1543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2" name="连接符: 肘形 481">
            <a:extLst>
              <a:ext uri="{FF2B5EF4-FFF2-40B4-BE49-F238E27FC236}">
                <a16:creationId xmlns:a16="http://schemas.microsoft.com/office/drawing/2014/main" id="{5CFD5CB9-11B8-49B8-900F-8A65D87650AC}"/>
              </a:ext>
            </a:extLst>
          </p:cNvPr>
          <p:cNvCxnSpPr>
            <a:cxnSpLocks/>
            <a:endCxn id="487" idx="3"/>
          </p:cNvCxnSpPr>
          <p:nvPr/>
        </p:nvCxnSpPr>
        <p:spPr>
          <a:xfrm rot="10800000">
            <a:off x="10207078" y="5750444"/>
            <a:ext cx="823191" cy="610391"/>
          </a:xfrm>
          <a:prstGeom prst="bentConnector3">
            <a:avLst>
              <a:gd name="adj1" fmla="val 73657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83" name="组合 482">
            <a:extLst>
              <a:ext uri="{FF2B5EF4-FFF2-40B4-BE49-F238E27FC236}">
                <a16:creationId xmlns:a16="http://schemas.microsoft.com/office/drawing/2014/main" id="{E9BC355B-C656-4F77-920F-438732BA40BC}"/>
              </a:ext>
            </a:extLst>
          </p:cNvPr>
          <p:cNvGrpSpPr/>
          <p:nvPr/>
        </p:nvGrpSpPr>
        <p:grpSpPr>
          <a:xfrm>
            <a:off x="11267464" y="4443073"/>
            <a:ext cx="103623" cy="327813"/>
            <a:chOff x="2135504" y="2781301"/>
            <a:chExt cx="103623" cy="327813"/>
          </a:xfrm>
          <a:solidFill>
            <a:srgbClr val="E1E0FE"/>
          </a:solidFill>
        </p:grpSpPr>
        <p:sp>
          <p:nvSpPr>
            <p:cNvPr id="484" name="矩形 483">
              <a:extLst>
                <a:ext uri="{FF2B5EF4-FFF2-40B4-BE49-F238E27FC236}">
                  <a16:creationId xmlns:a16="http://schemas.microsoft.com/office/drawing/2014/main" id="{0612F8E4-A225-467C-BDAA-EA6867176917}"/>
                </a:ext>
              </a:extLst>
            </p:cNvPr>
            <p:cNvSpPr>
              <a:spLocks/>
            </p:cNvSpPr>
            <p:nvPr/>
          </p:nvSpPr>
          <p:spPr>
            <a:xfrm>
              <a:off x="2135504" y="2781301"/>
              <a:ext cx="103623" cy="16604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5" name="矩形 484">
              <a:extLst>
                <a:ext uri="{FF2B5EF4-FFF2-40B4-BE49-F238E27FC236}">
                  <a16:creationId xmlns:a16="http://schemas.microsoft.com/office/drawing/2014/main" id="{4EBF3DED-E250-4813-94D5-82C8E38BEB85}"/>
                </a:ext>
              </a:extLst>
            </p:cNvPr>
            <p:cNvSpPr>
              <a:spLocks/>
            </p:cNvSpPr>
            <p:nvPr/>
          </p:nvSpPr>
          <p:spPr>
            <a:xfrm>
              <a:off x="2135504" y="2943069"/>
              <a:ext cx="103623" cy="16604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86" name="矩形: 圆角 485">
            <a:extLst>
              <a:ext uri="{FF2B5EF4-FFF2-40B4-BE49-F238E27FC236}">
                <a16:creationId xmlns:a16="http://schemas.microsoft.com/office/drawing/2014/main" id="{645E8B13-C930-4555-8763-888B737A0F15}"/>
              </a:ext>
            </a:extLst>
          </p:cNvPr>
          <p:cNvSpPr/>
          <p:nvPr/>
        </p:nvSpPr>
        <p:spPr>
          <a:xfrm>
            <a:off x="9790147" y="5072406"/>
            <a:ext cx="1897066" cy="426694"/>
          </a:xfrm>
          <a:prstGeom prst="roundRect">
            <a:avLst/>
          </a:prstGeom>
          <a:solidFill>
            <a:srgbClr val="F3F3F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Self-Attention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7" name="矩形 486">
            <a:extLst>
              <a:ext uri="{FF2B5EF4-FFF2-40B4-BE49-F238E27FC236}">
                <a16:creationId xmlns:a16="http://schemas.microsoft.com/office/drawing/2014/main" id="{A3C4932C-7D81-48EE-99C7-4381128F20B0}"/>
              </a:ext>
            </a:extLst>
          </p:cNvPr>
          <p:cNvSpPr>
            <a:spLocks/>
          </p:cNvSpPr>
          <p:nvPr/>
        </p:nvSpPr>
        <p:spPr>
          <a:xfrm>
            <a:off x="10103454" y="5667420"/>
            <a:ext cx="103623" cy="1660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88" name="组合 487">
            <a:extLst>
              <a:ext uri="{FF2B5EF4-FFF2-40B4-BE49-F238E27FC236}">
                <a16:creationId xmlns:a16="http://schemas.microsoft.com/office/drawing/2014/main" id="{79F59212-7FD7-499D-BFEA-11CFFDAC4BBC}"/>
              </a:ext>
            </a:extLst>
          </p:cNvPr>
          <p:cNvGrpSpPr/>
          <p:nvPr/>
        </p:nvGrpSpPr>
        <p:grpSpPr>
          <a:xfrm>
            <a:off x="10657622" y="5655108"/>
            <a:ext cx="154631" cy="470053"/>
            <a:chOff x="2110000" y="2781301"/>
            <a:chExt cx="154631" cy="470053"/>
          </a:xfrm>
        </p:grpSpPr>
        <p:sp>
          <p:nvSpPr>
            <p:cNvPr id="489" name="矩形 488">
              <a:extLst>
                <a:ext uri="{FF2B5EF4-FFF2-40B4-BE49-F238E27FC236}">
                  <a16:creationId xmlns:a16="http://schemas.microsoft.com/office/drawing/2014/main" id="{9842A307-AA3B-4019-B74E-C9D927BCD25D}"/>
                </a:ext>
              </a:extLst>
            </p:cNvPr>
            <p:cNvSpPr>
              <a:spLocks/>
            </p:cNvSpPr>
            <p:nvPr/>
          </p:nvSpPr>
          <p:spPr>
            <a:xfrm>
              <a:off x="2135504" y="2781301"/>
              <a:ext cx="103623" cy="1660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0" name="矩形 489">
              <a:extLst>
                <a:ext uri="{FF2B5EF4-FFF2-40B4-BE49-F238E27FC236}">
                  <a16:creationId xmlns:a16="http://schemas.microsoft.com/office/drawing/2014/main" id="{CE4EEAE5-2899-47B5-B448-54E70E09F9FD}"/>
                </a:ext>
              </a:extLst>
            </p:cNvPr>
            <p:cNvSpPr>
              <a:spLocks/>
            </p:cNvSpPr>
            <p:nvPr/>
          </p:nvSpPr>
          <p:spPr>
            <a:xfrm>
              <a:off x="2135504" y="3085309"/>
              <a:ext cx="103623" cy="1660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91" name="图片 490">
              <a:extLst>
                <a:ext uri="{FF2B5EF4-FFF2-40B4-BE49-F238E27FC236}">
                  <a16:creationId xmlns:a16="http://schemas.microsoft.com/office/drawing/2014/main" id="{90C726DD-7325-41DB-B8CF-B0AB546DCF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10000" y="2938749"/>
              <a:ext cx="154631" cy="154631"/>
            </a:xfrm>
            <a:prstGeom prst="rect">
              <a:avLst/>
            </a:prstGeom>
          </p:spPr>
        </p:pic>
      </p:grpSp>
      <p:sp>
        <p:nvSpPr>
          <p:cNvPr id="492" name="文本框 491">
            <a:extLst>
              <a:ext uri="{FF2B5EF4-FFF2-40B4-BE49-F238E27FC236}">
                <a16:creationId xmlns:a16="http://schemas.microsoft.com/office/drawing/2014/main" id="{274161B5-00AF-4104-9931-001C0CE5C941}"/>
              </a:ext>
            </a:extLst>
          </p:cNvPr>
          <p:cNvSpPr txBox="1"/>
          <p:nvPr/>
        </p:nvSpPr>
        <p:spPr>
          <a:xfrm>
            <a:off x="10884376" y="5492409"/>
            <a:ext cx="544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3" name="文本框 492">
            <a:extLst>
              <a:ext uri="{FF2B5EF4-FFF2-40B4-BE49-F238E27FC236}">
                <a16:creationId xmlns:a16="http://schemas.microsoft.com/office/drawing/2014/main" id="{2D3BF4DA-66A6-4CB4-B20E-A064D385732A}"/>
              </a:ext>
            </a:extLst>
          </p:cNvPr>
          <p:cNvSpPr txBox="1"/>
          <p:nvPr/>
        </p:nvSpPr>
        <p:spPr>
          <a:xfrm>
            <a:off x="10314472" y="5492409"/>
            <a:ext cx="544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4" name="文本框 493">
            <a:extLst>
              <a:ext uri="{FF2B5EF4-FFF2-40B4-BE49-F238E27FC236}">
                <a16:creationId xmlns:a16="http://schemas.microsoft.com/office/drawing/2014/main" id="{101BCE47-DF55-427F-9899-E37BD9914B3D}"/>
              </a:ext>
            </a:extLst>
          </p:cNvPr>
          <p:cNvSpPr txBox="1"/>
          <p:nvPr/>
        </p:nvSpPr>
        <p:spPr>
          <a:xfrm>
            <a:off x="9714108" y="5492409"/>
            <a:ext cx="544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5" name="直接箭头连接符 494">
            <a:extLst>
              <a:ext uri="{FF2B5EF4-FFF2-40B4-BE49-F238E27FC236}">
                <a16:creationId xmlns:a16="http://schemas.microsoft.com/office/drawing/2014/main" id="{5A98F5D9-E803-4A8F-B547-F3446B5F72CE}"/>
              </a:ext>
            </a:extLst>
          </p:cNvPr>
          <p:cNvCxnSpPr>
            <a:cxnSpLocks/>
          </p:cNvCxnSpPr>
          <p:nvPr/>
        </p:nvCxnSpPr>
        <p:spPr>
          <a:xfrm flipV="1">
            <a:off x="10150464" y="5505318"/>
            <a:ext cx="0" cy="1543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6" name="直接箭头连接符 495">
            <a:extLst>
              <a:ext uri="{FF2B5EF4-FFF2-40B4-BE49-F238E27FC236}">
                <a16:creationId xmlns:a16="http://schemas.microsoft.com/office/drawing/2014/main" id="{8F872C7B-647B-4216-AFFA-FE6FBFBDAF3E}"/>
              </a:ext>
            </a:extLst>
          </p:cNvPr>
          <p:cNvCxnSpPr>
            <a:cxnSpLocks/>
          </p:cNvCxnSpPr>
          <p:nvPr/>
        </p:nvCxnSpPr>
        <p:spPr>
          <a:xfrm flipV="1">
            <a:off x="10728952" y="5505318"/>
            <a:ext cx="0" cy="1543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7" name="直接箭头连接符 496">
            <a:extLst>
              <a:ext uri="{FF2B5EF4-FFF2-40B4-BE49-F238E27FC236}">
                <a16:creationId xmlns:a16="http://schemas.microsoft.com/office/drawing/2014/main" id="{2CE61C39-0D3E-427A-AF96-A142626B8AFC}"/>
              </a:ext>
            </a:extLst>
          </p:cNvPr>
          <p:cNvCxnSpPr>
            <a:cxnSpLocks/>
          </p:cNvCxnSpPr>
          <p:nvPr/>
        </p:nvCxnSpPr>
        <p:spPr>
          <a:xfrm flipV="1">
            <a:off x="11315535" y="5505318"/>
            <a:ext cx="0" cy="1543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8" name="组合 497">
            <a:extLst>
              <a:ext uri="{FF2B5EF4-FFF2-40B4-BE49-F238E27FC236}">
                <a16:creationId xmlns:a16="http://schemas.microsoft.com/office/drawing/2014/main" id="{C2ED1A78-DA09-4960-972B-D400B0E8780E}"/>
              </a:ext>
            </a:extLst>
          </p:cNvPr>
          <p:cNvGrpSpPr/>
          <p:nvPr/>
        </p:nvGrpSpPr>
        <p:grpSpPr>
          <a:xfrm>
            <a:off x="11241960" y="5658277"/>
            <a:ext cx="154631" cy="466878"/>
            <a:chOff x="2110000" y="2784476"/>
            <a:chExt cx="154631" cy="466878"/>
          </a:xfrm>
        </p:grpSpPr>
        <p:sp>
          <p:nvSpPr>
            <p:cNvPr id="499" name="矩形 498">
              <a:extLst>
                <a:ext uri="{FF2B5EF4-FFF2-40B4-BE49-F238E27FC236}">
                  <a16:creationId xmlns:a16="http://schemas.microsoft.com/office/drawing/2014/main" id="{A5523E42-7AFC-4EF8-B02C-3E36D06A204E}"/>
                </a:ext>
              </a:extLst>
            </p:cNvPr>
            <p:cNvSpPr>
              <a:spLocks/>
            </p:cNvSpPr>
            <p:nvPr/>
          </p:nvSpPr>
          <p:spPr>
            <a:xfrm>
              <a:off x="2135504" y="2784476"/>
              <a:ext cx="103623" cy="1660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0" name="矩形 499">
              <a:extLst>
                <a:ext uri="{FF2B5EF4-FFF2-40B4-BE49-F238E27FC236}">
                  <a16:creationId xmlns:a16="http://schemas.microsoft.com/office/drawing/2014/main" id="{BF519052-0CF0-42BE-82B7-6BAE5012F3BC}"/>
                </a:ext>
              </a:extLst>
            </p:cNvPr>
            <p:cNvSpPr>
              <a:spLocks/>
            </p:cNvSpPr>
            <p:nvPr/>
          </p:nvSpPr>
          <p:spPr>
            <a:xfrm>
              <a:off x="2135504" y="3085309"/>
              <a:ext cx="103623" cy="1660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01" name="图片 500">
              <a:extLst>
                <a:ext uri="{FF2B5EF4-FFF2-40B4-BE49-F238E27FC236}">
                  <a16:creationId xmlns:a16="http://schemas.microsoft.com/office/drawing/2014/main" id="{1521E182-6014-4002-92EB-A163F3DD7F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10000" y="2938749"/>
              <a:ext cx="154631" cy="154631"/>
            </a:xfrm>
            <a:prstGeom prst="rect">
              <a:avLst/>
            </a:prstGeom>
          </p:spPr>
        </p:pic>
      </p:grpSp>
      <p:sp>
        <p:nvSpPr>
          <p:cNvPr id="502" name="矩形 501">
            <a:extLst>
              <a:ext uri="{FF2B5EF4-FFF2-40B4-BE49-F238E27FC236}">
                <a16:creationId xmlns:a16="http://schemas.microsoft.com/office/drawing/2014/main" id="{C3B73729-1164-46FE-9BBF-EA21B07CAC3C}"/>
              </a:ext>
            </a:extLst>
          </p:cNvPr>
          <p:cNvSpPr>
            <a:spLocks/>
          </p:cNvSpPr>
          <p:nvPr/>
        </p:nvSpPr>
        <p:spPr>
          <a:xfrm>
            <a:off x="10685000" y="6899479"/>
            <a:ext cx="103623" cy="1660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3" name="连接符: 肘形 502">
            <a:extLst>
              <a:ext uri="{FF2B5EF4-FFF2-40B4-BE49-F238E27FC236}">
                <a16:creationId xmlns:a16="http://schemas.microsoft.com/office/drawing/2014/main" id="{42C62358-AFA7-47E7-BAAF-B31CF059A746}"/>
              </a:ext>
            </a:extLst>
          </p:cNvPr>
          <p:cNvCxnSpPr>
            <a:cxnSpLocks/>
            <a:stCxn id="502" idx="3"/>
            <a:endCxn id="499" idx="1"/>
          </p:cNvCxnSpPr>
          <p:nvPr/>
        </p:nvCxnSpPr>
        <p:spPr>
          <a:xfrm flipV="1">
            <a:off x="10788623" y="5741305"/>
            <a:ext cx="478841" cy="1241197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4" name="直接箭头连接符 503">
            <a:extLst>
              <a:ext uri="{FF2B5EF4-FFF2-40B4-BE49-F238E27FC236}">
                <a16:creationId xmlns:a16="http://schemas.microsoft.com/office/drawing/2014/main" id="{E59D6628-5C5E-49D7-AE24-F94ED03D32A6}"/>
              </a:ext>
            </a:extLst>
          </p:cNvPr>
          <p:cNvCxnSpPr>
            <a:cxnSpLocks/>
            <a:endCxn id="489" idx="3"/>
          </p:cNvCxnSpPr>
          <p:nvPr/>
        </p:nvCxnSpPr>
        <p:spPr>
          <a:xfrm flipH="1" flipV="1">
            <a:off x="10786743" y="5738131"/>
            <a:ext cx="240358" cy="351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6" name="连接符: 肘形 505">
            <a:extLst>
              <a:ext uri="{FF2B5EF4-FFF2-40B4-BE49-F238E27FC236}">
                <a16:creationId xmlns:a16="http://schemas.microsoft.com/office/drawing/2014/main" id="{50C124B4-6D50-4153-9540-5BECEF32442F}"/>
              </a:ext>
            </a:extLst>
          </p:cNvPr>
          <p:cNvCxnSpPr>
            <a:cxnSpLocks/>
            <a:endCxn id="500" idx="3"/>
          </p:cNvCxnSpPr>
          <p:nvPr/>
        </p:nvCxnSpPr>
        <p:spPr>
          <a:xfrm rot="16200000" flipV="1">
            <a:off x="11338292" y="6074922"/>
            <a:ext cx="857340" cy="791762"/>
          </a:xfrm>
          <a:prstGeom prst="bentConnector2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7" name="连接符: 肘形 506">
            <a:extLst>
              <a:ext uri="{FF2B5EF4-FFF2-40B4-BE49-F238E27FC236}">
                <a16:creationId xmlns:a16="http://schemas.microsoft.com/office/drawing/2014/main" id="{81C57285-84B0-4BCA-B818-C1F11A5EE5E8}"/>
              </a:ext>
            </a:extLst>
          </p:cNvPr>
          <p:cNvCxnSpPr>
            <a:cxnSpLocks/>
            <a:endCxn id="485" idx="3"/>
          </p:cNvCxnSpPr>
          <p:nvPr/>
        </p:nvCxnSpPr>
        <p:spPr>
          <a:xfrm rot="16200000" flipV="1">
            <a:off x="11076455" y="4982497"/>
            <a:ext cx="1381027" cy="791761"/>
          </a:xfrm>
          <a:prstGeom prst="bentConnector2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8" name="连接符: 肘形 507">
            <a:extLst>
              <a:ext uri="{FF2B5EF4-FFF2-40B4-BE49-F238E27FC236}">
                <a16:creationId xmlns:a16="http://schemas.microsoft.com/office/drawing/2014/main" id="{E67B14FF-5D7A-4EC5-835B-B0BDD8E883BE}"/>
              </a:ext>
            </a:extLst>
          </p:cNvPr>
          <p:cNvCxnSpPr>
            <a:cxnSpLocks/>
            <a:endCxn id="484" idx="1"/>
          </p:cNvCxnSpPr>
          <p:nvPr/>
        </p:nvCxnSpPr>
        <p:spPr>
          <a:xfrm flipV="1">
            <a:off x="10745065" y="4526091"/>
            <a:ext cx="522394" cy="394350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9" name="直接连接符 508">
            <a:extLst>
              <a:ext uri="{FF2B5EF4-FFF2-40B4-BE49-F238E27FC236}">
                <a16:creationId xmlns:a16="http://schemas.microsoft.com/office/drawing/2014/main" id="{F67831D3-A20C-4B0D-AD74-A696C5C05205}"/>
              </a:ext>
            </a:extLst>
          </p:cNvPr>
          <p:cNvCxnSpPr>
            <a:cxnSpLocks/>
            <a:stCxn id="486" idx="0"/>
          </p:cNvCxnSpPr>
          <p:nvPr/>
        </p:nvCxnSpPr>
        <p:spPr>
          <a:xfrm flipV="1">
            <a:off x="10738680" y="4920446"/>
            <a:ext cx="0" cy="15196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0" name="立方体 509">
            <a:extLst>
              <a:ext uri="{FF2B5EF4-FFF2-40B4-BE49-F238E27FC236}">
                <a16:creationId xmlns:a16="http://schemas.microsoft.com/office/drawing/2014/main" id="{C1D0DA2E-9CFC-41B1-91A8-B183ADB76875}"/>
              </a:ext>
            </a:extLst>
          </p:cNvPr>
          <p:cNvSpPr/>
          <p:nvPr/>
        </p:nvSpPr>
        <p:spPr>
          <a:xfrm>
            <a:off x="8603489" y="4630514"/>
            <a:ext cx="796853" cy="392572"/>
          </a:xfrm>
          <a:prstGeom prst="cube">
            <a:avLst>
              <a:gd name="adj" fmla="val 6957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1" name="立方体 510">
            <a:extLst>
              <a:ext uri="{FF2B5EF4-FFF2-40B4-BE49-F238E27FC236}">
                <a16:creationId xmlns:a16="http://schemas.microsoft.com/office/drawing/2014/main" id="{983ECBBE-8390-431F-9BB0-DB2D93144815}"/>
              </a:ext>
            </a:extLst>
          </p:cNvPr>
          <p:cNvSpPr/>
          <p:nvPr/>
        </p:nvSpPr>
        <p:spPr>
          <a:xfrm>
            <a:off x="8610800" y="4376768"/>
            <a:ext cx="796853" cy="392572"/>
          </a:xfrm>
          <a:prstGeom prst="cube">
            <a:avLst>
              <a:gd name="adj" fmla="val 6957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512" name="连接符: 肘形 511">
            <a:extLst>
              <a:ext uri="{FF2B5EF4-FFF2-40B4-BE49-F238E27FC236}">
                <a16:creationId xmlns:a16="http://schemas.microsoft.com/office/drawing/2014/main" id="{3E556A21-4066-4E05-92CB-811F40BAA23C}"/>
              </a:ext>
            </a:extLst>
          </p:cNvPr>
          <p:cNvCxnSpPr>
            <a:cxnSpLocks/>
            <a:endCxn id="473" idx="1"/>
          </p:cNvCxnSpPr>
          <p:nvPr/>
        </p:nvCxnSpPr>
        <p:spPr>
          <a:xfrm flipV="1">
            <a:off x="9894359" y="4527133"/>
            <a:ext cx="788767" cy="121027"/>
          </a:xfrm>
          <a:prstGeom prst="bentConnector3">
            <a:avLst>
              <a:gd name="adj1" fmla="val 62881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3" name="直接箭头连接符 512">
            <a:extLst>
              <a:ext uri="{FF2B5EF4-FFF2-40B4-BE49-F238E27FC236}">
                <a16:creationId xmlns:a16="http://schemas.microsoft.com/office/drawing/2014/main" id="{418D519C-AE5B-4587-BF55-F4E77DF53F0A}"/>
              </a:ext>
            </a:extLst>
          </p:cNvPr>
          <p:cNvCxnSpPr>
            <a:cxnSpLocks/>
            <a:endCxn id="471" idx="1"/>
          </p:cNvCxnSpPr>
          <p:nvPr/>
        </p:nvCxnSpPr>
        <p:spPr>
          <a:xfrm>
            <a:off x="9302962" y="4538402"/>
            <a:ext cx="80048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4" name="直接连接符 513">
            <a:extLst>
              <a:ext uri="{FF2B5EF4-FFF2-40B4-BE49-F238E27FC236}">
                <a16:creationId xmlns:a16="http://schemas.microsoft.com/office/drawing/2014/main" id="{712E9C03-0CB9-4508-BF14-946B600F7D21}"/>
              </a:ext>
            </a:extLst>
          </p:cNvPr>
          <p:cNvCxnSpPr>
            <a:cxnSpLocks/>
          </p:cNvCxnSpPr>
          <p:nvPr/>
        </p:nvCxnSpPr>
        <p:spPr>
          <a:xfrm flipV="1">
            <a:off x="9893777" y="4534124"/>
            <a:ext cx="0" cy="10964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5" name="直接箭头连接符 514">
            <a:extLst>
              <a:ext uri="{FF2B5EF4-FFF2-40B4-BE49-F238E27FC236}">
                <a16:creationId xmlns:a16="http://schemas.microsoft.com/office/drawing/2014/main" id="{54B1C76F-1C9C-4241-B3FA-94CFF806D353}"/>
              </a:ext>
            </a:extLst>
          </p:cNvPr>
          <p:cNvCxnSpPr>
            <a:cxnSpLocks/>
          </p:cNvCxnSpPr>
          <p:nvPr/>
        </p:nvCxnSpPr>
        <p:spPr>
          <a:xfrm>
            <a:off x="9324545" y="4731337"/>
            <a:ext cx="135858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6" name="直接箭头连接符 515">
            <a:extLst>
              <a:ext uri="{FF2B5EF4-FFF2-40B4-BE49-F238E27FC236}">
                <a16:creationId xmlns:a16="http://schemas.microsoft.com/office/drawing/2014/main" id="{45B5A6B7-7D2C-4044-8118-0073665223B2}"/>
              </a:ext>
            </a:extLst>
          </p:cNvPr>
          <p:cNvCxnSpPr>
            <a:cxnSpLocks/>
            <a:stCxn id="470" idx="0"/>
            <a:endCxn id="555" idx="2"/>
          </p:cNvCxnSpPr>
          <p:nvPr/>
        </p:nvCxnSpPr>
        <p:spPr>
          <a:xfrm flipH="1" flipV="1">
            <a:off x="10736812" y="3561737"/>
            <a:ext cx="1873" cy="3048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18" name="图片 517">
            <a:extLst>
              <a:ext uri="{FF2B5EF4-FFF2-40B4-BE49-F238E27FC236}">
                <a16:creationId xmlns:a16="http://schemas.microsoft.com/office/drawing/2014/main" id="{FEE55C4D-5AF5-4CB6-A29F-AC952CA5737C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1579224" y="5989453"/>
            <a:ext cx="110480" cy="107573"/>
          </a:xfrm>
          <a:prstGeom prst="rect">
            <a:avLst/>
          </a:prstGeom>
        </p:spPr>
      </p:pic>
      <p:pic>
        <p:nvPicPr>
          <p:cNvPr id="519" name="图片 518">
            <a:extLst>
              <a:ext uri="{FF2B5EF4-FFF2-40B4-BE49-F238E27FC236}">
                <a16:creationId xmlns:a16="http://schemas.microsoft.com/office/drawing/2014/main" id="{CA039109-8D37-4B3C-B498-2304FA2C01D1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11697738" y="4643771"/>
            <a:ext cx="111663" cy="108725"/>
          </a:xfrm>
          <a:prstGeom prst="rect">
            <a:avLst/>
          </a:prstGeom>
        </p:spPr>
      </p:pic>
      <p:cxnSp>
        <p:nvCxnSpPr>
          <p:cNvPr id="520" name="直接连接符 519">
            <a:extLst>
              <a:ext uri="{FF2B5EF4-FFF2-40B4-BE49-F238E27FC236}">
                <a16:creationId xmlns:a16="http://schemas.microsoft.com/office/drawing/2014/main" id="{00974F91-96BA-4C6B-9210-762C8C7FA8B0}"/>
              </a:ext>
            </a:extLst>
          </p:cNvPr>
          <p:cNvCxnSpPr>
            <a:cxnSpLocks/>
          </p:cNvCxnSpPr>
          <p:nvPr/>
        </p:nvCxnSpPr>
        <p:spPr>
          <a:xfrm>
            <a:off x="11023959" y="6358250"/>
            <a:ext cx="882006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1" name="直接箭头连接符 520">
            <a:extLst>
              <a:ext uri="{FF2B5EF4-FFF2-40B4-BE49-F238E27FC236}">
                <a16:creationId xmlns:a16="http://schemas.microsoft.com/office/drawing/2014/main" id="{DCE803DA-2917-49EC-BE26-575BAE7F90A1}"/>
              </a:ext>
            </a:extLst>
          </p:cNvPr>
          <p:cNvCxnSpPr>
            <a:cxnSpLocks/>
            <a:endCxn id="519" idx="2"/>
          </p:cNvCxnSpPr>
          <p:nvPr/>
        </p:nvCxnSpPr>
        <p:spPr>
          <a:xfrm flipV="1">
            <a:off x="11753565" y="4752496"/>
            <a:ext cx="0" cy="1605759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5" name="矩形 554">
            <a:extLst>
              <a:ext uri="{FF2B5EF4-FFF2-40B4-BE49-F238E27FC236}">
                <a16:creationId xmlns:a16="http://schemas.microsoft.com/office/drawing/2014/main" id="{0981D51F-AA5A-4091-9AAB-82EC928D951C}"/>
              </a:ext>
            </a:extLst>
          </p:cNvPr>
          <p:cNvSpPr>
            <a:spLocks/>
          </p:cNvSpPr>
          <p:nvPr/>
        </p:nvSpPr>
        <p:spPr>
          <a:xfrm>
            <a:off x="10685000" y="3395697"/>
            <a:ext cx="103623" cy="1660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75" name="图片 574">
            <a:extLst>
              <a:ext uri="{FF2B5EF4-FFF2-40B4-BE49-F238E27FC236}">
                <a16:creationId xmlns:a16="http://schemas.microsoft.com/office/drawing/2014/main" id="{E56A6225-7F76-49E6-882D-64F623409447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11766962" y="6904859"/>
            <a:ext cx="791762" cy="194750"/>
          </a:xfrm>
          <a:prstGeom prst="rect">
            <a:avLst/>
          </a:prstGeom>
        </p:spPr>
      </p:pic>
      <p:cxnSp>
        <p:nvCxnSpPr>
          <p:cNvPr id="587" name="连接符: 肘形 586">
            <a:extLst>
              <a:ext uri="{FF2B5EF4-FFF2-40B4-BE49-F238E27FC236}">
                <a16:creationId xmlns:a16="http://schemas.microsoft.com/office/drawing/2014/main" id="{52DE9C7D-EBF4-4724-A9FD-93EA24C06F5F}"/>
              </a:ext>
            </a:extLst>
          </p:cNvPr>
          <p:cNvCxnSpPr>
            <a:cxnSpLocks/>
            <a:endCxn id="470" idx="3"/>
          </p:cNvCxnSpPr>
          <p:nvPr/>
        </p:nvCxnSpPr>
        <p:spPr>
          <a:xfrm rot="16200000" flipV="1">
            <a:off x="10854354" y="4912800"/>
            <a:ext cx="2141352" cy="475633"/>
          </a:xfrm>
          <a:prstGeom prst="bentConnector2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90" name="图片 589">
            <a:extLst>
              <a:ext uri="{FF2B5EF4-FFF2-40B4-BE49-F238E27FC236}">
                <a16:creationId xmlns:a16="http://schemas.microsoft.com/office/drawing/2014/main" id="{6D463E67-8FCC-4AE6-AAE3-3088DDBF1C27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11850138" y="4023647"/>
            <a:ext cx="111663" cy="108725"/>
          </a:xfrm>
          <a:prstGeom prst="rect">
            <a:avLst/>
          </a:prstGeom>
        </p:spPr>
      </p:pic>
      <p:cxnSp>
        <p:nvCxnSpPr>
          <p:cNvPr id="591" name="直接箭头连接符 590">
            <a:extLst>
              <a:ext uri="{FF2B5EF4-FFF2-40B4-BE49-F238E27FC236}">
                <a16:creationId xmlns:a16="http://schemas.microsoft.com/office/drawing/2014/main" id="{B138110A-7D7B-41CF-9B28-E5B2BAC611A0}"/>
              </a:ext>
            </a:extLst>
          </p:cNvPr>
          <p:cNvCxnSpPr>
            <a:cxnSpLocks/>
            <a:endCxn id="590" idx="2"/>
          </p:cNvCxnSpPr>
          <p:nvPr/>
        </p:nvCxnSpPr>
        <p:spPr>
          <a:xfrm flipV="1">
            <a:off x="11905965" y="4132372"/>
            <a:ext cx="0" cy="2225883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9" name="直接箭头连接符 598">
            <a:extLst>
              <a:ext uri="{FF2B5EF4-FFF2-40B4-BE49-F238E27FC236}">
                <a16:creationId xmlns:a16="http://schemas.microsoft.com/office/drawing/2014/main" id="{5D04AC00-6C58-4F3B-BB7E-7D171EF77638}"/>
              </a:ext>
            </a:extLst>
          </p:cNvPr>
          <p:cNvCxnSpPr>
            <a:cxnSpLocks/>
          </p:cNvCxnSpPr>
          <p:nvPr/>
        </p:nvCxnSpPr>
        <p:spPr>
          <a:xfrm flipV="1">
            <a:off x="12162843" y="3847087"/>
            <a:ext cx="0" cy="2578004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1" name="直接箭头连接符 600">
            <a:extLst>
              <a:ext uri="{FF2B5EF4-FFF2-40B4-BE49-F238E27FC236}">
                <a16:creationId xmlns:a16="http://schemas.microsoft.com/office/drawing/2014/main" id="{309C9978-4296-4D77-A7B3-560DCE0BA42F}"/>
              </a:ext>
            </a:extLst>
          </p:cNvPr>
          <p:cNvCxnSpPr>
            <a:cxnSpLocks/>
            <a:endCxn id="604" idx="1"/>
          </p:cNvCxnSpPr>
          <p:nvPr/>
        </p:nvCxnSpPr>
        <p:spPr>
          <a:xfrm>
            <a:off x="10736812" y="3779591"/>
            <a:ext cx="1362805" cy="4271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04" name="图片 603">
            <a:extLst>
              <a:ext uri="{FF2B5EF4-FFF2-40B4-BE49-F238E27FC236}">
                <a16:creationId xmlns:a16="http://schemas.microsoft.com/office/drawing/2014/main" id="{802D1D74-3012-4C82-B0B0-9AA046C80FFB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12099617" y="3720631"/>
            <a:ext cx="126461" cy="126461"/>
          </a:xfrm>
          <a:prstGeom prst="rect">
            <a:avLst/>
          </a:prstGeom>
        </p:spPr>
      </p:pic>
      <p:pic>
        <p:nvPicPr>
          <p:cNvPr id="609" name="图片 608">
            <a:extLst>
              <a:ext uri="{FF2B5EF4-FFF2-40B4-BE49-F238E27FC236}">
                <a16:creationId xmlns:a16="http://schemas.microsoft.com/office/drawing/2014/main" id="{5F8C6103-BAE2-4247-AB08-128D73B147B8}"/>
              </a:ext>
            </a:extLst>
          </p:cNvPr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11150383" y="3735181"/>
            <a:ext cx="527470" cy="129742"/>
          </a:xfrm>
          <a:prstGeom prst="rect">
            <a:avLst/>
          </a:prstGeom>
        </p:spPr>
      </p:pic>
      <p:cxnSp>
        <p:nvCxnSpPr>
          <p:cNvPr id="610" name="直接箭头连接符 609">
            <a:extLst>
              <a:ext uri="{FF2B5EF4-FFF2-40B4-BE49-F238E27FC236}">
                <a16:creationId xmlns:a16="http://schemas.microsoft.com/office/drawing/2014/main" id="{C103C3E1-DF87-44E7-84D3-B90E7D30E655}"/>
              </a:ext>
            </a:extLst>
          </p:cNvPr>
          <p:cNvCxnSpPr>
            <a:cxnSpLocks/>
            <a:stCxn id="604" idx="0"/>
          </p:cNvCxnSpPr>
          <p:nvPr/>
        </p:nvCxnSpPr>
        <p:spPr>
          <a:xfrm flipV="1">
            <a:off x="12162843" y="3568562"/>
            <a:ext cx="0" cy="152069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13" name="图片 612">
            <a:extLst>
              <a:ext uri="{FF2B5EF4-FFF2-40B4-BE49-F238E27FC236}">
                <a16:creationId xmlns:a16="http://schemas.microsoft.com/office/drawing/2014/main" id="{CDD5D51A-4341-47A6-ADB9-EC53F408B9CF}"/>
              </a:ext>
            </a:extLst>
          </p:cNvPr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11766962" y="3391798"/>
            <a:ext cx="791762" cy="194750"/>
          </a:xfrm>
          <a:prstGeom prst="rect">
            <a:avLst/>
          </a:prstGeom>
        </p:spPr>
      </p:pic>
      <p:sp>
        <p:nvSpPr>
          <p:cNvPr id="674" name="矩形: 圆角 673">
            <a:extLst>
              <a:ext uri="{FF2B5EF4-FFF2-40B4-BE49-F238E27FC236}">
                <a16:creationId xmlns:a16="http://schemas.microsoft.com/office/drawing/2014/main" id="{D45C2424-CD0A-48D5-BD12-F52192DF353C}"/>
              </a:ext>
            </a:extLst>
          </p:cNvPr>
          <p:cNvSpPr/>
          <p:nvPr/>
        </p:nvSpPr>
        <p:spPr>
          <a:xfrm>
            <a:off x="9581774" y="489240"/>
            <a:ext cx="2808641" cy="2847383"/>
          </a:xfrm>
          <a:prstGeom prst="roundRect">
            <a:avLst>
              <a:gd name="adj" fmla="val 4136"/>
            </a:avLst>
          </a:prstGeom>
          <a:solidFill>
            <a:srgbClr val="F3F3F6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5" name="矩形: 圆角 674">
            <a:extLst>
              <a:ext uri="{FF2B5EF4-FFF2-40B4-BE49-F238E27FC236}">
                <a16:creationId xmlns:a16="http://schemas.microsoft.com/office/drawing/2014/main" id="{B5D04DBB-8538-4AFA-947E-A346D73E4CAA}"/>
              </a:ext>
            </a:extLst>
          </p:cNvPr>
          <p:cNvSpPr/>
          <p:nvPr/>
        </p:nvSpPr>
        <p:spPr>
          <a:xfrm>
            <a:off x="9790822" y="646630"/>
            <a:ext cx="1897066" cy="426694"/>
          </a:xfrm>
          <a:prstGeom prst="roundRect">
            <a:avLst/>
          </a:prstGeom>
          <a:solidFill>
            <a:srgbClr val="E1E0F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Width&amp;Height-Modulated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Cross-Attention</a:t>
            </a:r>
            <a:endParaRPr lang="zh-CN" alt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6" name="矩形 675">
            <a:extLst>
              <a:ext uri="{FF2B5EF4-FFF2-40B4-BE49-F238E27FC236}">
                <a16:creationId xmlns:a16="http://schemas.microsoft.com/office/drawing/2014/main" id="{D1546F45-AC34-46C6-BB38-C2E222DDA8B4}"/>
              </a:ext>
            </a:extLst>
          </p:cNvPr>
          <p:cNvSpPr>
            <a:spLocks/>
          </p:cNvSpPr>
          <p:nvPr/>
        </p:nvSpPr>
        <p:spPr>
          <a:xfrm>
            <a:off x="10104129" y="1235426"/>
            <a:ext cx="103623" cy="1660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77" name="组合 676">
            <a:extLst>
              <a:ext uri="{FF2B5EF4-FFF2-40B4-BE49-F238E27FC236}">
                <a16:creationId xmlns:a16="http://schemas.microsoft.com/office/drawing/2014/main" id="{C8583461-F877-45E3-8A22-D4025F4FD0A1}"/>
              </a:ext>
            </a:extLst>
          </p:cNvPr>
          <p:cNvGrpSpPr/>
          <p:nvPr/>
        </p:nvGrpSpPr>
        <p:grpSpPr>
          <a:xfrm>
            <a:off x="10683801" y="1224151"/>
            <a:ext cx="103623" cy="332089"/>
            <a:chOff x="2135504" y="2781301"/>
            <a:chExt cx="103623" cy="332089"/>
          </a:xfrm>
          <a:solidFill>
            <a:srgbClr val="E1E0FE"/>
          </a:solidFill>
        </p:grpSpPr>
        <p:sp>
          <p:nvSpPr>
            <p:cNvPr id="678" name="矩形 677">
              <a:extLst>
                <a:ext uri="{FF2B5EF4-FFF2-40B4-BE49-F238E27FC236}">
                  <a16:creationId xmlns:a16="http://schemas.microsoft.com/office/drawing/2014/main" id="{D5AEC865-ED82-41F2-921E-AD862C9E4417}"/>
                </a:ext>
              </a:extLst>
            </p:cNvPr>
            <p:cNvSpPr>
              <a:spLocks/>
            </p:cNvSpPr>
            <p:nvPr/>
          </p:nvSpPr>
          <p:spPr>
            <a:xfrm>
              <a:off x="2135504" y="2781301"/>
              <a:ext cx="103623" cy="16604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9" name="矩形 678">
              <a:extLst>
                <a:ext uri="{FF2B5EF4-FFF2-40B4-BE49-F238E27FC236}">
                  <a16:creationId xmlns:a16="http://schemas.microsoft.com/office/drawing/2014/main" id="{69FCD2C2-A47E-4865-A8B6-7B144714B076}"/>
                </a:ext>
              </a:extLst>
            </p:cNvPr>
            <p:cNvSpPr>
              <a:spLocks/>
            </p:cNvSpPr>
            <p:nvPr/>
          </p:nvSpPr>
          <p:spPr>
            <a:xfrm>
              <a:off x="2135504" y="2947345"/>
              <a:ext cx="103623" cy="16604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80" name="文本框 679">
            <a:extLst>
              <a:ext uri="{FF2B5EF4-FFF2-40B4-BE49-F238E27FC236}">
                <a16:creationId xmlns:a16="http://schemas.microsoft.com/office/drawing/2014/main" id="{6B3B156D-5EC9-4173-BA4B-A30304BFA5A9}"/>
              </a:ext>
            </a:extLst>
          </p:cNvPr>
          <p:cNvSpPr txBox="1"/>
          <p:nvPr/>
        </p:nvSpPr>
        <p:spPr>
          <a:xfrm>
            <a:off x="9447175" y="215472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Layer 2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1" name="文本框 680">
            <a:extLst>
              <a:ext uri="{FF2B5EF4-FFF2-40B4-BE49-F238E27FC236}">
                <a16:creationId xmlns:a16="http://schemas.microsoft.com/office/drawing/2014/main" id="{4AFD5353-EDDD-4177-815E-3B88E5B4A89E}"/>
              </a:ext>
            </a:extLst>
          </p:cNvPr>
          <p:cNvSpPr txBox="1"/>
          <p:nvPr/>
        </p:nvSpPr>
        <p:spPr>
          <a:xfrm>
            <a:off x="10885051" y="1060415"/>
            <a:ext cx="544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2" name="文本框 681">
            <a:extLst>
              <a:ext uri="{FF2B5EF4-FFF2-40B4-BE49-F238E27FC236}">
                <a16:creationId xmlns:a16="http://schemas.microsoft.com/office/drawing/2014/main" id="{A1CF94C5-6E48-4D30-AAAD-A629B38C9223}"/>
              </a:ext>
            </a:extLst>
          </p:cNvPr>
          <p:cNvSpPr txBox="1"/>
          <p:nvPr/>
        </p:nvSpPr>
        <p:spPr>
          <a:xfrm>
            <a:off x="10315147" y="1060415"/>
            <a:ext cx="544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3" name="文本框 682">
            <a:extLst>
              <a:ext uri="{FF2B5EF4-FFF2-40B4-BE49-F238E27FC236}">
                <a16:creationId xmlns:a16="http://schemas.microsoft.com/office/drawing/2014/main" id="{A6E47244-E29C-4643-80CF-6CD8CFE3F3E4}"/>
              </a:ext>
            </a:extLst>
          </p:cNvPr>
          <p:cNvSpPr txBox="1"/>
          <p:nvPr/>
        </p:nvSpPr>
        <p:spPr>
          <a:xfrm>
            <a:off x="9714783" y="1060415"/>
            <a:ext cx="544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84" name="直接箭头连接符 683">
            <a:extLst>
              <a:ext uri="{FF2B5EF4-FFF2-40B4-BE49-F238E27FC236}">
                <a16:creationId xmlns:a16="http://schemas.microsoft.com/office/drawing/2014/main" id="{3358287B-3A6F-4B3D-8F06-B65CD801262E}"/>
              </a:ext>
            </a:extLst>
          </p:cNvPr>
          <p:cNvCxnSpPr>
            <a:cxnSpLocks/>
          </p:cNvCxnSpPr>
          <p:nvPr/>
        </p:nvCxnSpPr>
        <p:spPr>
          <a:xfrm flipV="1">
            <a:off x="10151139" y="1073324"/>
            <a:ext cx="0" cy="1543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5" name="直接箭头连接符 684">
            <a:extLst>
              <a:ext uri="{FF2B5EF4-FFF2-40B4-BE49-F238E27FC236}">
                <a16:creationId xmlns:a16="http://schemas.microsoft.com/office/drawing/2014/main" id="{3DA697D8-9E85-4D7B-89A3-19B3AD511228}"/>
              </a:ext>
            </a:extLst>
          </p:cNvPr>
          <p:cNvCxnSpPr>
            <a:cxnSpLocks/>
          </p:cNvCxnSpPr>
          <p:nvPr/>
        </p:nvCxnSpPr>
        <p:spPr>
          <a:xfrm flipV="1">
            <a:off x="10729627" y="1073324"/>
            <a:ext cx="0" cy="1543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6" name="直接箭头连接符 685">
            <a:extLst>
              <a:ext uri="{FF2B5EF4-FFF2-40B4-BE49-F238E27FC236}">
                <a16:creationId xmlns:a16="http://schemas.microsoft.com/office/drawing/2014/main" id="{54ED43EA-48EC-43D5-B487-5673284455EA}"/>
              </a:ext>
            </a:extLst>
          </p:cNvPr>
          <p:cNvCxnSpPr>
            <a:cxnSpLocks/>
          </p:cNvCxnSpPr>
          <p:nvPr/>
        </p:nvCxnSpPr>
        <p:spPr>
          <a:xfrm flipV="1">
            <a:off x="11316210" y="1073324"/>
            <a:ext cx="0" cy="1543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7" name="连接符: 肘形 686">
            <a:extLst>
              <a:ext uri="{FF2B5EF4-FFF2-40B4-BE49-F238E27FC236}">
                <a16:creationId xmlns:a16="http://schemas.microsoft.com/office/drawing/2014/main" id="{8A982900-B507-482C-90BA-C07E1FA23867}"/>
              </a:ext>
            </a:extLst>
          </p:cNvPr>
          <p:cNvCxnSpPr>
            <a:cxnSpLocks/>
            <a:endCxn id="692" idx="3"/>
          </p:cNvCxnSpPr>
          <p:nvPr/>
        </p:nvCxnSpPr>
        <p:spPr>
          <a:xfrm rot="10800000">
            <a:off x="10207753" y="2530485"/>
            <a:ext cx="823191" cy="610391"/>
          </a:xfrm>
          <a:prstGeom prst="bentConnector3">
            <a:avLst>
              <a:gd name="adj1" fmla="val 73657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88" name="组合 687">
            <a:extLst>
              <a:ext uri="{FF2B5EF4-FFF2-40B4-BE49-F238E27FC236}">
                <a16:creationId xmlns:a16="http://schemas.microsoft.com/office/drawing/2014/main" id="{80453C7E-C949-44CA-A2B9-3A0FDB89A77D}"/>
              </a:ext>
            </a:extLst>
          </p:cNvPr>
          <p:cNvGrpSpPr/>
          <p:nvPr/>
        </p:nvGrpSpPr>
        <p:grpSpPr>
          <a:xfrm>
            <a:off x="11268139" y="1223114"/>
            <a:ext cx="103623" cy="327813"/>
            <a:chOff x="2135504" y="2781301"/>
            <a:chExt cx="103623" cy="327813"/>
          </a:xfrm>
          <a:solidFill>
            <a:srgbClr val="E1E0FE"/>
          </a:solidFill>
        </p:grpSpPr>
        <p:sp>
          <p:nvSpPr>
            <p:cNvPr id="689" name="矩形 688">
              <a:extLst>
                <a:ext uri="{FF2B5EF4-FFF2-40B4-BE49-F238E27FC236}">
                  <a16:creationId xmlns:a16="http://schemas.microsoft.com/office/drawing/2014/main" id="{38C26E84-C245-4730-BC8B-24EAEBFB3443}"/>
                </a:ext>
              </a:extLst>
            </p:cNvPr>
            <p:cNvSpPr>
              <a:spLocks/>
            </p:cNvSpPr>
            <p:nvPr/>
          </p:nvSpPr>
          <p:spPr>
            <a:xfrm>
              <a:off x="2135504" y="2781301"/>
              <a:ext cx="103623" cy="16604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0" name="矩形 689">
              <a:extLst>
                <a:ext uri="{FF2B5EF4-FFF2-40B4-BE49-F238E27FC236}">
                  <a16:creationId xmlns:a16="http://schemas.microsoft.com/office/drawing/2014/main" id="{69EC183D-C2F7-4596-AB87-42E83E1320F2}"/>
                </a:ext>
              </a:extLst>
            </p:cNvPr>
            <p:cNvSpPr>
              <a:spLocks/>
            </p:cNvSpPr>
            <p:nvPr/>
          </p:nvSpPr>
          <p:spPr>
            <a:xfrm>
              <a:off x="2135504" y="2943069"/>
              <a:ext cx="103623" cy="16604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91" name="矩形: 圆角 690">
            <a:extLst>
              <a:ext uri="{FF2B5EF4-FFF2-40B4-BE49-F238E27FC236}">
                <a16:creationId xmlns:a16="http://schemas.microsoft.com/office/drawing/2014/main" id="{B2930F82-69BF-40BD-9135-432A9B96D42B}"/>
              </a:ext>
            </a:extLst>
          </p:cNvPr>
          <p:cNvSpPr/>
          <p:nvPr/>
        </p:nvSpPr>
        <p:spPr>
          <a:xfrm>
            <a:off x="9790822" y="1852447"/>
            <a:ext cx="1897066" cy="426694"/>
          </a:xfrm>
          <a:prstGeom prst="roundRect">
            <a:avLst/>
          </a:prstGeom>
          <a:solidFill>
            <a:srgbClr val="F3F3F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Self-Attention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2" name="矩形 691">
            <a:extLst>
              <a:ext uri="{FF2B5EF4-FFF2-40B4-BE49-F238E27FC236}">
                <a16:creationId xmlns:a16="http://schemas.microsoft.com/office/drawing/2014/main" id="{087FDB69-AB99-43C9-A714-FE469B7E7C5E}"/>
              </a:ext>
            </a:extLst>
          </p:cNvPr>
          <p:cNvSpPr>
            <a:spLocks/>
          </p:cNvSpPr>
          <p:nvPr/>
        </p:nvSpPr>
        <p:spPr>
          <a:xfrm>
            <a:off x="10104129" y="2447461"/>
            <a:ext cx="103623" cy="1660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93" name="组合 692">
            <a:extLst>
              <a:ext uri="{FF2B5EF4-FFF2-40B4-BE49-F238E27FC236}">
                <a16:creationId xmlns:a16="http://schemas.microsoft.com/office/drawing/2014/main" id="{5499B593-2733-42EA-8154-DAB424275222}"/>
              </a:ext>
            </a:extLst>
          </p:cNvPr>
          <p:cNvGrpSpPr/>
          <p:nvPr/>
        </p:nvGrpSpPr>
        <p:grpSpPr>
          <a:xfrm>
            <a:off x="10658297" y="2435149"/>
            <a:ext cx="154631" cy="470053"/>
            <a:chOff x="2110000" y="2781301"/>
            <a:chExt cx="154631" cy="470053"/>
          </a:xfrm>
        </p:grpSpPr>
        <p:sp>
          <p:nvSpPr>
            <p:cNvPr id="694" name="矩形 693">
              <a:extLst>
                <a:ext uri="{FF2B5EF4-FFF2-40B4-BE49-F238E27FC236}">
                  <a16:creationId xmlns:a16="http://schemas.microsoft.com/office/drawing/2014/main" id="{EF82F4E4-BF0B-4503-8F70-3FEB758C6B48}"/>
                </a:ext>
              </a:extLst>
            </p:cNvPr>
            <p:cNvSpPr>
              <a:spLocks/>
            </p:cNvSpPr>
            <p:nvPr/>
          </p:nvSpPr>
          <p:spPr>
            <a:xfrm>
              <a:off x="2135504" y="2781301"/>
              <a:ext cx="103623" cy="1660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5" name="矩形 694">
              <a:extLst>
                <a:ext uri="{FF2B5EF4-FFF2-40B4-BE49-F238E27FC236}">
                  <a16:creationId xmlns:a16="http://schemas.microsoft.com/office/drawing/2014/main" id="{765B6E8E-A3DD-4D54-BDA7-33CBD77B7EBB}"/>
                </a:ext>
              </a:extLst>
            </p:cNvPr>
            <p:cNvSpPr>
              <a:spLocks/>
            </p:cNvSpPr>
            <p:nvPr/>
          </p:nvSpPr>
          <p:spPr>
            <a:xfrm>
              <a:off x="2135504" y="3085309"/>
              <a:ext cx="103623" cy="1660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96" name="图片 695">
              <a:extLst>
                <a:ext uri="{FF2B5EF4-FFF2-40B4-BE49-F238E27FC236}">
                  <a16:creationId xmlns:a16="http://schemas.microsoft.com/office/drawing/2014/main" id="{578198CA-457D-47E0-9C52-34A583670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10000" y="2938749"/>
              <a:ext cx="154631" cy="154631"/>
            </a:xfrm>
            <a:prstGeom prst="rect">
              <a:avLst/>
            </a:prstGeom>
          </p:spPr>
        </p:pic>
      </p:grpSp>
      <p:sp>
        <p:nvSpPr>
          <p:cNvPr id="697" name="文本框 696">
            <a:extLst>
              <a:ext uri="{FF2B5EF4-FFF2-40B4-BE49-F238E27FC236}">
                <a16:creationId xmlns:a16="http://schemas.microsoft.com/office/drawing/2014/main" id="{93C4CF77-87B7-41B4-99EA-6C89F4875833}"/>
              </a:ext>
            </a:extLst>
          </p:cNvPr>
          <p:cNvSpPr txBox="1"/>
          <p:nvPr/>
        </p:nvSpPr>
        <p:spPr>
          <a:xfrm>
            <a:off x="10885051" y="2272450"/>
            <a:ext cx="544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8" name="文本框 697">
            <a:extLst>
              <a:ext uri="{FF2B5EF4-FFF2-40B4-BE49-F238E27FC236}">
                <a16:creationId xmlns:a16="http://schemas.microsoft.com/office/drawing/2014/main" id="{1BD750FE-B81A-4507-9ED4-F4CA0FEDEAAB}"/>
              </a:ext>
            </a:extLst>
          </p:cNvPr>
          <p:cNvSpPr txBox="1"/>
          <p:nvPr/>
        </p:nvSpPr>
        <p:spPr>
          <a:xfrm>
            <a:off x="10315147" y="2272450"/>
            <a:ext cx="544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9" name="文本框 698">
            <a:extLst>
              <a:ext uri="{FF2B5EF4-FFF2-40B4-BE49-F238E27FC236}">
                <a16:creationId xmlns:a16="http://schemas.microsoft.com/office/drawing/2014/main" id="{54A6E87A-C487-4A76-B642-2940577FA312}"/>
              </a:ext>
            </a:extLst>
          </p:cNvPr>
          <p:cNvSpPr txBox="1"/>
          <p:nvPr/>
        </p:nvSpPr>
        <p:spPr>
          <a:xfrm>
            <a:off x="9714783" y="2272450"/>
            <a:ext cx="544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00" name="直接箭头连接符 699">
            <a:extLst>
              <a:ext uri="{FF2B5EF4-FFF2-40B4-BE49-F238E27FC236}">
                <a16:creationId xmlns:a16="http://schemas.microsoft.com/office/drawing/2014/main" id="{491AE06C-D170-4630-8B85-EBFA149CF03B}"/>
              </a:ext>
            </a:extLst>
          </p:cNvPr>
          <p:cNvCxnSpPr>
            <a:cxnSpLocks/>
          </p:cNvCxnSpPr>
          <p:nvPr/>
        </p:nvCxnSpPr>
        <p:spPr>
          <a:xfrm flipV="1">
            <a:off x="10151139" y="2285359"/>
            <a:ext cx="0" cy="1543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1" name="直接箭头连接符 700">
            <a:extLst>
              <a:ext uri="{FF2B5EF4-FFF2-40B4-BE49-F238E27FC236}">
                <a16:creationId xmlns:a16="http://schemas.microsoft.com/office/drawing/2014/main" id="{CFAECC4F-BA6F-4AED-A656-B2915B3D6C3B}"/>
              </a:ext>
            </a:extLst>
          </p:cNvPr>
          <p:cNvCxnSpPr>
            <a:cxnSpLocks/>
          </p:cNvCxnSpPr>
          <p:nvPr/>
        </p:nvCxnSpPr>
        <p:spPr>
          <a:xfrm flipV="1">
            <a:off x="10729627" y="2285359"/>
            <a:ext cx="0" cy="1543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2" name="直接箭头连接符 701">
            <a:extLst>
              <a:ext uri="{FF2B5EF4-FFF2-40B4-BE49-F238E27FC236}">
                <a16:creationId xmlns:a16="http://schemas.microsoft.com/office/drawing/2014/main" id="{93465CB3-5209-43DB-B2A9-BE55B022A79B}"/>
              </a:ext>
            </a:extLst>
          </p:cNvPr>
          <p:cNvCxnSpPr>
            <a:cxnSpLocks/>
          </p:cNvCxnSpPr>
          <p:nvPr/>
        </p:nvCxnSpPr>
        <p:spPr>
          <a:xfrm flipV="1">
            <a:off x="11316210" y="2285359"/>
            <a:ext cx="0" cy="1543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03" name="组合 702">
            <a:extLst>
              <a:ext uri="{FF2B5EF4-FFF2-40B4-BE49-F238E27FC236}">
                <a16:creationId xmlns:a16="http://schemas.microsoft.com/office/drawing/2014/main" id="{50772D33-50F1-4C67-8546-F69EF529A836}"/>
              </a:ext>
            </a:extLst>
          </p:cNvPr>
          <p:cNvGrpSpPr/>
          <p:nvPr/>
        </p:nvGrpSpPr>
        <p:grpSpPr>
          <a:xfrm>
            <a:off x="11242635" y="2438318"/>
            <a:ext cx="154631" cy="466878"/>
            <a:chOff x="2110000" y="2784476"/>
            <a:chExt cx="154631" cy="466878"/>
          </a:xfrm>
        </p:grpSpPr>
        <p:sp>
          <p:nvSpPr>
            <p:cNvPr id="704" name="矩形 703">
              <a:extLst>
                <a:ext uri="{FF2B5EF4-FFF2-40B4-BE49-F238E27FC236}">
                  <a16:creationId xmlns:a16="http://schemas.microsoft.com/office/drawing/2014/main" id="{82374BAB-BAAE-4D20-9E5B-D5D5CCE2EC8C}"/>
                </a:ext>
              </a:extLst>
            </p:cNvPr>
            <p:cNvSpPr>
              <a:spLocks/>
            </p:cNvSpPr>
            <p:nvPr/>
          </p:nvSpPr>
          <p:spPr>
            <a:xfrm>
              <a:off x="2135504" y="2784476"/>
              <a:ext cx="103623" cy="1660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5" name="矩形 704">
              <a:extLst>
                <a:ext uri="{FF2B5EF4-FFF2-40B4-BE49-F238E27FC236}">
                  <a16:creationId xmlns:a16="http://schemas.microsoft.com/office/drawing/2014/main" id="{1DF272F7-72A8-4FB0-868E-47FD0714A14F}"/>
                </a:ext>
              </a:extLst>
            </p:cNvPr>
            <p:cNvSpPr>
              <a:spLocks/>
            </p:cNvSpPr>
            <p:nvPr/>
          </p:nvSpPr>
          <p:spPr>
            <a:xfrm>
              <a:off x="2135504" y="3085309"/>
              <a:ext cx="103623" cy="1660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06" name="图片 705">
              <a:extLst>
                <a:ext uri="{FF2B5EF4-FFF2-40B4-BE49-F238E27FC236}">
                  <a16:creationId xmlns:a16="http://schemas.microsoft.com/office/drawing/2014/main" id="{AA73240B-46B5-4210-A4FF-355662969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10000" y="2938749"/>
              <a:ext cx="154631" cy="154631"/>
            </a:xfrm>
            <a:prstGeom prst="rect">
              <a:avLst/>
            </a:prstGeom>
          </p:spPr>
        </p:pic>
      </p:grpSp>
      <p:cxnSp>
        <p:nvCxnSpPr>
          <p:cNvPr id="708" name="连接符: 肘形 707">
            <a:extLst>
              <a:ext uri="{FF2B5EF4-FFF2-40B4-BE49-F238E27FC236}">
                <a16:creationId xmlns:a16="http://schemas.microsoft.com/office/drawing/2014/main" id="{19A0A013-AE43-41EC-AC17-44729F44EFEA}"/>
              </a:ext>
            </a:extLst>
          </p:cNvPr>
          <p:cNvCxnSpPr>
            <a:cxnSpLocks/>
            <a:stCxn id="555" idx="3"/>
            <a:endCxn id="704" idx="1"/>
          </p:cNvCxnSpPr>
          <p:nvPr/>
        </p:nvCxnSpPr>
        <p:spPr>
          <a:xfrm flipV="1">
            <a:off x="10788618" y="2521341"/>
            <a:ext cx="479516" cy="957374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9" name="直接箭头连接符 708">
            <a:extLst>
              <a:ext uri="{FF2B5EF4-FFF2-40B4-BE49-F238E27FC236}">
                <a16:creationId xmlns:a16="http://schemas.microsoft.com/office/drawing/2014/main" id="{D425DE9B-6E17-43F6-A7CE-CC9C02AB5E79}"/>
              </a:ext>
            </a:extLst>
          </p:cNvPr>
          <p:cNvCxnSpPr>
            <a:cxnSpLocks/>
            <a:endCxn id="694" idx="3"/>
          </p:cNvCxnSpPr>
          <p:nvPr/>
        </p:nvCxnSpPr>
        <p:spPr>
          <a:xfrm flipH="1" flipV="1">
            <a:off x="10787418" y="2518172"/>
            <a:ext cx="240358" cy="351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0" name="连接符: 肘形 709">
            <a:extLst>
              <a:ext uri="{FF2B5EF4-FFF2-40B4-BE49-F238E27FC236}">
                <a16:creationId xmlns:a16="http://schemas.microsoft.com/office/drawing/2014/main" id="{05D6665B-D5B0-4A8E-902C-4047F057537E}"/>
              </a:ext>
            </a:extLst>
          </p:cNvPr>
          <p:cNvCxnSpPr>
            <a:cxnSpLocks/>
            <a:stCxn id="613" idx="0"/>
            <a:endCxn id="705" idx="3"/>
          </p:cNvCxnSpPr>
          <p:nvPr/>
        </p:nvCxnSpPr>
        <p:spPr>
          <a:xfrm rot="16200000" flipV="1">
            <a:off x="11482488" y="2711443"/>
            <a:ext cx="569624" cy="791086"/>
          </a:xfrm>
          <a:prstGeom prst="bentConnector2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1" name="连接符: 肘形 710">
            <a:extLst>
              <a:ext uri="{FF2B5EF4-FFF2-40B4-BE49-F238E27FC236}">
                <a16:creationId xmlns:a16="http://schemas.microsoft.com/office/drawing/2014/main" id="{9BA89A57-28AE-4180-B548-114DBDD8A75D}"/>
              </a:ext>
            </a:extLst>
          </p:cNvPr>
          <p:cNvCxnSpPr>
            <a:cxnSpLocks/>
            <a:endCxn id="690" idx="3"/>
          </p:cNvCxnSpPr>
          <p:nvPr/>
        </p:nvCxnSpPr>
        <p:spPr>
          <a:xfrm rot="16200000" flipV="1">
            <a:off x="11077130" y="1762538"/>
            <a:ext cx="1381027" cy="791761"/>
          </a:xfrm>
          <a:prstGeom prst="bentConnector2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2" name="连接符: 肘形 711">
            <a:extLst>
              <a:ext uri="{FF2B5EF4-FFF2-40B4-BE49-F238E27FC236}">
                <a16:creationId xmlns:a16="http://schemas.microsoft.com/office/drawing/2014/main" id="{2D302BF8-9D23-46DD-938B-D87BE42AF7CC}"/>
              </a:ext>
            </a:extLst>
          </p:cNvPr>
          <p:cNvCxnSpPr>
            <a:cxnSpLocks/>
            <a:endCxn id="689" idx="1"/>
          </p:cNvCxnSpPr>
          <p:nvPr/>
        </p:nvCxnSpPr>
        <p:spPr>
          <a:xfrm flipV="1">
            <a:off x="10745740" y="1306132"/>
            <a:ext cx="522394" cy="394350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3" name="直接连接符 712">
            <a:extLst>
              <a:ext uri="{FF2B5EF4-FFF2-40B4-BE49-F238E27FC236}">
                <a16:creationId xmlns:a16="http://schemas.microsoft.com/office/drawing/2014/main" id="{A924D417-8012-4C0E-831F-C4E9047608B1}"/>
              </a:ext>
            </a:extLst>
          </p:cNvPr>
          <p:cNvCxnSpPr>
            <a:cxnSpLocks/>
            <a:stCxn id="691" idx="0"/>
          </p:cNvCxnSpPr>
          <p:nvPr/>
        </p:nvCxnSpPr>
        <p:spPr>
          <a:xfrm flipV="1">
            <a:off x="10739355" y="1700487"/>
            <a:ext cx="0" cy="15196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4" name="连接符: 肘形 713">
            <a:extLst>
              <a:ext uri="{FF2B5EF4-FFF2-40B4-BE49-F238E27FC236}">
                <a16:creationId xmlns:a16="http://schemas.microsoft.com/office/drawing/2014/main" id="{37E01024-C4A8-4907-A0D6-8964CFF22408}"/>
              </a:ext>
            </a:extLst>
          </p:cNvPr>
          <p:cNvCxnSpPr>
            <a:cxnSpLocks/>
            <a:endCxn id="678" idx="1"/>
          </p:cNvCxnSpPr>
          <p:nvPr/>
        </p:nvCxnSpPr>
        <p:spPr>
          <a:xfrm flipV="1">
            <a:off x="9895034" y="1307174"/>
            <a:ext cx="788767" cy="121027"/>
          </a:xfrm>
          <a:prstGeom prst="bentConnector3">
            <a:avLst>
              <a:gd name="adj1" fmla="val 62881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5" name="直接箭头连接符 714">
            <a:extLst>
              <a:ext uri="{FF2B5EF4-FFF2-40B4-BE49-F238E27FC236}">
                <a16:creationId xmlns:a16="http://schemas.microsoft.com/office/drawing/2014/main" id="{CB1D31FF-4EDE-43D8-A6E6-672225BB2519}"/>
              </a:ext>
            </a:extLst>
          </p:cNvPr>
          <p:cNvCxnSpPr>
            <a:cxnSpLocks/>
            <a:endCxn id="676" idx="1"/>
          </p:cNvCxnSpPr>
          <p:nvPr/>
        </p:nvCxnSpPr>
        <p:spPr>
          <a:xfrm>
            <a:off x="9446500" y="1318448"/>
            <a:ext cx="657629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6" name="直接连接符 715">
            <a:extLst>
              <a:ext uri="{FF2B5EF4-FFF2-40B4-BE49-F238E27FC236}">
                <a16:creationId xmlns:a16="http://schemas.microsoft.com/office/drawing/2014/main" id="{0835C6AC-1068-4FD8-AD1C-1D6D010ED018}"/>
              </a:ext>
            </a:extLst>
          </p:cNvPr>
          <p:cNvCxnSpPr>
            <a:cxnSpLocks/>
          </p:cNvCxnSpPr>
          <p:nvPr/>
        </p:nvCxnSpPr>
        <p:spPr>
          <a:xfrm flipV="1">
            <a:off x="9894452" y="1314165"/>
            <a:ext cx="0" cy="10964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7" name="直接箭头连接符 716">
            <a:extLst>
              <a:ext uri="{FF2B5EF4-FFF2-40B4-BE49-F238E27FC236}">
                <a16:creationId xmlns:a16="http://schemas.microsoft.com/office/drawing/2014/main" id="{C7105B40-0521-4354-A989-B8E15FF4E06D}"/>
              </a:ext>
            </a:extLst>
          </p:cNvPr>
          <p:cNvCxnSpPr>
            <a:cxnSpLocks/>
          </p:cNvCxnSpPr>
          <p:nvPr/>
        </p:nvCxnSpPr>
        <p:spPr>
          <a:xfrm>
            <a:off x="9511004" y="1511378"/>
            <a:ext cx="117279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8" name="直接箭头连接符 717">
            <a:extLst>
              <a:ext uri="{FF2B5EF4-FFF2-40B4-BE49-F238E27FC236}">
                <a16:creationId xmlns:a16="http://schemas.microsoft.com/office/drawing/2014/main" id="{F51160B5-A228-4F42-908F-0CBB0E0B4E55}"/>
              </a:ext>
            </a:extLst>
          </p:cNvPr>
          <p:cNvCxnSpPr>
            <a:cxnSpLocks/>
            <a:stCxn id="675" idx="0"/>
          </p:cNvCxnSpPr>
          <p:nvPr/>
        </p:nvCxnSpPr>
        <p:spPr>
          <a:xfrm flipH="1" flipV="1">
            <a:off x="10737487" y="341778"/>
            <a:ext cx="1873" cy="3048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19" name="图片 718">
            <a:extLst>
              <a:ext uri="{FF2B5EF4-FFF2-40B4-BE49-F238E27FC236}">
                <a16:creationId xmlns:a16="http://schemas.microsoft.com/office/drawing/2014/main" id="{3C314BB1-BF94-4C49-B516-164C5157E5EB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1579899" y="2769494"/>
            <a:ext cx="110480" cy="107573"/>
          </a:xfrm>
          <a:prstGeom prst="rect">
            <a:avLst/>
          </a:prstGeom>
        </p:spPr>
      </p:pic>
      <p:pic>
        <p:nvPicPr>
          <p:cNvPr id="720" name="图片 719">
            <a:extLst>
              <a:ext uri="{FF2B5EF4-FFF2-40B4-BE49-F238E27FC236}">
                <a16:creationId xmlns:a16="http://schemas.microsoft.com/office/drawing/2014/main" id="{602F93AD-E6B3-417C-99DC-9EB0258635D8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11698413" y="1423812"/>
            <a:ext cx="111663" cy="108725"/>
          </a:xfrm>
          <a:prstGeom prst="rect">
            <a:avLst/>
          </a:prstGeom>
        </p:spPr>
      </p:pic>
      <p:cxnSp>
        <p:nvCxnSpPr>
          <p:cNvPr id="721" name="直接连接符 720">
            <a:extLst>
              <a:ext uri="{FF2B5EF4-FFF2-40B4-BE49-F238E27FC236}">
                <a16:creationId xmlns:a16="http://schemas.microsoft.com/office/drawing/2014/main" id="{A2770DB1-C321-4A18-A556-5B82215A6A48}"/>
              </a:ext>
            </a:extLst>
          </p:cNvPr>
          <p:cNvCxnSpPr>
            <a:cxnSpLocks/>
          </p:cNvCxnSpPr>
          <p:nvPr/>
        </p:nvCxnSpPr>
        <p:spPr>
          <a:xfrm>
            <a:off x="11024634" y="3138291"/>
            <a:ext cx="882006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2" name="直接箭头连接符 721">
            <a:extLst>
              <a:ext uri="{FF2B5EF4-FFF2-40B4-BE49-F238E27FC236}">
                <a16:creationId xmlns:a16="http://schemas.microsoft.com/office/drawing/2014/main" id="{3386A2DC-A25F-447B-9A91-9FC19647A999}"/>
              </a:ext>
            </a:extLst>
          </p:cNvPr>
          <p:cNvCxnSpPr>
            <a:cxnSpLocks/>
            <a:endCxn id="720" idx="2"/>
          </p:cNvCxnSpPr>
          <p:nvPr/>
        </p:nvCxnSpPr>
        <p:spPr>
          <a:xfrm flipV="1">
            <a:off x="11754240" y="1532537"/>
            <a:ext cx="0" cy="1605759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5" name="连接符: 肘形 724">
            <a:extLst>
              <a:ext uri="{FF2B5EF4-FFF2-40B4-BE49-F238E27FC236}">
                <a16:creationId xmlns:a16="http://schemas.microsoft.com/office/drawing/2014/main" id="{E4728240-BBD3-406F-856A-04C46DA90773}"/>
              </a:ext>
            </a:extLst>
          </p:cNvPr>
          <p:cNvCxnSpPr>
            <a:cxnSpLocks/>
            <a:endCxn id="675" idx="3"/>
          </p:cNvCxnSpPr>
          <p:nvPr/>
        </p:nvCxnSpPr>
        <p:spPr>
          <a:xfrm rot="16200000" flipV="1">
            <a:off x="10855029" y="1692841"/>
            <a:ext cx="2141352" cy="475633"/>
          </a:xfrm>
          <a:prstGeom prst="bentConnector2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26" name="图片 725">
            <a:extLst>
              <a:ext uri="{FF2B5EF4-FFF2-40B4-BE49-F238E27FC236}">
                <a16:creationId xmlns:a16="http://schemas.microsoft.com/office/drawing/2014/main" id="{ABFC8221-B252-4DAF-AAE8-9A2803B7B027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11850813" y="803688"/>
            <a:ext cx="111663" cy="108725"/>
          </a:xfrm>
          <a:prstGeom prst="rect">
            <a:avLst/>
          </a:prstGeom>
        </p:spPr>
      </p:pic>
      <p:cxnSp>
        <p:nvCxnSpPr>
          <p:cNvPr id="727" name="直接箭头连接符 726">
            <a:extLst>
              <a:ext uri="{FF2B5EF4-FFF2-40B4-BE49-F238E27FC236}">
                <a16:creationId xmlns:a16="http://schemas.microsoft.com/office/drawing/2014/main" id="{B2F090D5-90A9-4E66-B200-F05392390840}"/>
              </a:ext>
            </a:extLst>
          </p:cNvPr>
          <p:cNvCxnSpPr>
            <a:cxnSpLocks/>
            <a:endCxn id="726" idx="2"/>
          </p:cNvCxnSpPr>
          <p:nvPr/>
        </p:nvCxnSpPr>
        <p:spPr>
          <a:xfrm flipV="1">
            <a:off x="11906640" y="912413"/>
            <a:ext cx="0" cy="2225883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8" name="直接箭头连接符 727">
            <a:extLst>
              <a:ext uri="{FF2B5EF4-FFF2-40B4-BE49-F238E27FC236}">
                <a16:creationId xmlns:a16="http://schemas.microsoft.com/office/drawing/2014/main" id="{AFEAD82C-882E-43BD-9E34-7424E789F42B}"/>
              </a:ext>
            </a:extLst>
          </p:cNvPr>
          <p:cNvCxnSpPr>
            <a:cxnSpLocks/>
          </p:cNvCxnSpPr>
          <p:nvPr/>
        </p:nvCxnSpPr>
        <p:spPr>
          <a:xfrm flipV="1">
            <a:off x="12163518" y="627128"/>
            <a:ext cx="0" cy="2578004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9" name="直接箭头连接符 728">
            <a:extLst>
              <a:ext uri="{FF2B5EF4-FFF2-40B4-BE49-F238E27FC236}">
                <a16:creationId xmlns:a16="http://schemas.microsoft.com/office/drawing/2014/main" id="{9E1ADE0D-33BB-40AD-8E8D-A19CF58B48BC}"/>
              </a:ext>
            </a:extLst>
          </p:cNvPr>
          <p:cNvCxnSpPr>
            <a:cxnSpLocks/>
            <a:endCxn id="730" idx="1"/>
          </p:cNvCxnSpPr>
          <p:nvPr/>
        </p:nvCxnSpPr>
        <p:spPr>
          <a:xfrm>
            <a:off x="10737487" y="559632"/>
            <a:ext cx="1362805" cy="4271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30" name="图片 729">
            <a:extLst>
              <a:ext uri="{FF2B5EF4-FFF2-40B4-BE49-F238E27FC236}">
                <a16:creationId xmlns:a16="http://schemas.microsoft.com/office/drawing/2014/main" id="{48B258A1-2DB5-4D21-AD22-2E62C781FC0D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12100292" y="500672"/>
            <a:ext cx="126461" cy="126461"/>
          </a:xfrm>
          <a:prstGeom prst="rect">
            <a:avLst/>
          </a:prstGeom>
        </p:spPr>
      </p:pic>
      <p:pic>
        <p:nvPicPr>
          <p:cNvPr id="731" name="图片 730">
            <a:extLst>
              <a:ext uri="{FF2B5EF4-FFF2-40B4-BE49-F238E27FC236}">
                <a16:creationId xmlns:a16="http://schemas.microsoft.com/office/drawing/2014/main" id="{E019C2EB-1DA6-4642-81E2-81CF8BD68155}"/>
              </a:ext>
            </a:extLst>
          </p:cNvPr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11151058" y="515222"/>
            <a:ext cx="527470" cy="129742"/>
          </a:xfrm>
          <a:prstGeom prst="rect">
            <a:avLst/>
          </a:prstGeom>
        </p:spPr>
      </p:pic>
      <p:cxnSp>
        <p:nvCxnSpPr>
          <p:cNvPr id="732" name="直接箭头连接符 731">
            <a:extLst>
              <a:ext uri="{FF2B5EF4-FFF2-40B4-BE49-F238E27FC236}">
                <a16:creationId xmlns:a16="http://schemas.microsoft.com/office/drawing/2014/main" id="{68C1C994-CA82-4522-B24F-9A9D88334E7C}"/>
              </a:ext>
            </a:extLst>
          </p:cNvPr>
          <p:cNvCxnSpPr>
            <a:cxnSpLocks/>
            <a:stCxn id="730" idx="0"/>
          </p:cNvCxnSpPr>
          <p:nvPr/>
        </p:nvCxnSpPr>
        <p:spPr>
          <a:xfrm flipV="1">
            <a:off x="12163518" y="348603"/>
            <a:ext cx="0" cy="152069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6" name="直接连接符 735">
            <a:extLst>
              <a:ext uri="{FF2B5EF4-FFF2-40B4-BE49-F238E27FC236}">
                <a16:creationId xmlns:a16="http://schemas.microsoft.com/office/drawing/2014/main" id="{27406B90-A43B-47B5-8232-02F130C4FFC8}"/>
              </a:ext>
            </a:extLst>
          </p:cNvPr>
          <p:cNvCxnSpPr>
            <a:cxnSpLocks/>
          </p:cNvCxnSpPr>
          <p:nvPr/>
        </p:nvCxnSpPr>
        <p:spPr>
          <a:xfrm flipV="1">
            <a:off x="9511004" y="569109"/>
            <a:ext cx="0" cy="415567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7" name="直接连接符 736">
            <a:extLst>
              <a:ext uri="{FF2B5EF4-FFF2-40B4-BE49-F238E27FC236}">
                <a16:creationId xmlns:a16="http://schemas.microsoft.com/office/drawing/2014/main" id="{D272571A-B351-4C5D-96FC-91B0CAF6B917}"/>
              </a:ext>
            </a:extLst>
          </p:cNvPr>
          <p:cNvCxnSpPr>
            <a:cxnSpLocks/>
          </p:cNvCxnSpPr>
          <p:nvPr/>
        </p:nvCxnSpPr>
        <p:spPr>
          <a:xfrm flipV="1">
            <a:off x="9448467" y="569109"/>
            <a:ext cx="0" cy="395845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0" name="文本框 329">
            <a:extLst>
              <a:ext uri="{FF2B5EF4-FFF2-40B4-BE49-F238E27FC236}">
                <a16:creationId xmlns:a16="http://schemas.microsoft.com/office/drawing/2014/main" id="{E21C34D0-03DE-49C7-87DA-286D25220AF5}"/>
              </a:ext>
            </a:extLst>
          </p:cNvPr>
          <p:cNvSpPr txBox="1"/>
          <p:nvPr/>
        </p:nvSpPr>
        <p:spPr>
          <a:xfrm>
            <a:off x="1854424" y="7239223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(a) DETR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1" name="文本框 330">
            <a:extLst>
              <a:ext uri="{FF2B5EF4-FFF2-40B4-BE49-F238E27FC236}">
                <a16:creationId xmlns:a16="http://schemas.microsoft.com/office/drawing/2014/main" id="{C5A6139E-9DD1-4411-994C-166D02EE72EA}"/>
              </a:ext>
            </a:extLst>
          </p:cNvPr>
          <p:cNvSpPr txBox="1"/>
          <p:nvPr/>
        </p:nvSpPr>
        <p:spPr>
          <a:xfrm>
            <a:off x="5223922" y="7239223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(b) Conditional DETR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2" name="文本框 331">
            <a:extLst>
              <a:ext uri="{FF2B5EF4-FFF2-40B4-BE49-F238E27FC236}">
                <a16:creationId xmlns:a16="http://schemas.microsoft.com/office/drawing/2014/main" id="{100ECC85-A185-46FD-BC6B-EAE5C5BABC49}"/>
              </a:ext>
            </a:extLst>
          </p:cNvPr>
          <p:cNvSpPr txBox="1"/>
          <p:nvPr/>
        </p:nvSpPr>
        <p:spPr>
          <a:xfrm>
            <a:off x="9790147" y="7233781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(c) DAB-DETR (Ours)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6F979FA-3A08-4F01-ABA3-F43AD8A6A446}"/>
              </a:ext>
            </a:extLst>
          </p:cNvPr>
          <p:cNvGrpSpPr/>
          <p:nvPr/>
        </p:nvGrpSpPr>
        <p:grpSpPr>
          <a:xfrm>
            <a:off x="2449951" y="6054549"/>
            <a:ext cx="854654" cy="240248"/>
            <a:chOff x="2449951" y="6054549"/>
            <a:chExt cx="854654" cy="240248"/>
          </a:xfrm>
        </p:grpSpPr>
        <p:cxnSp>
          <p:nvCxnSpPr>
            <p:cNvPr id="333" name="连接符: 肘形 332">
              <a:extLst>
                <a:ext uri="{FF2B5EF4-FFF2-40B4-BE49-F238E27FC236}">
                  <a16:creationId xmlns:a16="http://schemas.microsoft.com/office/drawing/2014/main" id="{A92B79DF-A092-4478-B5B9-B36DE04CAD61}"/>
                </a:ext>
              </a:extLst>
            </p:cNvPr>
            <p:cNvCxnSpPr>
              <a:cxnSpLocks/>
              <a:endCxn id="116" idx="3"/>
            </p:cNvCxnSpPr>
            <p:nvPr/>
          </p:nvCxnSpPr>
          <p:spPr>
            <a:xfrm rot="10800000">
              <a:off x="2449951" y="6055392"/>
              <a:ext cx="661016" cy="2394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连接符: 肘形 7">
              <a:extLst>
                <a:ext uri="{FF2B5EF4-FFF2-40B4-BE49-F238E27FC236}">
                  <a16:creationId xmlns:a16="http://schemas.microsoft.com/office/drawing/2014/main" id="{F7E1CC3A-0DD2-44AE-90DF-2A467F31659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767051" y="6054549"/>
              <a:ext cx="537554" cy="240247"/>
            </a:xfrm>
            <a:prstGeom prst="bentConnector3">
              <a:avLst>
                <a:gd name="adj1" fmla="val 15034"/>
              </a:avLst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C05422CB-F12D-4FF1-BFF1-59981F757E4C}"/>
              </a:ext>
            </a:extLst>
          </p:cNvPr>
          <p:cNvGrpSpPr/>
          <p:nvPr/>
        </p:nvGrpSpPr>
        <p:grpSpPr>
          <a:xfrm>
            <a:off x="6542944" y="2785006"/>
            <a:ext cx="998587" cy="243340"/>
            <a:chOff x="2290078" y="3754282"/>
            <a:chExt cx="998587" cy="243340"/>
          </a:xfrm>
        </p:grpSpPr>
        <p:cxnSp>
          <p:nvCxnSpPr>
            <p:cNvPr id="340" name="连接符: 肘形 339">
              <a:extLst>
                <a:ext uri="{FF2B5EF4-FFF2-40B4-BE49-F238E27FC236}">
                  <a16:creationId xmlns:a16="http://schemas.microsoft.com/office/drawing/2014/main" id="{56EBDF0E-145F-4856-8803-25FEB5383BC8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290078" y="3755118"/>
              <a:ext cx="661016" cy="2394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1" name="连接符: 肘形 340">
              <a:extLst>
                <a:ext uri="{FF2B5EF4-FFF2-40B4-BE49-F238E27FC236}">
                  <a16:creationId xmlns:a16="http://schemas.microsoft.com/office/drawing/2014/main" id="{EC422720-031B-4625-A6D4-303270D3DA49}"/>
                </a:ext>
              </a:extLst>
            </p:cNvPr>
            <p:cNvCxnSpPr/>
            <p:nvPr/>
          </p:nvCxnSpPr>
          <p:spPr>
            <a:xfrm rot="10800000" flipV="1">
              <a:off x="2613524" y="3754282"/>
              <a:ext cx="675141" cy="243340"/>
            </a:xfrm>
            <a:prstGeom prst="bentConnector3">
              <a:avLst>
                <a:gd name="adj1" fmla="val -18472"/>
              </a:avLst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46" name="组合 345">
            <a:extLst>
              <a:ext uri="{FF2B5EF4-FFF2-40B4-BE49-F238E27FC236}">
                <a16:creationId xmlns:a16="http://schemas.microsoft.com/office/drawing/2014/main" id="{16673E1D-8111-4528-9E88-CF9E146D4387}"/>
              </a:ext>
            </a:extLst>
          </p:cNvPr>
          <p:cNvGrpSpPr/>
          <p:nvPr/>
        </p:nvGrpSpPr>
        <p:grpSpPr>
          <a:xfrm>
            <a:off x="6548499" y="6041928"/>
            <a:ext cx="998587" cy="243340"/>
            <a:chOff x="2290078" y="3754282"/>
            <a:chExt cx="998587" cy="243340"/>
          </a:xfrm>
        </p:grpSpPr>
        <p:cxnSp>
          <p:nvCxnSpPr>
            <p:cNvPr id="347" name="连接符: 肘形 346">
              <a:extLst>
                <a:ext uri="{FF2B5EF4-FFF2-40B4-BE49-F238E27FC236}">
                  <a16:creationId xmlns:a16="http://schemas.microsoft.com/office/drawing/2014/main" id="{F2B454EF-C6D0-4098-B4C7-DD89F751462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290078" y="3755118"/>
              <a:ext cx="661016" cy="2394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8" name="连接符: 肘形 347">
              <a:extLst>
                <a:ext uri="{FF2B5EF4-FFF2-40B4-BE49-F238E27FC236}">
                  <a16:creationId xmlns:a16="http://schemas.microsoft.com/office/drawing/2014/main" id="{A33A1398-C6C4-4D53-8FBA-9FAFC4DF88EF}"/>
                </a:ext>
              </a:extLst>
            </p:cNvPr>
            <p:cNvCxnSpPr/>
            <p:nvPr/>
          </p:nvCxnSpPr>
          <p:spPr>
            <a:xfrm rot="10800000" flipV="1">
              <a:off x="2613524" y="3754282"/>
              <a:ext cx="675141" cy="243340"/>
            </a:xfrm>
            <a:prstGeom prst="bentConnector3">
              <a:avLst>
                <a:gd name="adj1" fmla="val -18472"/>
              </a:avLst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355" name="直接箭头连接符 354">
            <a:extLst>
              <a:ext uri="{FF2B5EF4-FFF2-40B4-BE49-F238E27FC236}">
                <a16:creationId xmlns:a16="http://schemas.microsoft.com/office/drawing/2014/main" id="{B143D9D2-6591-468E-A711-AA798361CDA4}"/>
              </a:ext>
            </a:extLst>
          </p:cNvPr>
          <p:cNvCxnSpPr>
            <a:cxnSpLocks/>
            <a:endCxn id="695" idx="3"/>
          </p:cNvCxnSpPr>
          <p:nvPr/>
        </p:nvCxnSpPr>
        <p:spPr>
          <a:xfrm flipH="1">
            <a:off x="10787419" y="2819061"/>
            <a:ext cx="362964" cy="0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9" name="直接连接符 358">
            <a:extLst>
              <a:ext uri="{FF2B5EF4-FFF2-40B4-BE49-F238E27FC236}">
                <a16:creationId xmlns:a16="http://schemas.microsoft.com/office/drawing/2014/main" id="{533A6E04-7E61-405C-A9CD-4EBC4AD1BFE5}"/>
              </a:ext>
            </a:extLst>
          </p:cNvPr>
          <p:cNvCxnSpPr>
            <a:cxnSpLocks/>
          </p:cNvCxnSpPr>
          <p:nvPr/>
        </p:nvCxnSpPr>
        <p:spPr>
          <a:xfrm>
            <a:off x="11141397" y="3019850"/>
            <a:ext cx="379838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1" name="直接连接符 360">
            <a:extLst>
              <a:ext uri="{FF2B5EF4-FFF2-40B4-BE49-F238E27FC236}">
                <a16:creationId xmlns:a16="http://schemas.microsoft.com/office/drawing/2014/main" id="{FA1C2923-BD4B-465B-AE34-8868D642BB3D}"/>
              </a:ext>
            </a:extLst>
          </p:cNvPr>
          <p:cNvCxnSpPr>
            <a:cxnSpLocks/>
          </p:cNvCxnSpPr>
          <p:nvPr/>
        </p:nvCxnSpPr>
        <p:spPr>
          <a:xfrm flipV="1">
            <a:off x="11150383" y="2813664"/>
            <a:ext cx="654" cy="20618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5" name="直接连接符 364">
            <a:extLst>
              <a:ext uri="{FF2B5EF4-FFF2-40B4-BE49-F238E27FC236}">
                <a16:creationId xmlns:a16="http://schemas.microsoft.com/office/drawing/2014/main" id="{9D888191-21B4-4BE4-9CB5-30A4EB9B5189}"/>
              </a:ext>
            </a:extLst>
          </p:cNvPr>
          <p:cNvCxnSpPr>
            <a:cxnSpLocks/>
          </p:cNvCxnSpPr>
          <p:nvPr/>
        </p:nvCxnSpPr>
        <p:spPr>
          <a:xfrm flipV="1">
            <a:off x="11515671" y="2813664"/>
            <a:ext cx="654" cy="20618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7" name="组合 366">
            <a:extLst>
              <a:ext uri="{FF2B5EF4-FFF2-40B4-BE49-F238E27FC236}">
                <a16:creationId xmlns:a16="http://schemas.microsoft.com/office/drawing/2014/main" id="{CF134087-2D81-46AC-A516-BAEBDE8D11F0}"/>
              </a:ext>
            </a:extLst>
          </p:cNvPr>
          <p:cNvGrpSpPr/>
          <p:nvPr/>
        </p:nvGrpSpPr>
        <p:grpSpPr>
          <a:xfrm>
            <a:off x="10789593" y="6041892"/>
            <a:ext cx="733816" cy="206186"/>
            <a:chOff x="10643480" y="3789817"/>
            <a:chExt cx="733816" cy="206186"/>
          </a:xfrm>
        </p:grpSpPr>
        <p:cxnSp>
          <p:nvCxnSpPr>
            <p:cNvPr id="368" name="直接箭头连接符 367">
              <a:extLst>
                <a:ext uri="{FF2B5EF4-FFF2-40B4-BE49-F238E27FC236}">
                  <a16:creationId xmlns:a16="http://schemas.microsoft.com/office/drawing/2014/main" id="{0B65D7FC-5D49-4A97-82BE-670445D42E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3480" y="3792931"/>
              <a:ext cx="362964" cy="0"/>
            </a:xfrm>
            <a:prstGeom prst="straightConnector1">
              <a:avLst/>
            </a:prstGeom>
            <a:ln w="12700">
              <a:solidFill>
                <a:srgbClr val="7030A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9" name="直接连接符 368">
              <a:extLst>
                <a:ext uri="{FF2B5EF4-FFF2-40B4-BE49-F238E27FC236}">
                  <a16:creationId xmlns:a16="http://schemas.microsoft.com/office/drawing/2014/main" id="{7280E9E6-0658-43AB-BD1B-F5BD2F2F94A2}"/>
                </a:ext>
              </a:extLst>
            </p:cNvPr>
            <p:cNvCxnSpPr>
              <a:cxnSpLocks/>
            </p:cNvCxnSpPr>
            <p:nvPr/>
          </p:nvCxnSpPr>
          <p:spPr>
            <a:xfrm>
              <a:off x="10997458" y="3996003"/>
              <a:ext cx="379838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0" name="直接连接符 369">
              <a:extLst>
                <a:ext uri="{FF2B5EF4-FFF2-40B4-BE49-F238E27FC236}">
                  <a16:creationId xmlns:a16="http://schemas.microsoft.com/office/drawing/2014/main" id="{B06B74B5-D71F-4D7A-AEB5-1543714AA3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06444" y="3789817"/>
              <a:ext cx="654" cy="206186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1" name="直接连接符 370">
              <a:extLst>
                <a:ext uri="{FF2B5EF4-FFF2-40B4-BE49-F238E27FC236}">
                  <a16:creationId xmlns:a16="http://schemas.microsoft.com/office/drawing/2014/main" id="{CE3249F6-E73D-494B-BEC5-69F631DFEF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71732" y="3789817"/>
              <a:ext cx="654" cy="206186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9" name="矩形: 圆角 348">
            <a:extLst>
              <a:ext uri="{FF2B5EF4-FFF2-40B4-BE49-F238E27FC236}">
                <a16:creationId xmlns:a16="http://schemas.microsoft.com/office/drawing/2014/main" id="{1CE2083D-E0C2-45BF-85DC-C9BF5762F185}"/>
              </a:ext>
            </a:extLst>
          </p:cNvPr>
          <p:cNvSpPr/>
          <p:nvPr/>
        </p:nvSpPr>
        <p:spPr>
          <a:xfrm>
            <a:off x="1244306" y="11805843"/>
            <a:ext cx="2483521" cy="2847383"/>
          </a:xfrm>
          <a:prstGeom prst="roundRect">
            <a:avLst>
              <a:gd name="adj" fmla="val 4136"/>
            </a:avLst>
          </a:prstGeom>
          <a:solidFill>
            <a:srgbClr val="F3F3F6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0" name="矩形: 圆角 349">
            <a:extLst>
              <a:ext uri="{FF2B5EF4-FFF2-40B4-BE49-F238E27FC236}">
                <a16:creationId xmlns:a16="http://schemas.microsoft.com/office/drawing/2014/main" id="{60DE5CC4-23A5-4301-9F2C-E21D9C793BA6}"/>
              </a:ext>
            </a:extLst>
          </p:cNvPr>
          <p:cNvSpPr/>
          <p:nvPr/>
        </p:nvSpPr>
        <p:spPr>
          <a:xfrm>
            <a:off x="1453354" y="11935523"/>
            <a:ext cx="1897066" cy="426694"/>
          </a:xfrm>
          <a:prstGeom prst="roundRect">
            <a:avLst/>
          </a:prstGeom>
          <a:solidFill>
            <a:srgbClr val="E1E0F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Row-Column 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Decoupled Attention</a:t>
            </a:r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1" name="矩形 350">
            <a:extLst>
              <a:ext uri="{FF2B5EF4-FFF2-40B4-BE49-F238E27FC236}">
                <a16:creationId xmlns:a16="http://schemas.microsoft.com/office/drawing/2014/main" id="{105C2AE3-F486-4CD3-AC50-9741B942B158}"/>
              </a:ext>
            </a:extLst>
          </p:cNvPr>
          <p:cNvSpPr>
            <a:spLocks/>
          </p:cNvSpPr>
          <p:nvPr/>
        </p:nvSpPr>
        <p:spPr>
          <a:xfrm>
            <a:off x="1766661" y="12524319"/>
            <a:ext cx="103623" cy="1660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52" name="组合 351">
            <a:extLst>
              <a:ext uri="{FF2B5EF4-FFF2-40B4-BE49-F238E27FC236}">
                <a16:creationId xmlns:a16="http://schemas.microsoft.com/office/drawing/2014/main" id="{E1F35F7E-B20A-4E5D-B1C8-8940F6808FA5}"/>
              </a:ext>
            </a:extLst>
          </p:cNvPr>
          <p:cNvGrpSpPr/>
          <p:nvPr/>
        </p:nvGrpSpPr>
        <p:grpSpPr>
          <a:xfrm>
            <a:off x="2320829" y="12513044"/>
            <a:ext cx="154631" cy="470053"/>
            <a:chOff x="2110000" y="2781301"/>
            <a:chExt cx="154631" cy="470053"/>
          </a:xfrm>
        </p:grpSpPr>
        <p:sp>
          <p:nvSpPr>
            <p:cNvPr id="353" name="矩形 352">
              <a:extLst>
                <a:ext uri="{FF2B5EF4-FFF2-40B4-BE49-F238E27FC236}">
                  <a16:creationId xmlns:a16="http://schemas.microsoft.com/office/drawing/2014/main" id="{221E148D-560C-418D-B0FE-104C2CB6D0F0}"/>
                </a:ext>
              </a:extLst>
            </p:cNvPr>
            <p:cNvSpPr>
              <a:spLocks/>
            </p:cNvSpPr>
            <p:nvPr/>
          </p:nvSpPr>
          <p:spPr>
            <a:xfrm>
              <a:off x="2135504" y="2781301"/>
              <a:ext cx="103623" cy="1660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4" name="矩形 353">
              <a:extLst>
                <a:ext uri="{FF2B5EF4-FFF2-40B4-BE49-F238E27FC236}">
                  <a16:creationId xmlns:a16="http://schemas.microsoft.com/office/drawing/2014/main" id="{0D443516-554D-4CA7-90C9-66324A2D87BB}"/>
                </a:ext>
              </a:extLst>
            </p:cNvPr>
            <p:cNvSpPr>
              <a:spLocks/>
            </p:cNvSpPr>
            <p:nvPr/>
          </p:nvSpPr>
          <p:spPr>
            <a:xfrm>
              <a:off x="2135504" y="3085309"/>
              <a:ext cx="103623" cy="1660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56" name="图片 355">
              <a:extLst>
                <a:ext uri="{FF2B5EF4-FFF2-40B4-BE49-F238E27FC236}">
                  <a16:creationId xmlns:a16="http://schemas.microsoft.com/office/drawing/2014/main" id="{DE429C59-338A-4DC9-9887-BB1580832E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10000" y="2938749"/>
              <a:ext cx="154631" cy="154631"/>
            </a:xfrm>
            <a:prstGeom prst="rect">
              <a:avLst/>
            </a:prstGeom>
          </p:spPr>
        </p:pic>
      </p:grpSp>
      <p:sp>
        <p:nvSpPr>
          <p:cNvPr id="357" name="文本框 356">
            <a:extLst>
              <a:ext uri="{FF2B5EF4-FFF2-40B4-BE49-F238E27FC236}">
                <a16:creationId xmlns:a16="http://schemas.microsoft.com/office/drawing/2014/main" id="{2BD6AAB1-CAE1-49EC-81B5-1467D4F869A2}"/>
              </a:ext>
            </a:extLst>
          </p:cNvPr>
          <p:cNvSpPr txBox="1"/>
          <p:nvPr/>
        </p:nvSpPr>
        <p:spPr>
          <a:xfrm>
            <a:off x="1109707" y="11532075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Layer 1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" name="文本框 357">
            <a:extLst>
              <a:ext uri="{FF2B5EF4-FFF2-40B4-BE49-F238E27FC236}">
                <a16:creationId xmlns:a16="http://schemas.microsoft.com/office/drawing/2014/main" id="{629AE305-799E-465F-846D-FF602056E67C}"/>
              </a:ext>
            </a:extLst>
          </p:cNvPr>
          <p:cNvSpPr txBox="1"/>
          <p:nvPr/>
        </p:nvSpPr>
        <p:spPr>
          <a:xfrm>
            <a:off x="2547583" y="12349308"/>
            <a:ext cx="544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0" name="文本框 359">
            <a:extLst>
              <a:ext uri="{FF2B5EF4-FFF2-40B4-BE49-F238E27FC236}">
                <a16:creationId xmlns:a16="http://schemas.microsoft.com/office/drawing/2014/main" id="{7D825FA2-CEAB-4720-9C3A-4D1151D53DB3}"/>
              </a:ext>
            </a:extLst>
          </p:cNvPr>
          <p:cNvSpPr txBox="1"/>
          <p:nvPr/>
        </p:nvSpPr>
        <p:spPr>
          <a:xfrm>
            <a:off x="1977679" y="12349308"/>
            <a:ext cx="544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2" name="文本框 361">
            <a:extLst>
              <a:ext uri="{FF2B5EF4-FFF2-40B4-BE49-F238E27FC236}">
                <a16:creationId xmlns:a16="http://schemas.microsoft.com/office/drawing/2014/main" id="{938CDAEA-D9D8-43F5-86A2-5C2646BE50DB}"/>
              </a:ext>
            </a:extLst>
          </p:cNvPr>
          <p:cNvSpPr txBox="1"/>
          <p:nvPr/>
        </p:nvSpPr>
        <p:spPr>
          <a:xfrm>
            <a:off x="1377315" y="12349308"/>
            <a:ext cx="544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3" name="直接箭头连接符 362">
            <a:extLst>
              <a:ext uri="{FF2B5EF4-FFF2-40B4-BE49-F238E27FC236}">
                <a16:creationId xmlns:a16="http://schemas.microsoft.com/office/drawing/2014/main" id="{E9B66C22-1491-4519-A6E5-580849D376C2}"/>
              </a:ext>
            </a:extLst>
          </p:cNvPr>
          <p:cNvCxnSpPr>
            <a:cxnSpLocks/>
          </p:cNvCxnSpPr>
          <p:nvPr/>
        </p:nvCxnSpPr>
        <p:spPr>
          <a:xfrm flipV="1">
            <a:off x="1813671" y="12362217"/>
            <a:ext cx="0" cy="1543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4" name="直接箭头连接符 363">
            <a:extLst>
              <a:ext uri="{FF2B5EF4-FFF2-40B4-BE49-F238E27FC236}">
                <a16:creationId xmlns:a16="http://schemas.microsoft.com/office/drawing/2014/main" id="{2EE07BDA-E9D8-4F0E-84A3-789CD3FCCA82}"/>
              </a:ext>
            </a:extLst>
          </p:cNvPr>
          <p:cNvCxnSpPr>
            <a:cxnSpLocks/>
          </p:cNvCxnSpPr>
          <p:nvPr/>
        </p:nvCxnSpPr>
        <p:spPr>
          <a:xfrm flipV="1">
            <a:off x="2392159" y="12362217"/>
            <a:ext cx="0" cy="1543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直接箭头连接符 365">
            <a:extLst>
              <a:ext uri="{FF2B5EF4-FFF2-40B4-BE49-F238E27FC236}">
                <a16:creationId xmlns:a16="http://schemas.microsoft.com/office/drawing/2014/main" id="{C37C2002-E952-420C-BF83-92A6F89FAA52}"/>
              </a:ext>
            </a:extLst>
          </p:cNvPr>
          <p:cNvCxnSpPr>
            <a:cxnSpLocks/>
          </p:cNvCxnSpPr>
          <p:nvPr/>
        </p:nvCxnSpPr>
        <p:spPr>
          <a:xfrm flipV="1">
            <a:off x="2978742" y="12362217"/>
            <a:ext cx="0" cy="1543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2" name="连接符: 肘形 371">
            <a:extLst>
              <a:ext uri="{FF2B5EF4-FFF2-40B4-BE49-F238E27FC236}">
                <a16:creationId xmlns:a16="http://schemas.microsoft.com/office/drawing/2014/main" id="{AF760BFA-C737-4707-BB7D-21531BBDCEAE}"/>
              </a:ext>
            </a:extLst>
          </p:cNvPr>
          <p:cNvCxnSpPr>
            <a:cxnSpLocks/>
            <a:endCxn id="378" idx="3"/>
          </p:cNvCxnSpPr>
          <p:nvPr/>
        </p:nvCxnSpPr>
        <p:spPr>
          <a:xfrm rot="10800000">
            <a:off x="1870285" y="13847088"/>
            <a:ext cx="823191" cy="610391"/>
          </a:xfrm>
          <a:prstGeom prst="bentConnector3">
            <a:avLst>
              <a:gd name="adj1" fmla="val 73657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3" name="组合 372">
            <a:extLst>
              <a:ext uri="{FF2B5EF4-FFF2-40B4-BE49-F238E27FC236}">
                <a16:creationId xmlns:a16="http://schemas.microsoft.com/office/drawing/2014/main" id="{57472FC0-E635-4C84-9559-1DF6EEE307DE}"/>
              </a:ext>
            </a:extLst>
          </p:cNvPr>
          <p:cNvGrpSpPr/>
          <p:nvPr/>
        </p:nvGrpSpPr>
        <p:grpSpPr>
          <a:xfrm>
            <a:off x="2905167" y="12512007"/>
            <a:ext cx="154631" cy="470053"/>
            <a:chOff x="2110000" y="2781301"/>
            <a:chExt cx="154631" cy="470053"/>
          </a:xfrm>
        </p:grpSpPr>
        <p:sp>
          <p:nvSpPr>
            <p:cNvPr id="374" name="矩形 373">
              <a:extLst>
                <a:ext uri="{FF2B5EF4-FFF2-40B4-BE49-F238E27FC236}">
                  <a16:creationId xmlns:a16="http://schemas.microsoft.com/office/drawing/2014/main" id="{1D200798-FA74-4A9B-B119-59819182BDF4}"/>
                </a:ext>
              </a:extLst>
            </p:cNvPr>
            <p:cNvSpPr>
              <a:spLocks/>
            </p:cNvSpPr>
            <p:nvPr/>
          </p:nvSpPr>
          <p:spPr>
            <a:xfrm>
              <a:off x="2135504" y="2781301"/>
              <a:ext cx="103623" cy="1660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5" name="矩形 374">
              <a:extLst>
                <a:ext uri="{FF2B5EF4-FFF2-40B4-BE49-F238E27FC236}">
                  <a16:creationId xmlns:a16="http://schemas.microsoft.com/office/drawing/2014/main" id="{1679D971-554A-4CED-9BC2-54D1C223997C}"/>
                </a:ext>
              </a:extLst>
            </p:cNvPr>
            <p:cNvSpPr>
              <a:spLocks/>
            </p:cNvSpPr>
            <p:nvPr/>
          </p:nvSpPr>
          <p:spPr>
            <a:xfrm>
              <a:off x="2135504" y="3085309"/>
              <a:ext cx="103623" cy="1660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76" name="图片 375">
              <a:extLst>
                <a:ext uri="{FF2B5EF4-FFF2-40B4-BE49-F238E27FC236}">
                  <a16:creationId xmlns:a16="http://schemas.microsoft.com/office/drawing/2014/main" id="{F2D02994-586B-4EF2-9284-0C71CD6DEA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10000" y="2938749"/>
              <a:ext cx="154631" cy="154631"/>
            </a:xfrm>
            <a:prstGeom prst="rect">
              <a:avLst/>
            </a:prstGeom>
          </p:spPr>
        </p:pic>
      </p:grpSp>
      <p:sp>
        <p:nvSpPr>
          <p:cNvPr id="377" name="矩形: 圆角 376">
            <a:extLst>
              <a:ext uri="{FF2B5EF4-FFF2-40B4-BE49-F238E27FC236}">
                <a16:creationId xmlns:a16="http://schemas.microsoft.com/office/drawing/2014/main" id="{6096CF5F-9FB7-4187-8667-67274215E6A6}"/>
              </a:ext>
            </a:extLst>
          </p:cNvPr>
          <p:cNvSpPr/>
          <p:nvPr/>
        </p:nvSpPr>
        <p:spPr>
          <a:xfrm>
            <a:off x="1453354" y="13169050"/>
            <a:ext cx="1897066" cy="426694"/>
          </a:xfrm>
          <a:prstGeom prst="roundRect">
            <a:avLst/>
          </a:prstGeom>
          <a:solidFill>
            <a:srgbClr val="F3F3F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Self-Attention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8" name="矩形 377">
            <a:extLst>
              <a:ext uri="{FF2B5EF4-FFF2-40B4-BE49-F238E27FC236}">
                <a16:creationId xmlns:a16="http://schemas.microsoft.com/office/drawing/2014/main" id="{49AB1282-932B-4DE8-8492-9A0C8783BB24}"/>
              </a:ext>
            </a:extLst>
          </p:cNvPr>
          <p:cNvSpPr>
            <a:spLocks/>
          </p:cNvSpPr>
          <p:nvPr/>
        </p:nvSpPr>
        <p:spPr>
          <a:xfrm>
            <a:off x="1766661" y="13764064"/>
            <a:ext cx="103623" cy="1660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79" name="组合 378">
            <a:extLst>
              <a:ext uri="{FF2B5EF4-FFF2-40B4-BE49-F238E27FC236}">
                <a16:creationId xmlns:a16="http://schemas.microsoft.com/office/drawing/2014/main" id="{443F09EA-2B6B-434F-8F18-3B604C47E65E}"/>
              </a:ext>
            </a:extLst>
          </p:cNvPr>
          <p:cNvGrpSpPr/>
          <p:nvPr/>
        </p:nvGrpSpPr>
        <p:grpSpPr>
          <a:xfrm>
            <a:off x="2320829" y="13751752"/>
            <a:ext cx="154631" cy="470053"/>
            <a:chOff x="2110000" y="2781301"/>
            <a:chExt cx="154631" cy="470053"/>
          </a:xfrm>
        </p:grpSpPr>
        <p:sp>
          <p:nvSpPr>
            <p:cNvPr id="380" name="矩形 379">
              <a:extLst>
                <a:ext uri="{FF2B5EF4-FFF2-40B4-BE49-F238E27FC236}">
                  <a16:creationId xmlns:a16="http://schemas.microsoft.com/office/drawing/2014/main" id="{14A629BB-BFBD-4D86-8C7A-DD93FCCE1E1C}"/>
                </a:ext>
              </a:extLst>
            </p:cNvPr>
            <p:cNvSpPr>
              <a:spLocks/>
            </p:cNvSpPr>
            <p:nvPr/>
          </p:nvSpPr>
          <p:spPr>
            <a:xfrm>
              <a:off x="2135504" y="2781301"/>
              <a:ext cx="103623" cy="1660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1" name="矩形 380">
              <a:extLst>
                <a:ext uri="{FF2B5EF4-FFF2-40B4-BE49-F238E27FC236}">
                  <a16:creationId xmlns:a16="http://schemas.microsoft.com/office/drawing/2014/main" id="{25AEF30A-76A0-4CDC-ABC1-5747DB3A7547}"/>
                </a:ext>
              </a:extLst>
            </p:cNvPr>
            <p:cNvSpPr>
              <a:spLocks/>
            </p:cNvSpPr>
            <p:nvPr/>
          </p:nvSpPr>
          <p:spPr>
            <a:xfrm>
              <a:off x="2135504" y="3085309"/>
              <a:ext cx="103623" cy="1660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82" name="图片 381">
              <a:extLst>
                <a:ext uri="{FF2B5EF4-FFF2-40B4-BE49-F238E27FC236}">
                  <a16:creationId xmlns:a16="http://schemas.microsoft.com/office/drawing/2014/main" id="{1908635E-A09A-40D8-B8F0-701DCEA0FE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10000" y="2938749"/>
              <a:ext cx="154631" cy="154631"/>
            </a:xfrm>
            <a:prstGeom prst="rect">
              <a:avLst/>
            </a:prstGeom>
          </p:spPr>
        </p:pic>
      </p:grpSp>
      <p:sp>
        <p:nvSpPr>
          <p:cNvPr id="383" name="文本框 382">
            <a:extLst>
              <a:ext uri="{FF2B5EF4-FFF2-40B4-BE49-F238E27FC236}">
                <a16:creationId xmlns:a16="http://schemas.microsoft.com/office/drawing/2014/main" id="{B13906E4-D285-458E-89DB-3BBD46DE6919}"/>
              </a:ext>
            </a:extLst>
          </p:cNvPr>
          <p:cNvSpPr txBox="1"/>
          <p:nvPr/>
        </p:nvSpPr>
        <p:spPr>
          <a:xfrm>
            <a:off x="2547583" y="13589053"/>
            <a:ext cx="544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4" name="文本框 383">
            <a:extLst>
              <a:ext uri="{FF2B5EF4-FFF2-40B4-BE49-F238E27FC236}">
                <a16:creationId xmlns:a16="http://schemas.microsoft.com/office/drawing/2014/main" id="{87148084-418C-44B4-9653-9A68E29A59B0}"/>
              </a:ext>
            </a:extLst>
          </p:cNvPr>
          <p:cNvSpPr txBox="1"/>
          <p:nvPr/>
        </p:nvSpPr>
        <p:spPr>
          <a:xfrm>
            <a:off x="1977679" y="13589053"/>
            <a:ext cx="544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5" name="文本框 384">
            <a:extLst>
              <a:ext uri="{FF2B5EF4-FFF2-40B4-BE49-F238E27FC236}">
                <a16:creationId xmlns:a16="http://schemas.microsoft.com/office/drawing/2014/main" id="{A5B7D87C-8527-4C5E-AB42-381C0B597BC0}"/>
              </a:ext>
            </a:extLst>
          </p:cNvPr>
          <p:cNvSpPr txBox="1"/>
          <p:nvPr/>
        </p:nvSpPr>
        <p:spPr>
          <a:xfrm>
            <a:off x="1377315" y="13589053"/>
            <a:ext cx="544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6" name="直接箭头连接符 385">
            <a:extLst>
              <a:ext uri="{FF2B5EF4-FFF2-40B4-BE49-F238E27FC236}">
                <a16:creationId xmlns:a16="http://schemas.microsoft.com/office/drawing/2014/main" id="{E560F73E-62B7-4EEB-B168-E3D2FE57C8A5}"/>
              </a:ext>
            </a:extLst>
          </p:cNvPr>
          <p:cNvCxnSpPr>
            <a:cxnSpLocks/>
          </p:cNvCxnSpPr>
          <p:nvPr/>
        </p:nvCxnSpPr>
        <p:spPr>
          <a:xfrm flipV="1">
            <a:off x="1813671" y="13601962"/>
            <a:ext cx="0" cy="1543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7" name="直接箭头连接符 386">
            <a:extLst>
              <a:ext uri="{FF2B5EF4-FFF2-40B4-BE49-F238E27FC236}">
                <a16:creationId xmlns:a16="http://schemas.microsoft.com/office/drawing/2014/main" id="{C865EC04-334E-4257-B8CB-CEFDCCA0F8AD}"/>
              </a:ext>
            </a:extLst>
          </p:cNvPr>
          <p:cNvCxnSpPr>
            <a:cxnSpLocks/>
          </p:cNvCxnSpPr>
          <p:nvPr/>
        </p:nvCxnSpPr>
        <p:spPr>
          <a:xfrm flipV="1">
            <a:off x="2392159" y="13601962"/>
            <a:ext cx="0" cy="1543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8" name="直接箭头连接符 387">
            <a:extLst>
              <a:ext uri="{FF2B5EF4-FFF2-40B4-BE49-F238E27FC236}">
                <a16:creationId xmlns:a16="http://schemas.microsoft.com/office/drawing/2014/main" id="{4263B1A4-14CB-4553-AB59-FDE72AF561BC}"/>
              </a:ext>
            </a:extLst>
          </p:cNvPr>
          <p:cNvCxnSpPr>
            <a:cxnSpLocks/>
          </p:cNvCxnSpPr>
          <p:nvPr/>
        </p:nvCxnSpPr>
        <p:spPr>
          <a:xfrm flipV="1">
            <a:off x="2978742" y="13601962"/>
            <a:ext cx="0" cy="1543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89" name="组合 388">
            <a:extLst>
              <a:ext uri="{FF2B5EF4-FFF2-40B4-BE49-F238E27FC236}">
                <a16:creationId xmlns:a16="http://schemas.microsoft.com/office/drawing/2014/main" id="{34E9ECB9-7A31-49C0-AC58-781EF9CB288D}"/>
              </a:ext>
            </a:extLst>
          </p:cNvPr>
          <p:cNvGrpSpPr/>
          <p:nvPr/>
        </p:nvGrpSpPr>
        <p:grpSpPr>
          <a:xfrm>
            <a:off x="2905167" y="13754921"/>
            <a:ext cx="154631" cy="466878"/>
            <a:chOff x="2110000" y="2784476"/>
            <a:chExt cx="154631" cy="466878"/>
          </a:xfrm>
        </p:grpSpPr>
        <p:sp>
          <p:nvSpPr>
            <p:cNvPr id="390" name="矩形 389">
              <a:extLst>
                <a:ext uri="{FF2B5EF4-FFF2-40B4-BE49-F238E27FC236}">
                  <a16:creationId xmlns:a16="http://schemas.microsoft.com/office/drawing/2014/main" id="{D188DE34-D242-4A30-AD25-9D13F7F00CE1}"/>
                </a:ext>
              </a:extLst>
            </p:cNvPr>
            <p:cNvSpPr>
              <a:spLocks/>
            </p:cNvSpPr>
            <p:nvPr/>
          </p:nvSpPr>
          <p:spPr>
            <a:xfrm>
              <a:off x="2135504" y="2784476"/>
              <a:ext cx="103623" cy="1660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1" name="矩形 390">
              <a:extLst>
                <a:ext uri="{FF2B5EF4-FFF2-40B4-BE49-F238E27FC236}">
                  <a16:creationId xmlns:a16="http://schemas.microsoft.com/office/drawing/2014/main" id="{503E3BEA-4A9E-4DDD-A990-CBFD4D811CF0}"/>
                </a:ext>
              </a:extLst>
            </p:cNvPr>
            <p:cNvSpPr>
              <a:spLocks/>
            </p:cNvSpPr>
            <p:nvPr/>
          </p:nvSpPr>
          <p:spPr>
            <a:xfrm>
              <a:off x="2135504" y="3085309"/>
              <a:ext cx="103623" cy="1660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92" name="图片 391">
              <a:extLst>
                <a:ext uri="{FF2B5EF4-FFF2-40B4-BE49-F238E27FC236}">
                  <a16:creationId xmlns:a16="http://schemas.microsoft.com/office/drawing/2014/main" id="{58FFFE1A-94C4-4555-937A-86F9C408AF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10000" y="2938749"/>
              <a:ext cx="154631" cy="154631"/>
            </a:xfrm>
            <a:prstGeom prst="rect">
              <a:avLst/>
            </a:prstGeom>
          </p:spPr>
        </p:pic>
      </p:grpSp>
      <p:sp>
        <p:nvSpPr>
          <p:cNvPr id="393" name="矩形 392">
            <a:extLst>
              <a:ext uri="{FF2B5EF4-FFF2-40B4-BE49-F238E27FC236}">
                <a16:creationId xmlns:a16="http://schemas.microsoft.com/office/drawing/2014/main" id="{E373BF73-60CE-42A9-9748-32539AE794FC}"/>
              </a:ext>
            </a:extLst>
          </p:cNvPr>
          <p:cNvSpPr>
            <a:spLocks/>
          </p:cNvSpPr>
          <p:nvPr/>
        </p:nvSpPr>
        <p:spPr>
          <a:xfrm>
            <a:off x="2346333" y="14996123"/>
            <a:ext cx="103623" cy="1660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4" name="连接符: 肘形 393">
            <a:extLst>
              <a:ext uri="{FF2B5EF4-FFF2-40B4-BE49-F238E27FC236}">
                <a16:creationId xmlns:a16="http://schemas.microsoft.com/office/drawing/2014/main" id="{C627007B-9FD9-4EFA-B758-33FB63DFBB8C}"/>
              </a:ext>
            </a:extLst>
          </p:cNvPr>
          <p:cNvCxnSpPr>
            <a:cxnSpLocks/>
            <a:stCxn id="393" idx="3"/>
            <a:endCxn id="390" idx="1"/>
          </p:cNvCxnSpPr>
          <p:nvPr/>
        </p:nvCxnSpPr>
        <p:spPr>
          <a:xfrm flipV="1">
            <a:off x="2449956" y="13837944"/>
            <a:ext cx="480715" cy="1241196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5" name="直接箭头连接符 394">
            <a:extLst>
              <a:ext uri="{FF2B5EF4-FFF2-40B4-BE49-F238E27FC236}">
                <a16:creationId xmlns:a16="http://schemas.microsoft.com/office/drawing/2014/main" id="{7D55CF84-8DC7-446D-9300-C25457846FD8}"/>
              </a:ext>
            </a:extLst>
          </p:cNvPr>
          <p:cNvCxnSpPr>
            <a:cxnSpLocks/>
            <a:endCxn id="380" idx="3"/>
          </p:cNvCxnSpPr>
          <p:nvPr/>
        </p:nvCxnSpPr>
        <p:spPr>
          <a:xfrm flipH="1" flipV="1">
            <a:off x="2449950" y="13834775"/>
            <a:ext cx="240358" cy="351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6" name="矩形 395">
            <a:extLst>
              <a:ext uri="{FF2B5EF4-FFF2-40B4-BE49-F238E27FC236}">
                <a16:creationId xmlns:a16="http://schemas.microsoft.com/office/drawing/2014/main" id="{B83E57C1-7F98-4794-B4EE-22CF831C2F44}"/>
              </a:ext>
            </a:extLst>
          </p:cNvPr>
          <p:cNvSpPr>
            <a:spLocks/>
          </p:cNvSpPr>
          <p:nvPr/>
        </p:nvSpPr>
        <p:spPr>
          <a:xfrm>
            <a:off x="3774244" y="14738976"/>
            <a:ext cx="103623" cy="16604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7" name="连接符: 肘形 396">
            <a:extLst>
              <a:ext uri="{FF2B5EF4-FFF2-40B4-BE49-F238E27FC236}">
                <a16:creationId xmlns:a16="http://schemas.microsoft.com/office/drawing/2014/main" id="{C23CB3EA-C882-478A-A3D5-6A0D168B0B40}"/>
              </a:ext>
            </a:extLst>
          </p:cNvPr>
          <p:cNvCxnSpPr>
            <a:cxnSpLocks/>
            <a:stCxn id="396" idx="0"/>
            <a:endCxn id="391" idx="3"/>
          </p:cNvCxnSpPr>
          <p:nvPr/>
        </p:nvCxnSpPr>
        <p:spPr>
          <a:xfrm rot="16200000" flipV="1">
            <a:off x="3130073" y="14042993"/>
            <a:ext cx="600194" cy="791762"/>
          </a:xfrm>
          <a:prstGeom prst="bentConnector2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8" name="连接符: 肘形 397">
            <a:extLst>
              <a:ext uri="{FF2B5EF4-FFF2-40B4-BE49-F238E27FC236}">
                <a16:creationId xmlns:a16="http://schemas.microsoft.com/office/drawing/2014/main" id="{EB0D0448-C4F3-4802-84D3-C63C20428099}"/>
              </a:ext>
            </a:extLst>
          </p:cNvPr>
          <p:cNvCxnSpPr>
            <a:cxnSpLocks/>
            <a:stCxn id="462" idx="0"/>
            <a:endCxn id="375" idx="3"/>
          </p:cNvCxnSpPr>
          <p:nvPr/>
        </p:nvCxnSpPr>
        <p:spPr>
          <a:xfrm rot="16200000" flipV="1">
            <a:off x="2216158" y="13717169"/>
            <a:ext cx="2092262" cy="455999"/>
          </a:xfrm>
          <a:prstGeom prst="bentConnector2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9" name="连接符: 肘形 398">
            <a:extLst>
              <a:ext uri="{FF2B5EF4-FFF2-40B4-BE49-F238E27FC236}">
                <a16:creationId xmlns:a16="http://schemas.microsoft.com/office/drawing/2014/main" id="{E9C23A43-6710-429B-B858-25B61C6AFDEE}"/>
              </a:ext>
            </a:extLst>
          </p:cNvPr>
          <p:cNvCxnSpPr>
            <a:cxnSpLocks/>
            <a:endCxn id="374" idx="1"/>
          </p:cNvCxnSpPr>
          <p:nvPr/>
        </p:nvCxnSpPr>
        <p:spPr>
          <a:xfrm flipV="1">
            <a:off x="2400611" y="12595024"/>
            <a:ext cx="530054" cy="499074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0" name="直接连接符 399">
            <a:extLst>
              <a:ext uri="{FF2B5EF4-FFF2-40B4-BE49-F238E27FC236}">
                <a16:creationId xmlns:a16="http://schemas.microsoft.com/office/drawing/2014/main" id="{C0C324C3-8AF0-4818-ADDE-0A2FE99BF917}"/>
              </a:ext>
            </a:extLst>
          </p:cNvPr>
          <p:cNvCxnSpPr>
            <a:cxnSpLocks/>
            <a:stCxn id="377" idx="0"/>
          </p:cNvCxnSpPr>
          <p:nvPr/>
        </p:nvCxnSpPr>
        <p:spPr>
          <a:xfrm flipV="1">
            <a:off x="2401887" y="13092036"/>
            <a:ext cx="0" cy="7701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1" name="立方体 400">
            <a:extLst>
              <a:ext uri="{FF2B5EF4-FFF2-40B4-BE49-F238E27FC236}">
                <a16:creationId xmlns:a16="http://schemas.microsoft.com/office/drawing/2014/main" id="{36210523-044B-42F6-B77B-18872BCA744E}"/>
              </a:ext>
            </a:extLst>
          </p:cNvPr>
          <p:cNvSpPr/>
          <p:nvPr/>
        </p:nvSpPr>
        <p:spPr>
          <a:xfrm>
            <a:off x="266696" y="12699448"/>
            <a:ext cx="796853" cy="392572"/>
          </a:xfrm>
          <a:prstGeom prst="cube">
            <a:avLst>
              <a:gd name="adj" fmla="val 6957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02" name="立方体 401">
            <a:extLst>
              <a:ext uri="{FF2B5EF4-FFF2-40B4-BE49-F238E27FC236}">
                <a16:creationId xmlns:a16="http://schemas.microsoft.com/office/drawing/2014/main" id="{0A314EDA-1FC9-4CAE-A9FB-5005B4C0C0D7}"/>
              </a:ext>
            </a:extLst>
          </p:cNvPr>
          <p:cNvSpPr/>
          <p:nvPr/>
        </p:nvSpPr>
        <p:spPr>
          <a:xfrm>
            <a:off x="274007" y="12445702"/>
            <a:ext cx="796853" cy="392572"/>
          </a:xfrm>
          <a:prstGeom prst="cube">
            <a:avLst>
              <a:gd name="adj" fmla="val 6957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403" name="连接符: 肘形 402">
            <a:extLst>
              <a:ext uri="{FF2B5EF4-FFF2-40B4-BE49-F238E27FC236}">
                <a16:creationId xmlns:a16="http://schemas.microsoft.com/office/drawing/2014/main" id="{28FF52F1-6CBA-4D67-9872-711C80130DDC}"/>
              </a:ext>
            </a:extLst>
          </p:cNvPr>
          <p:cNvCxnSpPr>
            <a:cxnSpLocks/>
            <a:endCxn id="353" idx="1"/>
          </p:cNvCxnSpPr>
          <p:nvPr/>
        </p:nvCxnSpPr>
        <p:spPr>
          <a:xfrm flipV="1">
            <a:off x="1552532" y="12596067"/>
            <a:ext cx="793801" cy="200031"/>
          </a:xfrm>
          <a:prstGeom prst="bentConnector3">
            <a:avLst>
              <a:gd name="adj1" fmla="val 57466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0" name="直接箭头连接符 439">
            <a:extLst>
              <a:ext uri="{FF2B5EF4-FFF2-40B4-BE49-F238E27FC236}">
                <a16:creationId xmlns:a16="http://schemas.microsoft.com/office/drawing/2014/main" id="{464EEB66-FD8B-4B7C-8571-C871FD90D8B9}"/>
              </a:ext>
            </a:extLst>
          </p:cNvPr>
          <p:cNvCxnSpPr>
            <a:cxnSpLocks/>
            <a:endCxn id="351" idx="1"/>
          </p:cNvCxnSpPr>
          <p:nvPr/>
        </p:nvCxnSpPr>
        <p:spPr>
          <a:xfrm>
            <a:off x="966169" y="12607336"/>
            <a:ext cx="80048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5" name="直接连接符 444">
            <a:extLst>
              <a:ext uri="{FF2B5EF4-FFF2-40B4-BE49-F238E27FC236}">
                <a16:creationId xmlns:a16="http://schemas.microsoft.com/office/drawing/2014/main" id="{8332D4B1-749E-44BE-9F0E-7AE31FF34667}"/>
              </a:ext>
            </a:extLst>
          </p:cNvPr>
          <p:cNvCxnSpPr>
            <a:cxnSpLocks/>
          </p:cNvCxnSpPr>
          <p:nvPr/>
        </p:nvCxnSpPr>
        <p:spPr>
          <a:xfrm flipV="1">
            <a:off x="1551904" y="12603053"/>
            <a:ext cx="0" cy="19682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直接箭头连接符 445">
            <a:extLst>
              <a:ext uri="{FF2B5EF4-FFF2-40B4-BE49-F238E27FC236}">
                <a16:creationId xmlns:a16="http://schemas.microsoft.com/office/drawing/2014/main" id="{1DFB996C-DDEC-470B-B1C2-7AD80CCF193A}"/>
              </a:ext>
            </a:extLst>
          </p:cNvPr>
          <p:cNvCxnSpPr>
            <a:cxnSpLocks/>
            <a:endCxn id="354" idx="1"/>
          </p:cNvCxnSpPr>
          <p:nvPr/>
        </p:nvCxnSpPr>
        <p:spPr>
          <a:xfrm>
            <a:off x="915369" y="12900069"/>
            <a:ext cx="143095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7" name="直接箭头连接符 456">
            <a:extLst>
              <a:ext uri="{FF2B5EF4-FFF2-40B4-BE49-F238E27FC236}">
                <a16:creationId xmlns:a16="http://schemas.microsoft.com/office/drawing/2014/main" id="{F2DA12B0-20C3-4875-B778-35D338071CAB}"/>
              </a:ext>
            </a:extLst>
          </p:cNvPr>
          <p:cNvCxnSpPr>
            <a:cxnSpLocks/>
          </p:cNvCxnSpPr>
          <p:nvPr/>
        </p:nvCxnSpPr>
        <p:spPr>
          <a:xfrm flipV="1">
            <a:off x="2398138" y="11651954"/>
            <a:ext cx="0" cy="28357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8" name="矩形 457">
            <a:extLst>
              <a:ext uri="{FF2B5EF4-FFF2-40B4-BE49-F238E27FC236}">
                <a16:creationId xmlns:a16="http://schemas.microsoft.com/office/drawing/2014/main" id="{AF891D2B-615A-4409-95F9-E8F79E87DACB}"/>
              </a:ext>
            </a:extLst>
          </p:cNvPr>
          <p:cNvSpPr>
            <a:spLocks/>
          </p:cNvSpPr>
          <p:nvPr/>
        </p:nvSpPr>
        <p:spPr>
          <a:xfrm>
            <a:off x="2346333" y="11482706"/>
            <a:ext cx="103623" cy="1660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9" name="直接连接符 458">
            <a:extLst>
              <a:ext uri="{FF2B5EF4-FFF2-40B4-BE49-F238E27FC236}">
                <a16:creationId xmlns:a16="http://schemas.microsoft.com/office/drawing/2014/main" id="{D1F9951F-699A-445A-9B41-AAE785532A3E}"/>
              </a:ext>
            </a:extLst>
          </p:cNvPr>
          <p:cNvCxnSpPr>
            <a:cxnSpLocks/>
          </p:cNvCxnSpPr>
          <p:nvPr/>
        </p:nvCxnSpPr>
        <p:spPr>
          <a:xfrm flipV="1">
            <a:off x="1029267" y="8631346"/>
            <a:ext cx="0" cy="398277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1" name="直接连接符 460">
            <a:extLst>
              <a:ext uri="{FF2B5EF4-FFF2-40B4-BE49-F238E27FC236}">
                <a16:creationId xmlns:a16="http://schemas.microsoft.com/office/drawing/2014/main" id="{E83A40B9-5FBC-4A69-8A91-0F4D39C573DF}"/>
              </a:ext>
            </a:extLst>
          </p:cNvPr>
          <p:cNvCxnSpPr>
            <a:cxnSpLocks/>
          </p:cNvCxnSpPr>
          <p:nvPr/>
        </p:nvCxnSpPr>
        <p:spPr>
          <a:xfrm flipV="1">
            <a:off x="1117989" y="8631346"/>
            <a:ext cx="0" cy="426769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62" name="图片 461">
            <a:extLst>
              <a:ext uri="{FF2B5EF4-FFF2-40B4-BE49-F238E27FC236}">
                <a16:creationId xmlns:a16="http://schemas.microsoft.com/office/drawing/2014/main" id="{E8ACCC72-5886-446F-9723-EA15C5200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0764" y="14991295"/>
            <a:ext cx="319057" cy="163382"/>
          </a:xfrm>
          <a:prstGeom prst="rect">
            <a:avLst/>
          </a:prstGeom>
        </p:spPr>
      </p:pic>
      <p:pic>
        <p:nvPicPr>
          <p:cNvPr id="464" name="图片 463">
            <a:extLst>
              <a:ext uri="{FF2B5EF4-FFF2-40B4-BE49-F238E27FC236}">
                <a16:creationId xmlns:a16="http://schemas.microsoft.com/office/drawing/2014/main" id="{0F793810-1C99-4F48-B05B-7B4F70968FCF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222191" y="12851468"/>
            <a:ext cx="110480" cy="107573"/>
          </a:xfrm>
          <a:prstGeom prst="rect">
            <a:avLst/>
          </a:prstGeom>
        </p:spPr>
      </p:pic>
      <p:cxnSp>
        <p:nvCxnSpPr>
          <p:cNvPr id="465" name="直接箭头连接符 464">
            <a:extLst>
              <a:ext uri="{FF2B5EF4-FFF2-40B4-BE49-F238E27FC236}">
                <a16:creationId xmlns:a16="http://schemas.microsoft.com/office/drawing/2014/main" id="{E8930896-B568-481B-9A5D-36878B83507D}"/>
              </a:ext>
            </a:extLst>
          </p:cNvPr>
          <p:cNvCxnSpPr>
            <a:cxnSpLocks/>
            <a:endCxn id="396" idx="1"/>
          </p:cNvCxnSpPr>
          <p:nvPr/>
        </p:nvCxnSpPr>
        <p:spPr>
          <a:xfrm>
            <a:off x="3489289" y="14821994"/>
            <a:ext cx="284955" cy="0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6" name="直接箭头连接符 465">
            <a:extLst>
              <a:ext uri="{FF2B5EF4-FFF2-40B4-BE49-F238E27FC236}">
                <a16:creationId xmlns:a16="http://schemas.microsoft.com/office/drawing/2014/main" id="{6DBC4F30-5069-4ABD-BE22-5B4C758FC9FC}"/>
              </a:ext>
            </a:extLst>
          </p:cNvPr>
          <p:cNvCxnSpPr>
            <a:cxnSpLocks/>
          </p:cNvCxnSpPr>
          <p:nvPr/>
        </p:nvCxnSpPr>
        <p:spPr>
          <a:xfrm>
            <a:off x="2401485" y="11883838"/>
            <a:ext cx="1038009" cy="0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7" name="直接箭头连接符 466">
            <a:extLst>
              <a:ext uri="{FF2B5EF4-FFF2-40B4-BE49-F238E27FC236}">
                <a16:creationId xmlns:a16="http://schemas.microsoft.com/office/drawing/2014/main" id="{29C1EFE7-2AA6-4627-BD6F-D676B689F6A8}"/>
              </a:ext>
            </a:extLst>
          </p:cNvPr>
          <p:cNvCxnSpPr>
            <a:cxnSpLocks/>
          </p:cNvCxnSpPr>
          <p:nvPr/>
        </p:nvCxnSpPr>
        <p:spPr>
          <a:xfrm flipV="1">
            <a:off x="3489289" y="11975466"/>
            <a:ext cx="1003" cy="2545910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05" name="图片 504">
            <a:extLst>
              <a:ext uri="{FF2B5EF4-FFF2-40B4-BE49-F238E27FC236}">
                <a16:creationId xmlns:a16="http://schemas.microsoft.com/office/drawing/2014/main" id="{4958DCDC-F6D5-4043-B117-0C15FF429FC4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3431613" y="11833695"/>
            <a:ext cx="126461" cy="126461"/>
          </a:xfrm>
          <a:prstGeom prst="rect">
            <a:avLst/>
          </a:prstGeom>
        </p:spPr>
      </p:pic>
      <p:cxnSp>
        <p:nvCxnSpPr>
          <p:cNvPr id="517" name="直接箭头连接符 516">
            <a:extLst>
              <a:ext uri="{FF2B5EF4-FFF2-40B4-BE49-F238E27FC236}">
                <a16:creationId xmlns:a16="http://schemas.microsoft.com/office/drawing/2014/main" id="{0F8CA06A-0C9F-4388-B851-678A608DC107}"/>
              </a:ext>
            </a:extLst>
          </p:cNvPr>
          <p:cNvCxnSpPr>
            <a:cxnSpLocks/>
            <a:stCxn id="505" idx="0"/>
          </p:cNvCxnSpPr>
          <p:nvPr/>
        </p:nvCxnSpPr>
        <p:spPr>
          <a:xfrm flipV="1">
            <a:off x="3494839" y="11648746"/>
            <a:ext cx="0" cy="184944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22" name="图片 521">
            <a:extLst>
              <a:ext uri="{FF2B5EF4-FFF2-40B4-BE49-F238E27FC236}">
                <a16:creationId xmlns:a16="http://schemas.microsoft.com/office/drawing/2014/main" id="{40A62468-12DF-40C6-9A37-87A5F7ACE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0764" y="11486649"/>
            <a:ext cx="319057" cy="163382"/>
          </a:xfrm>
          <a:prstGeom prst="rect">
            <a:avLst/>
          </a:prstGeom>
        </p:spPr>
      </p:pic>
      <p:sp>
        <p:nvSpPr>
          <p:cNvPr id="523" name="矩形: 圆角 522">
            <a:extLst>
              <a:ext uri="{FF2B5EF4-FFF2-40B4-BE49-F238E27FC236}">
                <a16:creationId xmlns:a16="http://schemas.microsoft.com/office/drawing/2014/main" id="{97648D06-901D-47E8-A997-1250F9EFEA97}"/>
              </a:ext>
            </a:extLst>
          </p:cNvPr>
          <p:cNvSpPr/>
          <p:nvPr/>
        </p:nvSpPr>
        <p:spPr>
          <a:xfrm>
            <a:off x="1243795" y="8490684"/>
            <a:ext cx="2483521" cy="2847383"/>
          </a:xfrm>
          <a:prstGeom prst="roundRect">
            <a:avLst>
              <a:gd name="adj" fmla="val 4136"/>
            </a:avLst>
          </a:prstGeom>
          <a:solidFill>
            <a:srgbClr val="F3F3F6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4" name="矩形: 圆角 523">
            <a:extLst>
              <a:ext uri="{FF2B5EF4-FFF2-40B4-BE49-F238E27FC236}">
                <a16:creationId xmlns:a16="http://schemas.microsoft.com/office/drawing/2014/main" id="{99FE3E59-CECB-47B0-A5F0-7AE810CBA819}"/>
              </a:ext>
            </a:extLst>
          </p:cNvPr>
          <p:cNvSpPr/>
          <p:nvPr/>
        </p:nvSpPr>
        <p:spPr>
          <a:xfrm>
            <a:off x="1452843" y="8620364"/>
            <a:ext cx="1897066" cy="426694"/>
          </a:xfrm>
          <a:prstGeom prst="roundRect">
            <a:avLst/>
          </a:prstGeom>
          <a:solidFill>
            <a:srgbClr val="E1E0F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Row-Column 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Decoupled Attention</a:t>
            </a:r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5" name="矩形 524">
            <a:extLst>
              <a:ext uri="{FF2B5EF4-FFF2-40B4-BE49-F238E27FC236}">
                <a16:creationId xmlns:a16="http://schemas.microsoft.com/office/drawing/2014/main" id="{BB6450B3-FD73-4EE7-9F78-287A13268A2D}"/>
              </a:ext>
            </a:extLst>
          </p:cNvPr>
          <p:cNvSpPr>
            <a:spLocks/>
          </p:cNvSpPr>
          <p:nvPr/>
        </p:nvSpPr>
        <p:spPr>
          <a:xfrm>
            <a:off x="1766150" y="9209160"/>
            <a:ext cx="103623" cy="1660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26" name="组合 525">
            <a:extLst>
              <a:ext uri="{FF2B5EF4-FFF2-40B4-BE49-F238E27FC236}">
                <a16:creationId xmlns:a16="http://schemas.microsoft.com/office/drawing/2014/main" id="{49F1D09C-6D5F-4F75-AC14-787265390D68}"/>
              </a:ext>
            </a:extLst>
          </p:cNvPr>
          <p:cNvGrpSpPr/>
          <p:nvPr/>
        </p:nvGrpSpPr>
        <p:grpSpPr>
          <a:xfrm>
            <a:off x="2320318" y="9197885"/>
            <a:ext cx="154631" cy="470053"/>
            <a:chOff x="2110000" y="2781301"/>
            <a:chExt cx="154631" cy="470053"/>
          </a:xfrm>
        </p:grpSpPr>
        <p:sp>
          <p:nvSpPr>
            <p:cNvPr id="527" name="矩形 526">
              <a:extLst>
                <a:ext uri="{FF2B5EF4-FFF2-40B4-BE49-F238E27FC236}">
                  <a16:creationId xmlns:a16="http://schemas.microsoft.com/office/drawing/2014/main" id="{BE6365F5-7A1C-407F-A513-D4E0E6716812}"/>
                </a:ext>
              </a:extLst>
            </p:cNvPr>
            <p:cNvSpPr>
              <a:spLocks/>
            </p:cNvSpPr>
            <p:nvPr/>
          </p:nvSpPr>
          <p:spPr>
            <a:xfrm>
              <a:off x="2135504" y="2781301"/>
              <a:ext cx="103623" cy="1660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8" name="矩形 527">
              <a:extLst>
                <a:ext uri="{FF2B5EF4-FFF2-40B4-BE49-F238E27FC236}">
                  <a16:creationId xmlns:a16="http://schemas.microsoft.com/office/drawing/2014/main" id="{4A76A2CC-C6A4-48B5-998D-A111055FBD72}"/>
                </a:ext>
              </a:extLst>
            </p:cNvPr>
            <p:cNvSpPr>
              <a:spLocks/>
            </p:cNvSpPr>
            <p:nvPr/>
          </p:nvSpPr>
          <p:spPr>
            <a:xfrm>
              <a:off x="2135504" y="3085309"/>
              <a:ext cx="103623" cy="1660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29" name="图片 528">
              <a:extLst>
                <a:ext uri="{FF2B5EF4-FFF2-40B4-BE49-F238E27FC236}">
                  <a16:creationId xmlns:a16="http://schemas.microsoft.com/office/drawing/2014/main" id="{68E312F2-D557-4426-91D2-A627AE535D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10000" y="2938749"/>
              <a:ext cx="154631" cy="154631"/>
            </a:xfrm>
            <a:prstGeom prst="rect">
              <a:avLst/>
            </a:prstGeom>
          </p:spPr>
        </p:pic>
      </p:grpSp>
      <p:sp>
        <p:nvSpPr>
          <p:cNvPr id="530" name="文本框 529">
            <a:extLst>
              <a:ext uri="{FF2B5EF4-FFF2-40B4-BE49-F238E27FC236}">
                <a16:creationId xmlns:a16="http://schemas.microsoft.com/office/drawing/2014/main" id="{576D3234-00F8-4EA1-9AC4-EDE91C359D38}"/>
              </a:ext>
            </a:extLst>
          </p:cNvPr>
          <p:cNvSpPr txBox="1"/>
          <p:nvPr/>
        </p:nvSpPr>
        <p:spPr>
          <a:xfrm>
            <a:off x="1109196" y="8216916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Layer 2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1" name="文本框 530">
            <a:extLst>
              <a:ext uri="{FF2B5EF4-FFF2-40B4-BE49-F238E27FC236}">
                <a16:creationId xmlns:a16="http://schemas.microsoft.com/office/drawing/2014/main" id="{1C0BB86E-F1F8-443B-92A6-0AB5DEC214F8}"/>
              </a:ext>
            </a:extLst>
          </p:cNvPr>
          <p:cNvSpPr txBox="1"/>
          <p:nvPr/>
        </p:nvSpPr>
        <p:spPr>
          <a:xfrm>
            <a:off x="2547072" y="9034149"/>
            <a:ext cx="544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2" name="文本框 531">
            <a:extLst>
              <a:ext uri="{FF2B5EF4-FFF2-40B4-BE49-F238E27FC236}">
                <a16:creationId xmlns:a16="http://schemas.microsoft.com/office/drawing/2014/main" id="{3F9A3D17-6621-487C-8F7F-6AE2C476F100}"/>
              </a:ext>
            </a:extLst>
          </p:cNvPr>
          <p:cNvSpPr txBox="1"/>
          <p:nvPr/>
        </p:nvSpPr>
        <p:spPr>
          <a:xfrm>
            <a:off x="1977168" y="9034149"/>
            <a:ext cx="544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3" name="文本框 532">
            <a:extLst>
              <a:ext uri="{FF2B5EF4-FFF2-40B4-BE49-F238E27FC236}">
                <a16:creationId xmlns:a16="http://schemas.microsoft.com/office/drawing/2014/main" id="{6BC3A39E-3B08-4407-8247-71894605D461}"/>
              </a:ext>
            </a:extLst>
          </p:cNvPr>
          <p:cNvSpPr txBox="1"/>
          <p:nvPr/>
        </p:nvSpPr>
        <p:spPr>
          <a:xfrm>
            <a:off x="1376804" y="9034149"/>
            <a:ext cx="544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34" name="直接箭头连接符 533">
            <a:extLst>
              <a:ext uri="{FF2B5EF4-FFF2-40B4-BE49-F238E27FC236}">
                <a16:creationId xmlns:a16="http://schemas.microsoft.com/office/drawing/2014/main" id="{93E896A0-3225-4826-B1B4-8EA5D8B05EA8}"/>
              </a:ext>
            </a:extLst>
          </p:cNvPr>
          <p:cNvCxnSpPr>
            <a:cxnSpLocks/>
          </p:cNvCxnSpPr>
          <p:nvPr/>
        </p:nvCxnSpPr>
        <p:spPr>
          <a:xfrm flipV="1">
            <a:off x="1813160" y="9047058"/>
            <a:ext cx="0" cy="1543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5" name="直接箭头连接符 534">
            <a:extLst>
              <a:ext uri="{FF2B5EF4-FFF2-40B4-BE49-F238E27FC236}">
                <a16:creationId xmlns:a16="http://schemas.microsoft.com/office/drawing/2014/main" id="{035D8C55-92E0-4684-9B08-02F0B8526A20}"/>
              </a:ext>
            </a:extLst>
          </p:cNvPr>
          <p:cNvCxnSpPr>
            <a:cxnSpLocks/>
          </p:cNvCxnSpPr>
          <p:nvPr/>
        </p:nvCxnSpPr>
        <p:spPr>
          <a:xfrm flipV="1">
            <a:off x="2391648" y="9047058"/>
            <a:ext cx="0" cy="1543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6" name="直接箭头连接符 535">
            <a:extLst>
              <a:ext uri="{FF2B5EF4-FFF2-40B4-BE49-F238E27FC236}">
                <a16:creationId xmlns:a16="http://schemas.microsoft.com/office/drawing/2014/main" id="{8472A8A5-18B0-477D-8D8E-B57E458EF5DB}"/>
              </a:ext>
            </a:extLst>
          </p:cNvPr>
          <p:cNvCxnSpPr>
            <a:cxnSpLocks/>
          </p:cNvCxnSpPr>
          <p:nvPr/>
        </p:nvCxnSpPr>
        <p:spPr>
          <a:xfrm flipV="1">
            <a:off x="2978231" y="9047058"/>
            <a:ext cx="0" cy="1543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7" name="连接符: 肘形 536">
            <a:extLst>
              <a:ext uri="{FF2B5EF4-FFF2-40B4-BE49-F238E27FC236}">
                <a16:creationId xmlns:a16="http://schemas.microsoft.com/office/drawing/2014/main" id="{862CC28D-E9A8-40F8-BB18-B65DF9E9EB5F}"/>
              </a:ext>
            </a:extLst>
          </p:cNvPr>
          <p:cNvCxnSpPr>
            <a:cxnSpLocks/>
            <a:endCxn id="543" idx="3"/>
          </p:cNvCxnSpPr>
          <p:nvPr/>
        </p:nvCxnSpPr>
        <p:spPr>
          <a:xfrm rot="10800000">
            <a:off x="1869774" y="10531929"/>
            <a:ext cx="823191" cy="610391"/>
          </a:xfrm>
          <a:prstGeom prst="bentConnector3">
            <a:avLst>
              <a:gd name="adj1" fmla="val 73657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8" name="组合 537">
            <a:extLst>
              <a:ext uri="{FF2B5EF4-FFF2-40B4-BE49-F238E27FC236}">
                <a16:creationId xmlns:a16="http://schemas.microsoft.com/office/drawing/2014/main" id="{56E296ED-AC28-4D1F-8E81-9F0EF73BEA84}"/>
              </a:ext>
            </a:extLst>
          </p:cNvPr>
          <p:cNvGrpSpPr/>
          <p:nvPr/>
        </p:nvGrpSpPr>
        <p:grpSpPr>
          <a:xfrm>
            <a:off x="2904656" y="9196848"/>
            <a:ext cx="154631" cy="470053"/>
            <a:chOff x="2110000" y="2781301"/>
            <a:chExt cx="154631" cy="470053"/>
          </a:xfrm>
        </p:grpSpPr>
        <p:sp>
          <p:nvSpPr>
            <p:cNvPr id="539" name="矩形 538">
              <a:extLst>
                <a:ext uri="{FF2B5EF4-FFF2-40B4-BE49-F238E27FC236}">
                  <a16:creationId xmlns:a16="http://schemas.microsoft.com/office/drawing/2014/main" id="{4AA2B933-C8AF-4F06-A6FA-A06766E2D287}"/>
                </a:ext>
              </a:extLst>
            </p:cNvPr>
            <p:cNvSpPr>
              <a:spLocks/>
            </p:cNvSpPr>
            <p:nvPr/>
          </p:nvSpPr>
          <p:spPr>
            <a:xfrm>
              <a:off x="2135504" y="2781301"/>
              <a:ext cx="103623" cy="1660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0" name="矩形 539">
              <a:extLst>
                <a:ext uri="{FF2B5EF4-FFF2-40B4-BE49-F238E27FC236}">
                  <a16:creationId xmlns:a16="http://schemas.microsoft.com/office/drawing/2014/main" id="{87E90EF4-8630-4301-AFEA-A434E522A4F5}"/>
                </a:ext>
              </a:extLst>
            </p:cNvPr>
            <p:cNvSpPr>
              <a:spLocks/>
            </p:cNvSpPr>
            <p:nvPr/>
          </p:nvSpPr>
          <p:spPr>
            <a:xfrm>
              <a:off x="2135504" y="3085309"/>
              <a:ext cx="103623" cy="1660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41" name="图片 540">
              <a:extLst>
                <a:ext uri="{FF2B5EF4-FFF2-40B4-BE49-F238E27FC236}">
                  <a16:creationId xmlns:a16="http://schemas.microsoft.com/office/drawing/2014/main" id="{2CE2D102-A776-47B4-A4D8-86D4843A19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10000" y="2938749"/>
              <a:ext cx="154631" cy="154631"/>
            </a:xfrm>
            <a:prstGeom prst="rect">
              <a:avLst/>
            </a:prstGeom>
          </p:spPr>
        </p:pic>
      </p:grpSp>
      <p:sp>
        <p:nvSpPr>
          <p:cNvPr id="542" name="矩形: 圆角 541">
            <a:extLst>
              <a:ext uri="{FF2B5EF4-FFF2-40B4-BE49-F238E27FC236}">
                <a16:creationId xmlns:a16="http://schemas.microsoft.com/office/drawing/2014/main" id="{81BF6DCC-073F-4F30-BB2E-20E4545DF87F}"/>
              </a:ext>
            </a:extLst>
          </p:cNvPr>
          <p:cNvSpPr/>
          <p:nvPr/>
        </p:nvSpPr>
        <p:spPr>
          <a:xfrm>
            <a:off x="1452843" y="9853891"/>
            <a:ext cx="1897066" cy="426694"/>
          </a:xfrm>
          <a:prstGeom prst="roundRect">
            <a:avLst/>
          </a:prstGeom>
          <a:solidFill>
            <a:srgbClr val="F3F3F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Self-Attention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3" name="矩形 542">
            <a:extLst>
              <a:ext uri="{FF2B5EF4-FFF2-40B4-BE49-F238E27FC236}">
                <a16:creationId xmlns:a16="http://schemas.microsoft.com/office/drawing/2014/main" id="{EAA72A53-D351-4979-B3FC-6059548D2A8E}"/>
              </a:ext>
            </a:extLst>
          </p:cNvPr>
          <p:cNvSpPr>
            <a:spLocks/>
          </p:cNvSpPr>
          <p:nvPr/>
        </p:nvSpPr>
        <p:spPr>
          <a:xfrm>
            <a:off x="1766150" y="10448905"/>
            <a:ext cx="103623" cy="1660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44" name="组合 543">
            <a:extLst>
              <a:ext uri="{FF2B5EF4-FFF2-40B4-BE49-F238E27FC236}">
                <a16:creationId xmlns:a16="http://schemas.microsoft.com/office/drawing/2014/main" id="{23DAF94E-A514-4C3D-B4D4-0F0EBB022552}"/>
              </a:ext>
            </a:extLst>
          </p:cNvPr>
          <p:cNvGrpSpPr/>
          <p:nvPr/>
        </p:nvGrpSpPr>
        <p:grpSpPr>
          <a:xfrm>
            <a:off x="2320318" y="10436593"/>
            <a:ext cx="154631" cy="470053"/>
            <a:chOff x="2110000" y="2781301"/>
            <a:chExt cx="154631" cy="470053"/>
          </a:xfrm>
        </p:grpSpPr>
        <p:sp>
          <p:nvSpPr>
            <p:cNvPr id="545" name="矩形 544">
              <a:extLst>
                <a:ext uri="{FF2B5EF4-FFF2-40B4-BE49-F238E27FC236}">
                  <a16:creationId xmlns:a16="http://schemas.microsoft.com/office/drawing/2014/main" id="{29616D8D-AD2A-40AA-AB9E-4C0A6426E308}"/>
                </a:ext>
              </a:extLst>
            </p:cNvPr>
            <p:cNvSpPr>
              <a:spLocks/>
            </p:cNvSpPr>
            <p:nvPr/>
          </p:nvSpPr>
          <p:spPr>
            <a:xfrm>
              <a:off x="2135504" y="2781301"/>
              <a:ext cx="103623" cy="1660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6" name="矩形 545">
              <a:extLst>
                <a:ext uri="{FF2B5EF4-FFF2-40B4-BE49-F238E27FC236}">
                  <a16:creationId xmlns:a16="http://schemas.microsoft.com/office/drawing/2014/main" id="{8E924989-207B-4DF2-AA72-6704EB46C4A1}"/>
                </a:ext>
              </a:extLst>
            </p:cNvPr>
            <p:cNvSpPr>
              <a:spLocks/>
            </p:cNvSpPr>
            <p:nvPr/>
          </p:nvSpPr>
          <p:spPr>
            <a:xfrm>
              <a:off x="2135504" y="3085309"/>
              <a:ext cx="103623" cy="1660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47" name="图片 546">
              <a:extLst>
                <a:ext uri="{FF2B5EF4-FFF2-40B4-BE49-F238E27FC236}">
                  <a16:creationId xmlns:a16="http://schemas.microsoft.com/office/drawing/2014/main" id="{7453DC44-DB5D-4128-9FEF-2139881D4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10000" y="2938749"/>
              <a:ext cx="154631" cy="154631"/>
            </a:xfrm>
            <a:prstGeom prst="rect">
              <a:avLst/>
            </a:prstGeom>
          </p:spPr>
        </p:pic>
      </p:grpSp>
      <p:sp>
        <p:nvSpPr>
          <p:cNvPr id="548" name="文本框 547">
            <a:extLst>
              <a:ext uri="{FF2B5EF4-FFF2-40B4-BE49-F238E27FC236}">
                <a16:creationId xmlns:a16="http://schemas.microsoft.com/office/drawing/2014/main" id="{915F432D-A6C3-4820-845A-6C1E11BB841D}"/>
              </a:ext>
            </a:extLst>
          </p:cNvPr>
          <p:cNvSpPr txBox="1"/>
          <p:nvPr/>
        </p:nvSpPr>
        <p:spPr>
          <a:xfrm>
            <a:off x="2547072" y="10273894"/>
            <a:ext cx="544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9" name="文本框 548">
            <a:extLst>
              <a:ext uri="{FF2B5EF4-FFF2-40B4-BE49-F238E27FC236}">
                <a16:creationId xmlns:a16="http://schemas.microsoft.com/office/drawing/2014/main" id="{DA6C831D-EE40-42A2-8884-C11EB6D9507C}"/>
              </a:ext>
            </a:extLst>
          </p:cNvPr>
          <p:cNvSpPr txBox="1"/>
          <p:nvPr/>
        </p:nvSpPr>
        <p:spPr>
          <a:xfrm>
            <a:off x="1977168" y="10273894"/>
            <a:ext cx="544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0" name="文本框 549">
            <a:extLst>
              <a:ext uri="{FF2B5EF4-FFF2-40B4-BE49-F238E27FC236}">
                <a16:creationId xmlns:a16="http://schemas.microsoft.com/office/drawing/2014/main" id="{424B0046-CB0B-406A-94AF-86A4A829DA6C}"/>
              </a:ext>
            </a:extLst>
          </p:cNvPr>
          <p:cNvSpPr txBox="1"/>
          <p:nvPr/>
        </p:nvSpPr>
        <p:spPr>
          <a:xfrm>
            <a:off x="1376804" y="10273894"/>
            <a:ext cx="544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51" name="直接箭头连接符 550">
            <a:extLst>
              <a:ext uri="{FF2B5EF4-FFF2-40B4-BE49-F238E27FC236}">
                <a16:creationId xmlns:a16="http://schemas.microsoft.com/office/drawing/2014/main" id="{F0A0066A-E137-4EB4-BF16-B09C785F0C6C}"/>
              </a:ext>
            </a:extLst>
          </p:cNvPr>
          <p:cNvCxnSpPr>
            <a:cxnSpLocks/>
          </p:cNvCxnSpPr>
          <p:nvPr/>
        </p:nvCxnSpPr>
        <p:spPr>
          <a:xfrm flipV="1">
            <a:off x="1813160" y="10286803"/>
            <a:ext cx="0" cy="1543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2" name="直接箭头连接符 551">
            <a:extLst>
              <a:ext uri="{FF2B5EF4-FFF2-40B4-BE49-F238E27FC236}">
                <a16:creationId xmlns:a16="http://schemas.microsoft.com/office/drawing/2014/main" id="{F5D383AD-56CA-49B0-BA29-3792FECC375C}"/>
              </a:ext>
            </a:extLst>
          </p:cNvPr>
          <p:cNvCxnSpPr>
            <a:cxnSpLocks/>
          </p:cNvCxnSpPr>
          <p:nvPr/>
        </p:nvCxnSpPr>
        <p:spPr>
          <a:xfrm flipV="1">
            <a:off x="2391648" y="10286803"/>
            <a:ext cx="0" cy="1543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3" name="直接箭头连接符 552">
            <a:extLst>
              <a:ext uri="{FF2B5EF4-FFF2-40B4-BE49-F238E27FC236}">
                <a16:creationId xmlns:a16="http://schemas.microsoft.com/office/drawing/2014/main" id="{502F65FF-A2DF-4A8A-9471-940B14E627DA}"/>
              </a:ext>
            </a:extLst>
          </p:cNvPr>
          <p:cNvCxnSpPr>
            <a:cxnSpLocks/>
          </p:cNvCxnSpPr>
          <p:nvPr/>
        </p:nvCxnSpPr>
        <p:spPr>
          <a:xfrm flipV="1">
            <a:off x="2978231" y="10286803"/>
            <a:ext cx="0" cy="1543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4" name="组合 553">
            <a:extLst>
              <a:ext uri="{FF2B5EF4-FFF2-40B4-BE49-F238E27FC236}">
                <a16:creationId xmlns:a16="http://schemas.microsoft.com/office/drawing/2014/main" id="{92288B1C-F19B-4D85-9462-6E46BFFFC81C}"/>
              </a:ext>
            </a:extLst>
          </p:cNvPr>
          <p:cNvGrpSpPr/>
          <p:nvPr/>
        </p:nvGrpSpPr>
        <p:grpSpPr>
          <a:xfrm>
            <a:off x="2904656" y="10439762"/>
            <a:ext cx="154631" cy="466878"/>
            <a:chOff x="2110000" y="2784476"/>
            <a:chExt cx="154631" cy="466878"/>
          </a:xfrm>
        </p:grpSpPr>
        <p:sp>
          <p:nvSpPr>
            <p:cNvPr id="556" name="矩形 555">
              <a:extLst>
                <a:ext uri="{FF2B5EF4-FFF2-40B4-BE49-F238E27FC236}">
                  <a16:creationId xmlns:a16="http://schemas.microsoft.com/office/drawing/2014/main" id="{D714F03F-F9BC-41AD-A904-F7FC68020E9C}"/>
                </a:ext>
              </a:extLst>
            </p:cNvPr>
            <p:cNvSpPr>
              <a:spLocks/>
            </p:cNvSpPr>
            <p:nvPr/>
          </p:nvSpPr>
          <p:spPr>
            <a:xfrm>
              <a:off x="2135504" y="2784476"/>
              <a:ext cx="103623" cy="1660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7" name="矩形 556">
              <a:extLst>
                <a:ext uri="{FF2B5EF4-FFF2-40B4-BE49-F238E27FC236}">
                  <a16:creationId xmlns:a16="http://schemas.microsoft.com/office/drawing/2014/main" id="{22B48EC4-E2D1-4A0A-B2A4-9DDD0B73E49E}"/>
                </a:ext>
              </a:extLst>
            </p:cNvPr>
            <p:cNvSpPr>
              <a:spLocks/>
            </p:cNvSpPr>
            <p:nvPr/>
          </p:nvSpPr>
          <p:spPr>
            <a:xfrm>
              <a:off x="2135504" y="3085309"/>
              <a:ext cx="103623" cy="1660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58" name="图片 557">
              <a:extLst>
                <a:ext uri="{FF2B5EF4-FFF2-40B4-BE49-F238E27FC236}">
                  <a16:creationId xmlns:a16="http://schemas.microsoft.com/office/drawing/2014/main" id="{732EC902-CF2F-4942-907D-A322D24B63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10000" y="2938749"/>
              <a:ext cx="154631" cy="154631"/>
            </a:xfrm>
            <a:prstGeom prst="rect">
              <a:avLst/>
            </a:prstGeom>
          </p:spPr>
        </p:pic>
      </p:grpSp>
      <p:cxnSp>
        <p:nvCxnSpPr>
          <p:cNvPr id="559" name="连接符: 肘形 558">
            <a:extLst>
              <a:ext uri="{FF2B5EF4-FFF2-40B4-BE49-F238E27FC236}">
                <a16:creationId xmlns:a16="http://schemas.microsoft.com/office/drawing/2014/main" id="{10750EEA-C1EB-4887-88CC-AD07DC03D6C1}"/>
              </a:ext>
            </a:extLst>
          </p:cNvPr>
          <p:cNvCxnSpPr>
            <a:cxnSpLocks/>
            <a:stCxn id="458" idx="3"/>
            <a:endCxn id="556" idx="1"/>
          </p:cNvCxnSpPr>
          <p:nvPr/>
        </p:nvCxnSpPr>
        <p:spPr>
          <a:xfrm flipV="1">
            <a:off x="2449951" y="10522790"/>
            <a:ext cx="480204" cy="104293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0" name="直接箭头连接符 559">
            <a:extLst>
              <a:ext uri="{FF2B5EF4-FFF2-40B4-BE49-F238E27FC236}">
                <a16:creationId xmlns:a16="http://schemas.microsoft.com/office/drawing/2014/main" id="{2F4CEFF2-990D-4BB5-A359-C12A450DA842}"/>
              </a:ext>
            </a:extLst>
          </p:cNvPr>
          <p:cNvCxnSpPr>
            <a:cxnSpLocks/>
            <a:endCxn id="545" idx="3"/>
          </p:cNvCxnSpPr>
          <p:nvPr/>
        </p:nvCxnSpPr>
        <p:spPr>
          <a:xfrm flipH="1" flipV="1">
            <a:off x="2449439" y="10519616"/>
            <a:ext cx="240358" cy="351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1" name="连接符: 肘形 560">
            <a:extLst>
              <a:ext uri="{FF2B5EF4-FFF2-40B4-BE49-F238E27FC236}">
                <a16:creationId xmlns:a16="http://schemas.microsoft.com/office/drawing/2014/main" id="{427676D9-280F-4238-8F34-1DEF3BC3C3B6}"/>
              </a:ext>
            </a:extLst>
          </p:cNvPr>
          <p:cNvCxnSpPr>
            <a:cxnSpLocks/>
            <a:endCxn id="557" idx="3"/>
          </p:cNvCxnSpPr>
          <p:nvPr/>
        </p:nvCxnSpPr>
        <p:spPr>
          <a:xfrm rot="16200000" flipV="1">
            <a:off x="1581986" y="12275415"/>
            <a:ext cx="3695858" cy="792273"/>
          </a:xfrm>
          <a:prstGeom prst="bentConnector2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2" name="连接符: 肘形 561">
            <a:extLst>
              <a:ext uri="{FF2B5EF4-FFF2-40B4-BE49-F238E27FC236}">
                <a16:creationId xmlns:a16="http://schemas.microsoft.com/office/drawing/2014/main" id="{8E866631-AE46-4831-B569-9D6CFF2BA35D}"/>
              </a:ext>
            </a:extLst>
          </p:cNvPr>
          <p:cNvCxnSpPr>
            <a:cxnSpLocks/>
            <a:stCxn id="522" idx="0"/>
            <a:endCxn id="540" idx="3"/>
          </p:cNvCxnSpPr>
          <p:nvPr/>
        </p:nvCxnSpPr>
        <p:spPr>
          <a:xfrm rot="16200000" flipV="1">
            <a:off x="2310651" y="10307007"/>
            <a:ext cx="1902775" cy="456510"/>
          </a:xfrm>
          <a:prstGeom prst="bentConnector2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3" name="连接符: 肘形 562">
            <a:extLst>
              <a:ext uri="{FF2B5EF4-FFF2-40B4-BE49-F238E27FC236}">
                <a16:creationId xmlns:a16="http://schemas.microsoft.com/office/drawing/2014/main" id="{395933A0-8E17-4670-AB4B-928A1A5A2D04}"/>
              </a:ext>
            </a:extLst>
          </p:cNvPr>
          <p:cNvCxnSpPr>
            <a:cxnSpLocks/>
            <a:endCxn id="539" idx="1"/>
          </p:cNvCxnSpPr>
          <p:nvPr/>
        </p:nvCxnSpPr>
        <p:spPr>
          <a:xfrm flipV="1">
            <a:off x="2400100" y="9279865"/>
            <a:ext cx="530054" cy="499074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4" name="直接连接符 563">
            <a:extLst>
              <a:ext uri="{FF2B5EF4-FFF2-40B4-BE49-F238E27FC236}">
                <a16:creationId xmlns:a16="http://schemas.microsoft.com/office/drawing/2014/main" id="{E67653A6-2381-4439-9D40-7FD8284E36FE}"/>
              </a:ext>
            </a:extLst>
          </p:cNvPr>
          <p:cNvCxnSpPr>
            <a:cxnSpLocks/>
            <a:stCxn id="542" idx="0"/>
          </p:cNvCxnSpPr>
          <p:nvPr/>
        </p:nvCxnSpPr>
        <p:spPr>
          <a:xfrm flipV="1">
            <a:off x="2401376" y="9776877"/>
            <a:ext cx="0" cy="7701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5" name="连接符: 肘形 564">
            <a:extLst>
              <a:ext uri="{FF2B5EF4-FFF2-40B4-BE49-F238E27FC236}">
                <a16:creationId xmlns:a16="http://schemas.microsoft.com/office/drawing/2014/main" id="{1D2E348D-DD31-4330-AF7E-103AD97C6A0D}"/>
              </a:ext>
            </a:extLst>
          </p:cNvPr>
          <p:cNvCxnSpPr>
            <a:cxnSpLocks/>
            <a:endCxn id="527" idx="1"/>
          </p:cNvCxnSpPr>
          <p:nvPr/>
        </p:nvCxnSpPr>
        <p:spPr>
          <a:xfrm flipV="1">
            <a:off x="1552021" y="9280908"/>
            <a:ext cx="793801" cy="200031"/>
          </a:xfrm>
          <a:prstGeom prst="bentConnector3">
            <a:avLst>
              <a:gd name="adj1" fmla="val 57466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6" name="直接箭头连接符 565">
            <a:extLst>
              <a:ext uri="{FF2B5EF4-FFF2-40B4-BE49-F238E27FC236}">
                <a16:creationId xmlns:a16="http://schemas.microsoft.com/office/drawing/2014/main" id="{E3B62CBA-EC81-403E-B52F-0E2E0FD7AACE}"/>
              </a:ext>
            </a:extLst>
          </p:cNvPr>
          <p:cNvCxnSpPr>
            <a:cxnSpLocks/>
            <a:endCxn id="525" idx="1"/>
          </p:cNvCxnSpPr>
          <p:nvPr/>
        </p:nvCxnSpPr>
        <p:spPr>
          <a:xfrm>
            <a:off x="1029267" y="9292182"/>
            <a:ext cx="736878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7" name="直接连接符 566">
            <a:extLst>
              <a:ext uri="{FF2B5EF4-FFF2-40B4-BE49-F238E27FC236}">
                <a16:creationId xmlns:a16="http://schemas.microsoft.com/office/drawing/2014/main" id="{3E9087AC-6C35-471C-B704-5CFE26066CD8}"/>
              </a:ext>
            </a:extLst>
          </p:cNvPr>
          <p:cNvCxnSpPr>
            <a:cxnSpLocks/>
          </p:cNvCxnSpPr>
          <p:nvPr/>
        </p:nvCxnSpPr>
        <p:spPr>
          <a:xfrm flipV="1">
            <a:off x="1551393" y="9287894"/>
            <a:ext cx="0" cy="19682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8" name="直接箭头连接符 567">
            <a:extLst>
              <a:ext uri="{FF2B5EF4-FFF2-40B4-BE49-F238E27FC236}">
                <a16:creationId xmlns:a16="http://schemas.microsoft.com/office/drawing/2014/main" id="{8349D9F6-5F26-4D01-9196-B9D94810D496}"/>
              </a:ext>
            </a:extLst>
          </p:cNvPr>
          <p:cNvCxnSpPr>
            <a:cxnSpLocks/>
            <a:endCxn id="528" idx="1"/>
          </p:cNvCxnSpPr>
          <p:nvPr/>
        </p:nvCxnSpPr>
        <p:spPr>
          <a:xfrm>
            <a:off x="1117989" y="9584915"/>
            <a:ext cx="1227828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9" name="直接箭头连接符 568">
            <a:extLst>
              <a:ext uri="{FF2B5EF4-FFF2-40B4-BE49-F238E27FC236}">
                <a16:creationId xmlns:a16="http://schemas.microsoft.com/office/drawing/2014/main" id="{6938AAC5-0840-4527-92B1-544089675FE2}"/>
              </a:ext>
            </a:extLst>
          </p:cNvPr>
          <p:cNvCxnSpPr>
            <a:cxnSpLocks/>
          </p:cNvCxnSpPr>
          <p:nvPr/>
        </p:nvCxnSpPr>
        <p:spPr>
          <a:xfrm flipV="1">
            <a:off x="2397627" y="8336795"/>
            <a:ext cx="0" cy="28357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70" name="图片 569">
            <a:extLst>
              <a:ext uri="{FF2B5EF4-FFF2-40B4-BE49-F238E27FC236}">
                <a16:creationId xmlns:a16="http://schemas.microsoft.com/office/drawing/2014/main" id="{C0CD131B-58A7-4758-88E1-0EA8A2B0B77B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221680" y="9536309"/>
            <a:ext cx="110480" cy="107573"/>
          </a:xfrm>
          <a:prstGeom prst="rect">
            <a:avLst/>
          </a:prstGeom>
        </p:spPr>
      </p:pic>
      <p:cxnSp>
        <p:nvCxnSpPr>
          <p:cNvPr id="571" name="直接箭头连接符 570">
            <a:extLst>
              <a:ext uri="{FF2B5EF4-FFF2-40B4-BE49-F238E27FC236}">
                <a16:creationId xmlns:a16="http://schemas.microsoft.com/office/drawing/2014/main" id="{7B015C0B-BD1F-4BC0-A8AA-0D16B45905C3}"/>
              </a:ext>
            </a:extLst>
          </p:cNvPr>
          <p:cNvCxnSpPr>
            <a:cxnSpLocks/>
          </p:cNvCxnSpPr>
          <p:nvPr/>
        </p:nvCxnSpPr>
        <p:spPr>
          <a:xfrm>
            <a:off x="2400974" y="8568679"/>
            <a:ext cx="1038009" cy="0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2" name="直接箭头连接符 571">
            <a:extLst>
              <a:ext uri="{FF2B5EF4-FFF2-40B4-BE49-F238E27FC236}">
                <a16:creationId xmlns:a16="http://schemas.microsoft.com/office/drawing/2014/main" id="{3996DD72-5BAE-4317-99D1-690A99A040C2}"/>
              </a:ext>
            </a:extLst>
          </p:cNvPr>
          <p:cNvCxnSpPr>
            <a:cxnSpLocks/>
          </p:cNvCxnSpPr>
          <p:nvPr/>
        </p:nvCxnSpPr>
        <p:spPr>
          <a:xfrm flipV="1">
            <a:off x="3488778" y="8660307"/>
            <a:ext cx="1003" cy="2545910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73" name="图片 572">
            <a:extLst>
              <a:ext uri="{FF2B5EF4-FFF2-40B4-BE49-F238E27FC236}">
                <a16:creationId xmlns:a16="http://schemas.microsoft.com/office/drawing/2014/main" id="{24B134C7-8A08-4023-A4CE-DF297C7C4812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3431102" y="8518536"/>
            <a:ext cx="126461" cy="126461"/>
          </a:xfrm>
          <a:prstGeom prst="rect">
            <a:avLst/>
          </a:prstGeom>
        </p:spPr>
      </p:pic>
      <p:cxnSp>
        <p:nvCxnSpPr>
          <p:cNvPr id="574" name="直接箭头连接符 573">
            <a:extLst>
              <a:ext uri="{FF2B5EF4-FFF2-40B4-BE49-F238E27FC236}">
                <a16:creationId xmlns:a16="http://schemas.microsoft.com/office/drawing/2014/main" id="{5CB2B8D7-306B-44BC-B315-7CA76EFA02CF}"/>
              </a:ext>
            </a:extLst>
          </p:cNvPr>
          <p:cNvCxnSpPr>
            <a:cxnSpLocks/>
            <a:stCxn id="573" idx="0"/>
          </p:cNvCxnSpPr>
          <p:nvPr/>
        </p:nvCxnSpPr>
        <p:spPr>
          <a:xfrm flipV="1">
            <a:off x="3494328" y="8333587"/>
            <a:ext cx="0" cy="184944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6" name="直接连接符 575">
            <a:extLst>
              <a:ext uri="{FF2B5EF4-FFF2-40B4-BE49-F238E27FC236}">
                <a16:creationId xmlns:a16="http://schemas.microsoft.com/office/drawing/2014/main" id="{3B862130-0AAF-46D2-BFEE-37167040FDB4}"/>
              </a:ext>
            </a:extLst>
          </p:cNvPr>
          <p:cNvCxnSpPr>
            <a:cxnSpLocks/>
          </p:cNvCxnSpPr>
          <p:nvPr/>
        </p:nvCxnSpPr>
        <p:spPr>
          <a:xfrm flipV="1">
            <a:off x="3826051" y="8630397"/>
            <a:ext cx="0" cy="4421608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7" name="矩形: 圆角 576">
            <a:extLst>
              <a:ext uri="{FF2B5EF4-FFF2-40B4-BE49-F238E27FC236}">
                <a16:creationId xmlns:a16="http://schemas.microsoft.com/office/drawing/2014/main" id="{B9EFE52D-8CA6-4414-A2FA-80C8261F80E0}"/>
              </a:ext>
            </a:extLst>
          </p:cNvPr>
          <p:cNvSpPr/>
          <p:nvPr/>
        </p:nvSpPr>
        <p:spPr>
          <a:xfrm>
            <a:off x="5275345" y="11805843"/>
            <a:ext cx="2483521" cy="2847383"/>
          </a:xfrm>
          <a:prstGeom prst="roundRect">
            <a:avLst>
              <a:gd name="adj" fmla="val 4136"/>
            </a:avLst>
          </a:prstGeom>
          <a:solidFill>
            <a:srgbClr val="F3F3F6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8" name="矩形: 圆角 577">
            <a:extLst>
              <a:ext uri="{FF2B5EF4-FFF2-40B4-BE49-F238E27FC236}">
                <a16:creationId xmlns:a16="http://schemas.microsoft.com/office/drawing/2014/main" id="{80DAEC2D-3FC3-4719-BD54-13DB69ED21B4}"/>
              </a:ext>
            </a:extLst>
          </p:cNvPr>
          <p:cNvSpPr/>
          <p:nvPr/>
        </p:nvSpPr>
        <p:spPr>
          <a:xfrm>
            <a:off x="5484393" y="12062704"/>
            <a:ext cx="1897066" cy="426694"/>
          </a:xfrm>
          <a:prstGeom prst="roundRect">
            <a:avLst/>
          </a:prstGeom>
          <a:solidFill>
            <a:srgbClr val="E1E0F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Deformable Attention</a:t>
            </a:r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9" name="矩形 578">
            <a:extLst>
              <a:ext uri="{FF2B5EF4-FFF2-40B4-BE49-F238E27FC236}">
                <a16:creationId xmlns:a16="http://schemas.microsoft.com/office/drawing/2014/main" id="{A3D6F249-4CAC-45DF-AD7C-A85F9DB85730}"/>
              </a:ext>
            </a:extLst>
          </p:cNvPr>
          <p:cNvSpPr>
            <a:spLocks/>
          </p:cNvSpPr>
          <p:nvPr/>
        </p:nvSpPr>
        <p:spPr>
          <a:xfrm>
            <a:off x="5797700" y="12651500"/>
            <a:ext cx="103623" cy="1660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4" name="文本框 583">
            <a:extLst>
              <a:ext uri="{FF2B5EF4-FFF2-40B4-BE49-F238E27FC236}">
                <a16:creationId xmlns:a16="http://schemas.microsoft.com/office/drawing/2014/main" id="{56399CB9-D2A3-476C-8885-6A1FFC901DC4}"/>
              </a:ext>
            </a:extLst>
          </p:cNvPr>
          <p:cNvSpPr txBox="1"/>
          <p:nvPr/>
        </p:nvSpPr>
        <p:spPr>
          <a:xfrm>
            <a:off x="5192456" y="11533444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Layer 1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5" name="文本框 584">
            <a:extLst>
              <a:ext uri="{FF2B5EF4-FFF2-40B4-BE49-F238E27FC236}">
                <a16:creationId xmlns:a16="http://schemas.microsoft.com/office/drawing/2014/main" id="{BFE2CCCF-55C7-42D2-AC6E-6828800723A7}"/>
              </a:ext>
            </a:extLst>
          </p:cNvPr>
          <p:cNvSpPr txBox="1"/>
          <p:nvPr/>
        </p:nvSpPr>
        <p:spPr>
          <a:xfrm>
            <a:off x="6727270" y="12460969"/>
            <a:ext cx="9831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ref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8" name="文本框 587">
            <a:extLst>
              <a:ext uri="{FF2B5EF4-FFF2-40B4-BE49-F238E27FC236}">
                <a16:creationId xmlns:a16="http://schemas.microsoft.com/office/drawing/2014/main" id="{C765E704-3A72-4028-8C72-1B04C00ADAD2}"/>
              </a:ext>
            </a:extLst>
          </p:cNvPr>
          <p:cNvSpPr txBox="1"/>
          <p:nvPr/>
        </p:nvSpPr>
        <p:spPr>
          <a:xfrm>
            <a:off x="5408354" y="12476489"/>
            <a:ext cx="544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89" name="直接箭头连接符 588">
            <a:extLst>
              <a:ext uri="{FF2B5EF4-FFF2-40B4-BE49-F238E27FC236}">
                <a16:creationId xmlns:a16="http://schemas.microsoft.com/office/drawing/2014/main" id="{439ADE64-BE4B-4C03-BAFC-252B1573F60A}"/>
              </a:ext>
            </a:extLst>
          </p:cNvPr>
          <p:cNvCxnSpPr>
            <a:cxnSpLocks/>
          </p:cNvCxnSpPr>
          <p:nvPr/>
        </p:nvCxnSpPr>
        <p:spPr>
          <a:xfrm flipV="1">
            <a:off x="5844710" y="12489398"/>
            <a:ext cx="0" cy="1543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3" name="直接箭头连接符 592">
            <a:extLst>
              <a:ext uri="{FF2B5EF4-FFF2-40B4-BE49-F238E27FC236}">
                <a16:creationId xmlns:a16="http://schemas.microsoft.com/office/drawing/2014/main" id="{3E0C5570-09F2-448E-A22F-218B1777BA74}"/>
              </a:ext>
            </a:extLst>
          </p:cNvPr>
          <p:cNvCxnSpPr>
            <a:cxnSpLocks/>
          </p:cNvCxnSpPr>
          <p:nvPr/>
        </p:nvCxnSpPr>
        <p:spPr>
          <a:xfrm flipV="1">
            <a:off x="7041225" y="12489399"/>
            <a:ext cx="0" cy="487542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4" name="连接符: 肘形 593">
            <a:extLst>
              <a:ext uri="{FF2B5EF4-FFF2-40B4-BE49-F238E27FC236}">
                <a16:creationId xmlns:a16="http://schemas.microsoft.com/office/drawing/2014/main" id="{2B29EDEB-C9A7-49D0-8677-7F8C48F8E294}"/>
              </a:ext>
            </a:extLst>
          </p:cNvPr>
          <p:cNvCxnSpPr>
            <a:cxnSpLocks/>
            <a:endCxn id="596" idx="3"/>
          </p:cNvCxnSpPr>
          <p:nvPr/>
        </p:nvCxnSpPr>
        <p:spPr>
          <a:xfrm rot="10800000">
            <a:off x="5901324" y="13974269"/>
            <a:ext cx="820029" cy="545211"/>
          </a:xfrm>
          <a:prstGeom prst="bentConnector3">
            <a:avLst>
              <a:gd name="adj1" fmla="val 70133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5" name="矩形: 圆角 594">
            <a:extLst>
              <a:ext uri="{FF2B5EF4-FFF2-40B4-BE49-F238E27FC236}">
                <a16:creationId xmlns:a16="http://schemas.microsoft.com/office/drawing/2014/main" id="{48F89198-6FDA-49A1-BB31-E876E215C946}"/>
              </a:ext>
            </a:extLst>
          </p:cNvPr>
          <p:cNvSpPr/>
          <p:nvPr/>
        </p:nvSpPr>
        <p:spPr>
          <a:xfrm>
            <a:off x="5484393" y="13296231"/>
            <a:ext cx="1897066" cy="426694"/>
          </a:xfrm>
          <a:prstGeom prst="roundRect">
            <a:avLst/>
          </a:prstGeom>
          <a:solidFill>
            <a:srgbClr val="F3F3F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Self-Attention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6" name="矩形 595">
            <a:extLst>
              <a:ext uri="{FF2B5EF4-FFF2-40B4-BE49-F238E27FC236}">
                <a16:creationId xmlns:a16="http://schemas.microsoft.com/office/drawing/2014/main" id="{31ABA8C6-E5DE-4CA9-B7B1-5A9514300FC5}"/>
              </a:ext>
            </a:extLst>
          </p:cNvPr>
          <p:cNvSpPr>
            <a:spLocks/>
          </p:cNvSpPr>
          <p:nvPr/>
        </p:nvSpPr>
        <p:spPr>
          <a:xfrm>
            <a:off x="5797700" y="13891245"/>
            <a:ext cx="103623" cy="1660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97" name="组合 596">
            <a:extLst>
              <a:ext uri="{FF2B5EF4-FFF2-40B4-BE49-F238E27FC236}">
                <a16:creationId xmlns:a16="http://schemas.microsoft.com/office/drawing/2014/main" id="{73A56C43-DCD4-419B-9006-D8890FBC552B}"/>
              </a:ext>
            </a:extLst>
          </p:cNvPr>
          <p:cNvGrpSpPr/>
          <p:nvPr/>
        </p:nvGrpSpPr>
        <p:grpSpPr>
          <a:xfrm>
            <a:off x="6351868" y="13878933"/>
            <a:ext cx="154631" cy="470053"/>
            <a:chOff x="2110000" y="2781301"/>
            <a:chExt cx="154631" cy="470053"/>
          </a:xfrm>
        </p:grpSpPr>
        <p:sp>
          <p:nvSpPr>
            <p:cNvPr id="598" name="矩形 597">
              <a:extLst>
                <a:ext uri="{FF2B5EF4-FFF2-40B4-BE49-F238E27FC236}">
                  <a16:creationId xmlns:a16="http://schemas.microsoft.com/office/drawing/2014/main" id="{A197638C-CC3D-4D19-AB34-86A1729870E8}"/>
                </a:ext>
              </a:extLst>
            </p:cNvPr>
            <p:cNvSpPr>
              <a:spLocks/>
            </p:cNvSpPr>
            <p:nvPr/>
          </p:nvSpPr>
          <p:spPr>
            <a:xfrm>
              <a:off x="2135504" y="2781301"/>
              <a:ext cx="103623" cy="1660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0" name="矩形 599">
              <a:extLst>
                <a:ext uri="{FF2B5EF4-FFF2-40B4-BE49-F238E27FC236}">
                  <a16:creationId xmlns:a16="http://schemas.microsoft.com/office/drawing/2014/main" id="{0A089F5F-174A-48DE-9777-2A55B138DB03}"/>
                </a:ext>
              </a:extLst>
            </p:cNvPr>
            <p:cNvSpPr>
              <a:spLocks/>
            </p:cNvSpPr>
            <p:nvPr/>
          </p:nvSpPr>
          <p:spPr>
            <a:xfrm>
              <a:off x="2135504" y="3085309"/>
              <a:ext cx="103623" cy="1660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02" name="图片 601">
              <a:extLst>
                <a:ext uri="{FF2B5EF4-FFF2-40B4-BE49-F238E27FC236}">
                  <a16:creationId xmlns:a16="http://schemas.microsoft.com/office/drawing/2014/main" id="{086F0876-1101-463A-83C3-8ABFC4DF6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10000" y="2938749"/>
              <a:ext cx="154631" cy="154631"/>
            </a:xfrm>
            <a:prstGeom prst="rect">
              <a:avLst/>
            </a:prstGeom>
          </p:spPr>
        </p:pic>
      </p:grpSp>
      <p:sp>
        <p:nvSpPr>
          <p:cNvPr id="603" name="文本框 602">
            <a:extLst>
              <a:ext uri="{FF2B5EF4-FFF2-40B4-BE49-F238E27FC236}">
                <a16:creationId xmlns:a16="http://schemas.microsoft.com/office/drawing/2014/main" id="{BA88A969-F517-405C-B8F7-E2E301316A48}"/>
              </a:ext>
            </a:extLst>
          </p:cNvPr>
          <p:cNvSpPr txBox="1"/>
          <p:nvPr/>
        </p:nvSpPr>
        <p:spPr>
          <a:xfrm>
            <a:off x="6578622" y="13716234"/>
            <a:ext cx="544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5" name="文本框 604">
            <a:extLst>
              <a:ext uri="{FF2B5EF4-FFF2-40B4-BE49-F238E27FC236}">
                <a16:creationId xmlns:a16="http://schemas.microsoft.com/office/drawing/2014/main" id="{211BD8A9-9FC4-48BE-9123-21526A8BF4C4}"/>
              </a:ext>
            </a:extLst>
          </p:cNvPr>
          <p:cNvSpPr txBox="1"/>
          <p:nvPr/>
        </p:nvSpPr>
        <p:spPr>
          <a:xfrm>
            <a:off x="6008718" y="13716234"/>
            <a:ext cx="544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6" name="文本框 605">
            <a:extLst>
              <a:ext uri="{FF2B5EF4-FFF2-40B4-BE49-F238E27FC236}">
                <a16:creationId xmlns:a16="http://schemas.microsoft.com/office/drawing/2014/main" id="{9D33FD6C-CBAE-4AE4-A178-305A8866D8D5}"/>
              </a:ext>
            </a:extLst>
          </p:cNvPr>
          <p:cNvSpPr txBox="1"/>
          <p:nvPr/>
        </p:nvSpPr>
        <p:spPr>
          <a:xfrm>
            <a:off x="5408354" y="13716234"/>
            <a:ext cx="544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07" name="直接箭头连接符 606">
            <a:extLst>
              <a:ext uri="{FF2B5EF4-FFF2-40B4-BE49-F238E27FC236}">
                <a16:creationId xmlns:a16="http://schemas.microsoft.com/office/drawing/2014/main" id="{277A856A-3B35-44DD-A242-F3033624A2E1}"/>
              </a:ext>
            </a:extLst>
          </p:cNvPr>
          <p:cNvCxnSpPr>
            <a:cxnSpLocks/>
          </p:cNvCxnSpPr>
          <p:nvPr/>
        </p:nvCxnSpPr>
        <p:spPr>
          <a:xfrm flipV="1">
            <a:off x="5844710" y="13729143"/>
            <a:ext cx="0" cy="1543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8" name="直接箭头连接符 607">
            <a:extLst>
              <a:ext uri="{FF2B5EF4-FFF2-40B4-BE49-F238E27FC236}">
                <a16:creationId xmlns:a16="http://schemas.microsoft.com/office/drawing/2014/main" id="{51FD38A4-37AA-4CD8-BAEA-9E7584E24D6B}"/>
              </a:ext>
            </a:extLst>
          </p:cNvPr>
          <p:cNvCxnSpPr>
            <a:cxnSpLocks/>
          </p:cNvCxnSpPr>
          <p:nvPr/>
        </p:nvCxnSpPr>
        <p:spPr>
          <a:xfrm flipV="1">
            <a:off x="6423198" y="13729143"/>
            <a:ext cx="0" cy="1543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1" name="直接箭头连接符 610">
            <a:extLst>
              <a:ext uri="{FF2B5EF4-FFF2-40B4-BE49-F238E27FC236}">
                <a16:creationId xmlns:a16="http://schemas.microsoft.com/office/drawing/2014/main" id="{E6381B12-0B0C-4A1B-9347-97D008AD49EA}"/>
              </a:ext>
            </a:extLst>
          </p:cNvPr>
          <p:cNvCxnSpPr>
            <a:cxnSpLocks/>
          </p:cNvCxnSpPr>
          <p:nvPr/>
        </p:nvCxnSpPr>
        <p:spPr>
          <a:xfrm flipV="1">
            <a:off x="7009781" y="13729143"/>
            <a:ext cx="0" cy="1543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12" name="组合 611">
            <a:extLst>
              <a:ext uri="{FF2B5EF4-FFF2-40B4-BE49-F238E27FC236}">
                <a16:creationId xmlns:a16="http://schemas.microsoft.com/office/drawing/2014/main" id="{0F6BD197-2E0C-430D-9C78-5884AA20A982}"/>
              </a:ext>
            </a:extLst>
          </p:cNvPr>
          <p:cNvGrpSpPr/>
          <p:nvPr/>
        </p:nvGrpSpPr>
        <p:grpSpPr>
          <a:xfrm>
            <a:off x="6936206" y="13882102"/>
            <a:ext cx="154631" cy="466878"/>
            <a:chOff x="2110000" y="2784476"/>
            <a:chExt cx="154631" cy="466878"/>
          </a:xfrm>
        </p:grpSpPr>
        <p:sp>
          <p:nvSpPr>
            <p:cNvPr id="614" name="矩形 613">
              <a:extLst>
                <a:ext uri="{FF2B5EF4-FFF2-40B4-BE49-F238E27FC236}">
                  <a16:creationId xmlns:a16="http://schemas.microsoft.com/office/drawing/2014/main" id="{1CCBDE7A-D2D0-4B55-ABCE-AAB69715EEDA}"/>
                </a:ext>
              </a:extLst>
            </p:cNvPr>
            <p:cNvSpPr>
              <a:spLocks/>
            </p:cNvSpPr>
            <p:nvPr/>
          </p:nvSpPr>
          <p:spPr>
            <a:xfrm>
              <a:off x="2135504" y="2784476"/>
              <a:ext cx="103623" cy="1660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5" name="矩形 614">
              <a:extLst>
                <a:ext uri="{FF2B5EF4-FFF2-40B4-BE49-F238E27FC236}">
                  <a16:creationId xmlns:a16="http://schemas.microsoft.com/office/drawing/2014/main" id="{6FFAC27C-C0BC-4FFF-8FA6-6B37367996E0}"/>
                </a:ext>
              </a:extLst>
            </p:cNvPr>
            <p:cNvSpPr>
              <a:spLocks/>
            </p:cNvSpPr>
            <p:nvPr/>
          </p:nvSpPr>
          <p:spPr>
            <a:xfrm>
              <a:off x="2135504" y="3085309"/>
              <a:ext cx="103623" cy="1660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16" name="图片 615">
              <a:extLst>
                <a:ext uri="{FF2B5EF4-FFF2-40B4-BE49-F238E27FC236}">
                  <a16:creationId xmlns:a16="http://schemas.microsoft.com/office/drawing/2014/main" id="{3AE9460D-8CDE-43A4-BE6C-F0EF12047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10000" y="2938749"/>
              <a:ext cx="154631" cy="154631"/>
            </a:xfrm>
            <a:prstGeom prst="rect">
              <a:avLst/>
            </a:prstGeom>
          </p:spPr>
        </p:pic>
      </p:grpSp>
      <p:sp>
        <p:nvSpPr>
          <p:cNvPr id="617" name="矩形 616">
            <a:extLst>
              <a:ext uri="{FF2B5EF4-FFF2-40B4-BE49-F238E27FC236}">
                <a16:creationId xmlns:a16="http://schemas.microsoft.com/office/drawing/2014/main" id="{6EBAF0E0-53A9-4F47-819E-EF1C510FD3FC}"/>
              </a:ext>
            </a:extLst>
          </p:cNvPr>
          <p:cNvSpPr>
            <a:spLocks/>
          </p:cNvSpPr>
          <p:nvPr/>
        </p:nvSpPr>
        <p:spPr>
          <a:xfrm>
            <a:off x="6377372" y="14996123"/>
            <a:ext cx="103623" cy="1660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18" name="连接符: 肘形 617">
            <a:extLst>
              <a:ext uri="{FF2B5EF4-FFF2-40B4-BE49-F238E27FC236}">
                <a16:creationId xmlns:a16="http://schemas.microsoft.com/office/drawing/2014/main" id="{5CF07FB9-8828-43A2-8693-3C367BA5DBBF}"/>
              </a:ext>
            </a:extLst>
          </p:cNvPr>
          <p:cNvCxnSpPr>
            <a:cxnSpLocks/>
            <a:stCxn id="617" idx="3"/>
            <a:endCxn id="614" idx="1"/>
          </p:cNvCxnSpPr>
          <p:nvPr/>
        </p:nvCxnSpPr>
        <p:spPr>
          <a:xfrm flipV="1">
            <a:off x="6480995" y="13965125"/>
            <a:ext cx="480715" cy="1114016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9" name="直接箭头连接符 618">
            <a:extLst>
              <a:ext uri="{FF2B5EF4-FFF2-40B4-BE49-F238E27FC236}">
                <a16:creationId xmlns:a16="http://schemas.microsoft.com/office/drawing/2014/main" id="{33722084-0D8A-4D6E-AF31-FA0E2EF803AE}"/>
              </a:ext>
            </a:extLst>
          </p:cNvPr>
          <p:cNvCxnSpPr>
            <a:cxnSpLocks/>
            <a:endCxn id="598" idx="3"/>
          </p:cNvCxnSpPr>
          <p:nvPr/>
        </p:nvCxnSpPr>
        <p:spPr>
          <a:xfrm flipH="1" flipV="1">
            <a:off x="6480989" y="13961956"/>
            <a:ext cx="240358" cy="351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0" name="矩形 619">
            <a:extLst>
              <a:ext uri="{FF2B5EF4-FFF2-40B4-BE49-F238E27FC236}">
                <a16:creationId xmlns:a16="http://schemas.microsoft.com/office/drawing/2014/main" id="{D0AF8850-4D99-442E-9654-02761C47B6C1}"/>
              </a:ext>
            </a:extLst>
          </p:cNvPr>
          <p:cNvSpPr>
            <a:spLocks/>
          </p:cNvSpPr>
          <p:nvPr/>
        </p:nvSpPr>
        <p:spPr>
          <a:xfrm>
            <a:off x="7805283" y="14996123"/>
            <a:ext cx="103623" cy="16604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21" name="连接符: 肘形 620">
            <a:extLst>
              <a:ext uri="{FF2B5EF4-FFF2-40B4-BE49-F238E27FC236}">
                <a16:creationId xmlns:a16="http://schemas.microsoft.com/office/drawing/2014/main" id="{9449B374-6EF6-4CE9-A544-AEA1F0781D73}"/>
              </a:ext>
            </a:extLst>
          </p:cNvPr>
          <p:cNvCxnSpPr>
            <a:cxnSpLocks/>
            <a:stCxn id="620" idx="0"/>
            <a:endCxn id="615" idx="3"/>
          </p:cNvCxnSpPr>
          <p:nvPr/>
        </p:nvCxnSpPr>
        <p:spPr>
          <a:xfrm rot="16200000" flipV="1">
            <a:off x="7096129" y="14235157"/>
            <a:ext cx="730160" cy="791762"/>
          </a:xfrm>
          <a:prstGeom prst="bentConnector2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4" name="立方体 623">
            <a:extLst>
              <a:ext uri="{FF2B5EF4-FFF2-40B4-BE49-F238E27FC236}">
                <a16:creationId xmlns:a16="http://schemas.microsoft.com/office/drawing/2014/main" id="{06A573CC-E0BC-4164-832A-6CD86EC8439D}"/>
              </a:ext>
            </a:extLst>
          </p:cNvPr>
          <p:cNvSpPr/>
          <p:nvPr/>
        </p:nvSpPr>
        <p:spPr>
          <a:xfrm>
            <a:off x="4305046" y="12445702"/>
            <a:ext cx="796853" cy="392572"/>
          </a:xfrm>
          <a:prstGeom prst="cube">
            <a:avLst>
              <a:gd name="adj" fmla="val 6957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626" name="直接箭头连接符 625">
            <a:extLst>
              <a:ext uri="{FF2B5EF4-FFF2-40B4-BE49-F238E27FC236}">
                <a16:creationId xmlns:a16="http://schemas.microsoft.com/office/drawing/2014/main" id="{47F513CB-0509-4AC2-84C0-F06A8A94C94B}"/>
              </a:ext>
            </a:extLst>
          </p:cNvPr>
          <p:cNvCxnSpPr>
            <a:cxnSpLocks/>
            <a:endCxn id="579" idx="1"/>
          </p:cNvCxnSpPr>
          <p:nvPr/>
        </p:nvCxnSpPr>
        <p:spPr>
          <a:xfrm>
            <a:off x="4908979" y="12734522"/>
            <a:ext cx="888716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9" name="直接箭头连接符 628">
            <a:extLst>
              <a:ext uri="{FF2B5EF4-FFF2-40B4-BE49-F238E27FC236}">
                <a16:creationId xmlns:a16="http://schemas.microsoft.com/office/drawing/2014/main" id="{A410141B-CB80-4FC0-B5CF-747BE244F481}"/>
              </a:ext>
            </a:extLst>
          </p:cNvPr>
          <p:cNvCxnSpPr>
            <a:cxnSpLocks/>
            <a:stCxn id="578" idx="0"/>
          </p:cNvCxnSpPr>
          <p:nvPr/>
        </p:nvCxnSpPr>
        <p:spPr>
          <a:xfrm flipH="1" flipV="1">
            <a:off x="6429178" y="11651950"/>
            <a:ext cx="3748" cy="4107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0" name="矩形 629">
            <a:extLst>
              <a:ext uri="{FF2B5EF4-FFF2-40B4-BE49-F238E27FC236}">
                <a16:creationId xmlns:a16="http://schemas.microsoft.com/office/drawing/2014/main" id="{4142F78C-1E9C-4025-8243-52BE321404B3}"/>
              </a:ext>
            </a:extLst>
          </p:cNvPr>
          <p:cNvSpPr>
            <a:spLocks/>
          </p:cNvSpPr>
          <p:nvPr/>
        </p:nvSpPr>
        <p:spPr>
          <a:xfrm>
            <a:off x="6377372" y="11482706"/>
            <a:ext cx="103623" cy="1660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31" name="直接箭头连接符 630">
            <a:extLst>
              <a:ext uri="{FF2B5EF4-FFF2-40B4-BE49-F238E27FC236}">
                <a16:creationId xmlns:a16="http://schemas.microsoft.com/office/drawing/2014/main" id="{798EC797-6CEE-45B5-A77F-A10E95D1747C}"/>
              </a:ext>
            </a:extLst>
          </p:cNvPr>
          <p:cNvCxnSpPr>
            <a:cxnSpLocks/>
            <a:endCxn id="636" idx="3"/>
          </p:cNvCxnSpPr>
          <p:nvPr/>
        </p:nvCxnSpPr>
        <p:spPr>
          <a:xfrm flipH="1">
            <a:off x="7635733" y="14888865"/>
            <a:ext cx="220182" cy="5479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2" name="直接箭头连接符 631">
            <a:extLst>
              <a:ext uri="{FF2B5EF4-FFF2-40B4-BE49-F238E27FC236}">
                <a16:creationId xmlns:a16="http://schemas.microsoft.com/office/drawing/2014/main" id="{3203533A-60AB-4461-A0DA-B190D59C8DF6}"/>
              </a:ext>
            </a:extLst>
          </p:cNvPr>
          <p:cNvCxnSpPr>
            <a:cxnSpLocks/>
          </p:cNvCxnSpPr>
          <p:nvPr/>
        </p:nvCxnSpPr>
        <p:spPr>
          <a:xfrm>
            <a:off x="6432524" y="11867321"/>
            <a:ext cx="1038009" cy="0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3" name="直接箭头连接符 632">
            <a:extLst>
              <a:ext uri="{FF2B5EF4-FFF2-40B4-BE49-F238E27FC236}">
                <a16:creationId xmlns:a16="http://schemas.microsoft.com/office/drawing/2014/main" id="{683EB150-D23C-40B3-916B-B94A99AC3DA8}"/>
              </a:ext>
            </a:extLst>
          </p:cNvPr>
          <p:cNvCxnSpPr>
            <a:cxnSpLocks/>
            <a:endCxn id="634" idx="2"/>
          </p:cNvCxnSpPr>
          <p:nvPr/>
        </p:nvCxnSpPr>
        <p:spPr>
          <a:xfrm flipV="1">
            <a:off x="7516258" y="11945556"/>
            <a:ext cx="9620" cy="2961172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34" name="图片 633">
            <a:extLst>
              <a:ext uri="{FF2B5EF4-FFF2-40B4-BE49-F238E27FC236}">
                <a16:creationId xmlns:a16="http://schemas.microsoft.com/office/drawing/2014/main" id="{DD27328F-71FF-4FCB-8929-84BB0B9AFFBB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7462652" y="11819100"/>
            <a:ext cx="126461" cy="126461"/>
          </a:xfrm>
          <a:prstGeom prst="rect">
            <a:avLst/>
          </a:prstGeom>
        </p:spPr>
      </p:pic>
      <p:cxnSp>
        <p:nvCxnSpPr>
          <p:cNvPr id="635" name="直接箭头连接符 634">
            <a:extLst>
              <a:ext uri="{FF2B5EF4-FFF2-40B4-BE49-F238E27FC236}">
                <a16:creationId xmlns:a16="http://schemas.microsoft.com/office/drawing/2014/main" id="{705F8770-4C5A-4671-A392-073F93B2C78C}"/>
              </a:ext>
            </a:extLst>
          </p:cNvPr>
          <p:cNvCxnSpPr>
            <a:cxnSpLocks/>
            <a:stCxn id="634" idx="0"/>
            <a:endCxn id="637" idx="2"/>
          </p:cNvCxnSpPr>
          <p:nvPr/>
        </p:nvCxnSpPr>
        <p:spPr>
          <a:xfrm flipV="1">
            <a:off x="7525883" y="11703223"/>
            <a:ext cx="1697" cy="115872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36" name="图片 635">
            <a:extLst>
              <a:ext uri="{FF2B5EF4-FFF2-40B4-BE49-F238E27FC236}">
                <a16:creationId xmlns:a16="http://schemas.microsoft.com/office/drawing/2014/main" id="{1C7AC086-E4FB-444B-9E0B-3C6437669240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7291" r="10035"/>
          <a:stretch/>
        </p:blipFill>
        <p:spPr>
          <a:xfrm>
            <a:off x="7396783" y="14779552"/>
            <a:ext cx="238950" cy="229583"/>
          </a:xfrm>
          <a:prstGeom prst="rect">
            <a:avLst/>
          </a:prstGeom>
        </p:spPr>
      </p:pic>
      <p:pic>
        <p:nvPicPr>
          <p:cNvPr id="637" name="图片 636">
            <a:extLst>
              <a:ext uri="{FF2B5EF4-FFF2-40B4-BE49-F238E27FC236}">
                <a16:creationId xmlns:a16="http://schemas.microsoft.com/office/drawing/2014/main" id="{A1F888B7-3ADA-417E-9A49-C706205E63FA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7291" r="10035"/>
          <a:stretch/>
        </p:blipFill>
        <p:spPr>
          <a:xfrm>
            <a:off x="7408100" y="11473645"/>
            <a:ext cx="238950" cy="229583"/>
          </a:xfrm>
          <a:prstGeom prst="rect">
            <a:avLst/>
          </a:prstGeom>
        </p:spPr>
      </p:pic>
      <p:cxnSp>
        <p:nvCxnSpPr>
          <p:cNvPr id="638" name="直接连接符 637">
            <a:extLst>
              <a:ext uri="{FF2B5EF4-FFF2-40B4-BE49-F238E27FC236}">
                <a16:creationId xmlns:a16="http://schemas.microsoft.com/office/drawing/2014/main" id="{46759D1A-248D-4BF5-ACE6-8E4E180D979E}"/>
              </a:ext>
            </a:extLst>
          </p:cNvPr>
          <p:cNvCxnSpPr>
            <a:cxnSpLocks/>
          </p:cNvCxnSpPr>
          <p:nvPr/>
        </p:nvCxnSpPr>
        <p:spPr>
          <a:xfrm>
            <a:off x="7039769" y="12976941"/>
            <a:ext cx="492137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2" name="矩形: 圆角 641">
            <a:extLst>
              <a:ext uri="{FF2B5EF4-FFF2-40B4-BE49-F238E27FC236}">
                <a16:creationId xmlns:a16="http://schemas.microsoft.com/office/drawing/2014/main" id="{01D13871-B09B-453A-9C2E-719D9DA2D2BE}"/>
              </a:ext>
            </a:extLst>
          </p:cNvPr>
          <p:cNvSpPr/>
          <p:nvPr/>
        </p:nvSpPr>
        <p:spPr>
          <a:xfrm>
            <a:off x="5277370" y="8490684"/>
            <a:ext cx="2483521" cy="2847383"/>
          </a:xfrm>
          <a:prstGeom prst="roundRect">
            <a:avLst>
              <a:gd name="adj" fmla="val 4136"/>
            </a:avLst>
          </a:prstGeom>
          <a:solidFill>
            <a:srgbClr val="F3F3F6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3" name="矩形: 圆角 642">
            <a:extLst>
              <a:ext uri="{FF2B5EF4-FFF2-40B4-BE49-F238E27FC236}">
                <a16:creationId xmlns:a16="http://schemas.microsoft.com/office/drawing/2014/main" id="{C9B62B28-28F1-4A3B-918A-80DC5CA5BB3A}"/>
              </a:ext>
            </a:extLst>
          </p:cNvPr>
          <p:cNvSpPr/>
          <p:nvPr/>
        </p:nvSpPr>
        <p:spPr>
          <a:xfrm>
            <a:off x="5486418" y="8747545"/>
            <a:ext cx="1897066" cy="426694"/>
          </a:xfrm>
          <a:prstGeom prst="roundRect">
            <a:avLst/>
          </a:prstGeom>
          <a:solidFill>
            <a:srgbClr val="E1E0F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Deformable Attention</a:t>
            </a:r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4" name="矩形 643">
            <a:extLst>
              <a:ext uri="{FF2B5EF4-FFF2-40B4-BE49-F238E27FC236}">
                <a16:creationId xmlns:a16="http://schemas.microsoft.com/office/drawing/2014/main" id="{73E44F1D-A9FB-4625-AAA8-7CCBA8AC21F5}"/>
              </a:ext>
            </a:extLst>
          </p:cNvPr>
          <p:cNvSpPr>
            <a:spLocks/>
          </p:cNvSpPr>
          <p:nvPr/>
        </p:nvSpPr>
        <p:spPr>
          <a:xfrm>
            <a:off x="5799725" y="9336341"/>
            <a:ext cx="103623" cy="1660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9" name="文本框 648">
            <a:extLst>
              <a:ext uri="{FF2B5EF4-FFF2-40B4-BE49-F238E27FC236}">
                <a16:creationId xmlns:a16="http://schemas.microsoft.com/office/drawing/2014/main" id="{B62B84C6-71A7-47AF-BDBC-D83E19150FFF}"/>
              </a:ext>
            </a:extLst>
          </p:cNvPr>
          <p:cNvSpPr txBox="1"/>
          <p:nvPr/>
        </p:nvSpPr>
        <p:spPr>
          <a:xfrm>
            <a:off x="5192456" y="8216916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Layer 2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0" name="文本框 649">
            <a:extLst>
              <a:ext uri="{FF2B5EF4-FFF2-40B4-BE49-F238E27FC236}">
                <a16:creationId xmlns:a16="http://schemas.microsoft.com/office/drawing/2014/main" id="{5109DA74-3DE1-406C-B16C-4C7A630023EC}"/>
              </a:ext>
            </a:extLst>
          </p:cNvPr>
          <p:cNvSpPr txBox="1"/>
          <p:nvPr/>
        </p:nvSpPr>
        <p:spPr>
          <a:xfrm>
            <a:off x="6933414" y="9161329"/>
            <a:ext cx="544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ref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2" name="文本框 651">
            <a:extLst>
              <a:ext uri="{FF2B5EF4-FFF2-40B4-BE49-F238E27FC236}">
                <a16:creationId xmlns:a16="http://schemas.microsoft.com/office/drawing/2014/main" id="{D52C0D2D-52AA-403D-BE18-ADD1EDE314F4}"/>
              </a:ext>
            </a:extLst>
          </p:cNvPr>
          <p:cNvSpPr txBox="1"/>
          <p:nvPr/>
        </p:nvSpPr>
        <p:spPr>
          <a:xfrm>
            <a:off x="5410379" y="9161330"/>
            <a:ext cx="544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53" name="直接箭头连接符 652">
            <a:extLst>
              <a:ext uri="{FF2B5EF4-FFF2-40B4-BE49-F238E27FC236}">
                <a16:creationId xmlns:a16="http://schemas.microsoft.com/office/drawing/2014/main" id="{8D33B53B-080B-4721-9F24-906EEBA81106}"/>
              </a:ext>
            </a:extLst>
          </p:cNvPr>
          <p:cNvCxnSpPr>
            <a:cxnSpLocks/>
          </p:cNvCxnSpPr>
          <p:nvPr/>
        </p:nvCxnSpPr>
        <p:spPr>
          <a:xfrm flipV="1">
            <a:off x="5846735" y="9174239"/>
            <a:ext cx="0" cy="1543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5" name="直接箭头连接符 654">
            <a:extLst>
              <a:ext uri="{FF2B5EF4-FFF2-40B4-BE49-F238E27FC236}">
                <a16:creationId xmlns:a16="http://schemas.microsoft.com/office/drawing/2014/main" id="{EB37CD8A-8903-4609-8191-7BE5F6942C0A}"/>
              </a:ext>
            </a:extLst>
          </p:cNvPr>
          <p:cNvCxnSpPr>
            <a:cxnSpLocks/>
          </p:cNvCxnSpPr>
          <p:nvPr/>
        </p:nvCxnSpPr>
        <p:spPr>
          <a:xfrm flipV="1">
            <a:off x="7041225" y="9174240"/>
            <a:ext cx="0" cy="487542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6" name="连接符: 肘形 655">
            <a:extLst>
              <a:ext uri="{FF2B5EF4-FFF2-40B4-BE49-F238E27FC236}">
                <a16:creationId xmlns:a16="http://schemas.microsoft.com/office/drawing/2014/main" id="{132DD475-AF59-4470-A618-D0C9F9ADE203}"/>
              </a:ext>
            </a:extLst>
          </p:cNvPr>
          <p:cNvCxnSpPr>
            <a:cxnSpLocks/>
            <a:endCxn id="658" idx="3"/>
          </p:cNvCxnSpPr>
          <p:nvPr/>
        </p:nvCxnSpPr>
        <p:spPr>
          <a:xfrm rot="10800000">
            <a:off x="5903349" y="10659110"/>
            <a:ext cx="820029" cy="545211"/>
          </a:xfrm>
          <a:prstGeom prst="bentConnector3">
            <a:avLst>
              <a:gd name="adj1" fmla="val 70133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7" name="矩形: 圆角 656">
            <a:extLst>
              <a:ext uri="{FF2B5EF4-FFF2-40B4-BE49-F238E27FC236}">
                <a16:creationId xmlns:a16="http://schemas.microsoft.com/office/drawing/2014/main" id="{AEC4EE4B-2C9E-4730-89DD-3D5955C6BEAE}"/>
              </a:ext>
            </a:extLst>
          </p:cNvPr>
          <p:cNvSpPr/>
          <p:nvPr/>
        </p:nvSpPr>
        <p:spPr>
          <a:xfrm>
            <a:off x="5486418" y="9981072"/>
            <a:ext cx="1897066" cy="426694"/>
          </a:xfrm>
          <a:prstGeom prst="roundRect">
            <a:avLst/>
          </a:prstGeom>
          <a:solidFill>
            <a:srgbClr val="F3F3F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Self-Attention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8" name="矩形 657">
            <a:extLst>
              <a:ext uri="{FF2B5EF4-FFF2-40B4-BE49-F238E27FC236}">
                <a16:creationId xmlns:a16="http://schemas.microsoft.com/office/drawing/2014/main" id="{577A87E3-9F5E-48C6-9025-5C3E128F1B9E}"/>
              </a:ext>
            </a:extLst>
          </p:cNvPr>
          <p:cNvSpPr>
            <a:spLocks/>
          </p:cNvSpPr>
          <p:nvPr/>
        </p:nvSpPr>
        <p:spPr>
          <a:xfrm>
            <a:off x="5799725" y="10576086"/>
            <a:ext cx="103623" cy="1660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59" name="组合 658">
            <a:extLst>
              <a:ext uri="{FF2B5EF4-FFF2-40B4-BE49-F238E27FC236}">
                <a16:creationId xmlns:a16="http://schemas.microsoft.com/office/drawing/2014/main" id="{47A0710B-2B5E-4223-B09B-62C19F498B33}"/>
              </a:ext>
            </a:extLst>
          </p:cNvPr>
          <p:cNvGrpSpPr/>
          <p:nvPr/>
        </p:nvGrpSpPr>
        <p:grpSpPr>
          <a:xfrm>
            <a:off x="6353893" y="10563774"/>
            <a:ext cx="154631" cy="470053"/>
            <a:chOff x="2110000" y="2781301"/>
            <a:chExt cx="154631" cy="470053"/>
          </a:xfrm>
        </p:grpSpPr>
        <p:sp>
          <p:nvSpPr>
            <p:cNvPr id="660" name="矩形 659">
              <a:extLst>
                <a:ext uri="{FF2B5EF4-FFF2-40B4-BE49-F238E27FC236}">
                  <a16:creationId xmlns:a16="http://schemas.microsoft.com/office/drawing/2014/main" id="{9AF9998E-BA77-4CFC-A3BC-B0BAF8A0A7EC}"/>
                </a:ext>
              </a:extLst>
            </p:cNvPr>
            <p:cNvSpPr>
              <a:spLocks/>
            </p:cNvSpPr>
            <p:nvPr/>
          </p:nvSpPr>
          <p:spPr>
            <a:xfrm>
              <a:off x="2135504" y="2781301"/>
              <a:ext cx="103623" cy="1660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1" name="矩形 660">
              <a:extLst>
                <a:ext uri="{FF2B5EF4-FFF2-40B4-BE49-F238E27FC236}">
                  <a16:creationId xmlns:a16="http://schemas.microsoft.com/office/drawing/2014/main" id="{00F7205D-B22D-445C-875A-8AA7860BE6EC}"/>
                </a:ext>
              </a:extLst>
            </p:cNvPr>
            <p:cNvSpPr>
              <a:spLocks/>
            </p:cNvSpPr>
            <p:nvPr/>
          </p:nvSpPr>
          <p:spPr>
            <a:xfrm>
              <a:off x="2135504" y="3085309"/>
              <a:ext cx="103623" cy="1660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62" name="图片 661">
              <a:extLst>
                <a:ext uri="{FF2B5EF4-FFF2-40B4-BE49-F238E27FC236}">
                  <a16:creationId xmlns:a16="http://schemas.microsoft.com/office/drawing/2014/main" id="{1D9C1B7F-79FB-46DD-8127-5CC017159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10000" y="2938749"/>
              <a:ext cx="154631" cy="154631"/>
            </a:xfrm>
            <a:prstGeom prst="rect">
              <a:avLst/>
            </a:prstGeom>
          </p:spPr>
        </p:pic>
      </p:grpSp>
      <p:sp>
        <p:nvSpPr>
          <p:cNvPr id="663" name="文本框 662">
            <a:extLst>
              <a:ext uri="{FF2B5EF4-FFF2-40B4-BE49-F238E27FC236}">
                <a16:creationId xmlns:a16="http://schemas.microsoft.com/office/drawing/2014/main" id="{771CD252-D233-4433-BAB9-09EAFBD922EB}"/>
              </a:ext>
            </a:extLst>
          </p:cNvPr>
          <p:cNvSpPr txBox="1"/>
          <p:nvPr/>
        </p:nvSpPr>
        <p:spPr>
          <a:xfrm>
            <a:off x="6580647" y="10401075"/>
            <a:ext cx="544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4" name="文本框 663">
            <a:extLst>
              <a:ext uri="{FF2B5EF4-FFF2-40B4-BE49-F238E27FC236}">
                <a16:creationId xmlns:a16="http://schemas.microsoft.com/office/drawing/2014/main" id="{56A00BA2-6F53-402B-BE14-F52CFEF94DCC}"/>
              </a:ext>
            </a:extLst>
          </p:cNvPr>
          <p:cNvSpPr txBox="1"/>
          <p:nvPr/>
        </p:nvSpPr>
        <p:spPr>
          <a:xfrm>
            <a:off x="6010743" y="10401075"/>
            <a:ext cx="544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5" name="文本框 664">
            <a:extLst>
              <a:ext uri="{FF2B5EF4-FFF2-40B4-BE49-F238E27FC236}">
                <a16:creationId xmlns:a16="http://schemas.microsoft.com/office/drawing/2014/main" id="{A1E6FEC8-6250-40C3-B0D4-A0472F51D597}"/>
              </a:ext>
            </a:extLst>
          </p:cNvPr>
          <p:cNvSpPr txBox="1"/>
          <p:nvPr/>
        </p:nvSpPr>
        <p:spPr>
          <a:xfrm>
            <a:off x="5410379" y="10401075"/>
            <a:ext cx="544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66" name="直接箭头连接符 665">
            <a:extLst>
              <a:ext uri="{FF2B5EF4-FFF2-40B4-BE49-F238E27FC236}">
                <a16:creationId xmlns:a16="http://schemas.microsoft.com/office/drawing/2014/main" id="{964EE260-63D3-4D5A-9867-D8A8CBE982BD}"/>
              </a:ext>
            </a:extLst>
          </p:cNvPr>
          <p:cNvCxnSpPr>
            <a:cxnSpLocks/>
          </p:cNvCxnSpPr>
          <p:nvPr/>
        </p:nvCxnSpPr>
        <p:spPr>
          <a:xfrm flipV="1">
            <a:off x="5846735" y="10413984"/>
            <a:ext cx="0" cy="1543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7" name="直接箭头连接符 666">
            <a:extLst>
              <a:ext uri="{FF2B5EF4-FFF2-40B4-BE49-F238E27FC236}">
                <a16:creationId xmlns:a16="http://schemas.microsoft.com/office/drawing/2014/main" id="{FF7AC5A6-4709-4594-B9F9-4C241F38B11B}"/>
              </a:ext>
            </a:extLst>
          </p:cNvPr>
          <p:cNvCxnSpPr>
            <a:cxnSpLocks/>
          </p:cNvCxnSpPr>
          <p:nvPr/>
        </p:nvCxnSpPr>
        <p:spPr>
          <a:xfrm flipV="1">
            <a:off x="6425223" y="10413984"/>
            <a:ext cx="0" cy="1543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8" name="直接箭头连接符 667">
            <a:extLst>
              <a:ext uri="{FF2B5EF4-FFF2-40B4-BE49-F238E27FC236}">
                <a16:creationId xmlns:a16="http://schemas.microsoft.com/office/drawing/2014/main" id="{F67A8B8E-9A13-4E4E-A6C9-64B29A743E9B}"/>
              </a:ext>
            </a:extLst>
          </p:cNvPr>
          <p:cNvCxnSpPr>
            <a:cxnSpLocks/>
          </p:cNvCxnSpPr>
          <p:nvPr/>
        </p:nvCxnSpPr>
        <p:spPr>
          <a:xfrm flipV="1">
            <a:off x="7011806" y="10413984"/>
            <a:ext cx="0" cy="1543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69" name="组合 668">
            <a:extLst>
              <a:ext uri="{FF2B5EF4-FFF2-40B4-BE49-F238E27FC236}">
                <a16:creationId xmlns:a16="http://schemas.microsoft.com/office/drawing/2014/main" id="{77C9E0A5-6951-49E0-A0F0-9A541794C5B5}"/>
              </a:ext>
            </a:extLst>
          </p:cNvPr>
          <p:cNvGrpSpPr/>
          <p:nvPr/>
        </p:nvGrpSpPr>
        <p:grpSpPr>
          <a:xfrm>
            <a:off x="6938231" y="10566943"/>
            <a:ext cx="154631" cy="466878"/>
            <a:chOff x="2110000" y="2784476"/>
            <a:chExt cx="154631" cy="466878"/>
          </a:xfrm>
        </p:grpSpPr>
        <p:sp>
          <p:nvSpPr>
            <p:cNvPr id="670" name="矩形 669">
              <a:extLst>
                <a:ext uri="{FF2B5EF4-FFF2-40B4-BE49-F238E27FC236}">
                  <a16:creationId xmlns:a16="http://schemas.microsoft.com/office/drawing/2014/main" id="{E2071D75-4153-4126-8E00-B3D2E8E84418}"/>
                </a:ext>
              </a:extLst>
            </p:cNvPr>
            <p:cNvSpPr>
              <a:spLocks/>
            </p:cNvSpPr>
            <p:nvPr/>
          </p:nvSpPr>
          <p:spPr>
            <a:xfrm>
              <a:off x="2135504" y="2784476"/>
              <a:ext cx="103623" cy="1660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1" name="矩形 670">
              <a:extLst>
                <a:ext uri="{FF2B5EF4-FFF2-40B4-BE49-F238E27FC236}">
                  <a16:creationId xmlns:a16="http://schemas.microsoft.com/office/drawing/2014/main" id="{6B80B5FD-9C43-4C31-B71C-3233E2395DD6}"/>
                </a:ext>
              </a:extLst>
            </p:cNvPr>
            <p:cNvSpPr>
              <a:spLocks/>
            </p:cNvSpPr>
            <p:nvPr/>
          </p:nvSpPr>
          <p:spPr>
            <a:xfrm>
              <a:off x="2135504" y="3085309"/>
              <a:ext cx="103623" cy="1660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72" name="图片 671">
              <a:extLst>
                <a:ext uri="{FF2B5EF4-FFF2-40B4-BE49-F238E27FC236}">
                  <a16:creationId xmlns:a16="http://schemas.microsoft.com/office/drawing/2014/main" id="{007532AE-9DAE-4924-A695-979EF80A5F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10000" y="2938749"/>
              <a:ext cx="154631" cy="154631"/>
            </a:xfrm>
            <a:prstGeom prst="rect">
              <a:avLst/>
            </a:prstGeom>
          </p:spPr>
        </p:pic>
      </p:grpSp>
      <p:cxnSp>
        <p:nvCxnSpPr>
          <p:cNvPr id="673" name="连接符: 肘形 672">
            <a:extLst>
              <a:ext uri="{FF2B5EF4-FFF2-40B4-BE49-F238E27FC236}">
                <a16:creationId xmlns:a16="http://schemas.microsoft.com/office/drawing/2014/main" id="{C0C417A3-440F-4445-B684-1B84CB46AE75}"/>
              </a:ext>
            </a:extLst>
          </p:cNvPr>
          <p:cNvCxnSpPr>
            <a:cxnSpLocks/>
            <a:stCxn id="630" idx="3"/>
            <a:endCxn id="670" idx="1"/>
          </p:cNvCxnSpPr>
          <p:nvPr/>
        </p:nvCxnSpPr>
        <p:spPr>
          <a:xfrm flipV="1">
            <a:off x="6480990" y="10649966"/>
            <a:ext cx="482740" cy="915758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7" name="直接箭头连接符 706">
            <a:extLst>
              <a:ext uri="{FF2B5EF4-FFF2-40B4-BE49-F238E27FC236}">
                <a16:creationId xmlns:a16="http://schemas.microsoft.com/office/drawing/2014/main" id="{360FA8DD-F4BC-4921-8E28-1FA2329E3805}"/>
              </a:ext>
            </a:extLst>
          </p:cNvPr>
          <p:cNvCxnSpPr>
            <a:cxnSpLocks/>
            <a:endCxn id="660" idx="3"/>
          </p:cNvCxnSpPr>
          <p:nvPr/>
        </p:nvCxnSpPr>
        <p:spPr>
          <a:xfrm flipH="1" flipV="1">
            <a:off x="6483014" y="10646797"/>
            <a:ext cx="240358" cy="351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3" name="连接符: 肘形 722">
            <a:extLst>
              <a:ext uri="{FF2B5EF4-FFF2-40B4-BE49-F238E27FC236}">
                <a16:creationId xmlns:a16="http://schemas.microsoft.com/office/drawing/2014/main" id="{26DDCC28-8683-40AB-8C76-2852B0312EC0}"/>
              </a:ext>
            </a:extLst>
          </p:cNvPr>
          <p:cNvCxnSpPr>
            <a:cxnSpLocks/>
            <a:endCxn id="671" idx="3"/>
          </p:cNvCxnSpPr>
          <p:nvPr/>
        </p:nvCxnSpPr>
        <p:spPr>
          <a:xfrm rot="16200000" flipV="1">
            <a:off x="5678915" y="12339237"/>
            <a:ext cx="3568678" cy="791802"/>
          </a:xfrm>
          <a:prstGeom prst="bentConnector2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5" name="直接箭头连接符 734">
            <a:extLst>
              <a:ext uri="{FF2B5EF4-FFF2-40B4-BE49-F238E27FC236}">
                <a16:creationId xmlns:a16="http://schemas.microsoft.com/office/drawing/2014/main" id="{27D40E7E-A52D-4A06-A94B-B3BA1805BA35}"/>
              </a:ext>
            </a:extLst>
          </p:cNvPr>
          <p:cNvCxnSpPr>
            <a:cxnSpLocks/>
            <a:stCxn id="643" idx="0"/>
          </p:cNvCxnSpPr>
          <p:nvPr/>
        </p:nvCxnSpPr>
        <p:spPr>
          <a:xfrm flipH="1" flipV="1">
            <a:off x="6431203" y="8336791"/>
            <a:ext cx="3748" cy="4107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8" name="直接箭头连接符 737">
            <a:extLst>
              <a:ext uri="{FF2B5EF4-FFF2-40B4-BE49-F238E27FC236}">
                <a16:creationId xmlns:a16="http://schemas.microsoft.com/office/drawing/2014/main" id="{AD765786-AA3D-4270-96CF-2773119137CD}"/>
              </a:ext>
            </a:extLst>
          </p:cNvPr>
          <p:cNvCxnSpPr>
            <a:cxnSpLocks/>
          </p:cNvCxnSpPr>
          <p:nvPr/>
        </p:nvCxnSpPr>
        <p:spPr>
          <a:xfrm>
            <a:off x="6434549" y="8552162"/>
            <a:ext cx="1038009" cy="0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9" name="直接箭头连接符 738">
            <a:extLst>
              <a:ext uri="{FF2B5EF4-FFF2-40B4-BE49-F238E27FC236}">
                <a16:creationId xmlns:a16="http://schemas.microsoft.com/office/drawing/2014/main" id="{06D732E2-2F59-4BC1-AAA5-BD523CFA5C16}"/>
              </a:ext>
            </a:extLst>
          </p:cNvPr>
          <p:cNvCxnSpPr>
            <a:cxnSpLocks/>
            <a:stCxn id="637" idx="0"/>
            <a:endCxn id="740" idx="2"/>
          </p:cNvCxnSpPr>
          <p:nvPr/>
        </p:nvCxnSpPr>
        <p:spPr>
          <a:xfrm flipV="1">
            <a:off x="7527575" y="8630402"/>
            <a:ext cx="328" cy="2843243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40" name="图片 739">
            <a:extLst>
              <a:ext uri="{FF2B5EF4-FFF2-40B4-BE49-F238E27FC236}">
                <a16:creationId xmlns:a16="http://schemas.microsoft.com/office/drawing/2014/main" id="{7D869DE0-3D65-4DED-B576-7FF41AEC6ADB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7464677" y="8503941"/>
            <a:ext cx="126461" cy="126461"/>
          </a:xfrm>
          <a:prstGeom prst="rect">
            <a:avLst/>
          </a:prstGeom>
        </p:spPr>
      </p:pic>
      <p:cxnSp>
        <p:nvCxnSpPr>
          <p:cNvPr id="741" name="直接箭头连接符 740">
            <a:extLst>
              <a:ext uri="{FF2B5EF4-FFF2-40B4-BE49-F238E27FC236}">
                <a16:creationId xmlns:a16="http://schemas.microsoft.com/office/drawing/2014/main" id="{65DE84EF-0B21-4605-966F-02ABD65D2E81}"/>
              </a:ext>
            </a:extLst>
          </p:cNvPr>
          <p:cNvCxnSpPr>
            <a:cxnSpLocks/>
            <a:stCxn id="740" idx="0"/>
          </p:cNvCxnSpPr>
          <p:nvPr/>
        </p:nvCxnSpPr>
        <p:spPr>
          <a:xfrm flipV="1">
            <a:off x="7527903" y="8346040"/>
            <a:ext cx="0" cy="157896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2" name="直接连接符 741">
            <a:extLst>
              <a:ext uri="{FF2B5EF4-FFF2-40B4-BE49-F238E27FC236}">
                <a16:creationId xmlns:a16="http://schemas.microsoft.com/office/drawing/2014/main" id="{A7643284-90F0-496B-B6FF-CAF1886A028B}"/>
              </a:ext>
            </a:extLst>
          </p:cNvPr>
          <p:cNvCxnSpPr>
            <a:cxnSpLocks/>
          </p:cNvCxnSpPr>
          <p:nvPr/>
        </p:nvCxnSpPr>
        <p:spPr>
          <a:xfrm>
            <a:off x="7039769" y="9661782"/>
            <a:ext cx="494162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6" name="直接连接符 745">
            <a:extLst>
              <a:ext uri="{FF2B5EF4-FFF2-40B4-BE49-F238E27FC236}">
                <a16:creationId xmlns:a16="http://schemas.microsoft.com/office/drawing/2014/main" id="{D71FE863-015C-45E2-AADF-2F3F5D8D1E2D}"/>
              </a:ext>
            </a:extLst>
          </p:cNvPr>
          <p:cNvCxnSpPr>
            <a:cxnSpLocks/>
          </p:cNvCxnSpPr>
          <p:nvPr/>
        </p:nvCxnSpPr>
        <p:spPr>
          <a:xfrm flipV="1">
            <a:off x="7855915" y="8630397"/>
            <a:ext cx="0" cy="4421608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7" name="直接连接符 746">
            <a:extLst>
              <a:ext uri="{FF2B5EF4-FFF2-40B4-BE49-F238E27FC236}">
                <a16:creationId xmlns:a16="http://schemas.microsoft.com/office/drawing/2014/main" id="{97CE4E08-B99E-42A0-9D30-D3C78767DC83}"/>
              </a:ext>
            </a:extLst>
          </p:cNvPr>
          <p:cNvCxnSpPr>
            <a:cxnSpLocks/>
          </p:cNvCxnSpPr>
          <p:nvPr/>
        </p:nvCxnSpPr>
        <p:spPr>
          <a:xfrm flipV="1">
            <a:off x="5140741" y="8630397"/>
            <a:ext cx="0" cy="41096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9" name="直接箭头连接符 748">
            <a:extLst>
              <a:ext uri="{FF2B5EF4-FFF2-40B4-BE49-F238E27FC236}">
                <a16:creationId xmlns:a16="http://schemas.microsoft.com/office/drawing/2014/main" id="{E05AF7CD-AFC6-4141-A1CD-406FCD742699}"/>
              </a:ext>
            </a:extLst>
          </p:cNvPr>
          <p:cNvCxnSpPr>
            <a:cxnSpLocks/>
          </p:cNvCxnSpPr>
          <p:nvPr/>
        </p:nvCxnSpPr>
        <p:spPr>
          <a:xfrm>
            <a:off x="5140741" y="9422173"/>
            <a:ext cx="64846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1" name="矩形: 圆角 750">
            <a:extLst>
              <a:ext uri="{FF2B5EF4-FFF2-40B4-BE49-F238E27FC236}">
                <a16:creationId xmlns:a16="http://schemas.microsoft.com/office/drawing/2014/main" id="{8EBF3144-7983-4776-BB96-980B5AA0B1B8}"/>
              </a:ext>
            </a:extLst>
          </p:cNvPr>
          <p:cNvSpPr/>
          <p:nvPr/>
        </p:nvSpPr>
        <p:spPr>
          <a:xfrm>
            <a:off x="10128470" y="11805843"/>
            <a:ext cx="2483521" cy="2847383"/>
          </a:xfrm>
          <a:prstGeom prst="roundRect">
            <a:avLst>
              <a:gd name="adj" fmla="val 4136"/>
            </a:avLst>
          </a:prstGeom>
          <a:solidFill>
            <a:srgbClr val="F3F3F6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2" name="矩形: 圆角 751">
            <a:extLst>
              <a:ext uri="{FF2B5EF4-FFF2-40B4-BE49-F238E27FC236}">
                <a16:creationId xmlns:a16="http://schemas.microsoft.com/office/drawing/2014/main" id="{D9C75E60-EDC2-406B-A6B5-EB2CFAF23001}"/>
              </a:ext>
            </a:extLst>
          </p:cNvPr>
          <p:cNvSpPr/>
          <p:nvPr/>
        </p:nvSpPr>
        <p:spPr>
          <a:xfrm>
            <a:off x="10337518" y="12062704"/>
            <a:ext cx="1897066" cy="426694"/>
          </a:xfrm>
          <a:prstGeom prst="roundRect">
            <a:avLst/>
          </a:prstGeom>
          <a:solidFill>
            <a:srgbClr val="E1E0F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Deformable Attention</a:t>
            </a:r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3" name="矩形 752">
            <a:extLst>
              <a:ext uri="{FF2B5EF4-FFF2-40B4-BE49-F238E27FC236}">
                <a16:creationId xmlns:a16="http://schemas.microsoft.com/office/drawing/2014/main" id="{73998646-5D41-4986-A429-D10C82CB0A5B}"/>
              </a:ext>
            </a:extLst>
          </p:cNvPr>
          <p:cNvSpPr>
            <a:spLocks/>
          </p:cNvSpPr>
          <p:nvPr/>
        </p:nvSpPr>
        <p:spPr>
          <a:xfrm>
            <a:off x="10650825" y="12651500"/>
            <a:ext cx="103623" cy="1660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8" name="文本框 757">
            <a:extLst>
              <a:ext uri="{FF2B5EF4-FFF2-40B4-BE49-F238E27FC236}">
                <a16:creationId xmlns:a16="http://schemas.microsoft.com/office/drawing/2014/main" id="{AFDF569A-8CD2-4B41-90EC-957F103FA0F1}"/>
              </a:ext>
            </a:extLst>
          </p:cNvPr>
          <p:cNvSpPr txBox="1"/>
          <p:nvPr/>
        </p:nvSpPr>
        <p:spPr>
          <a:xfrm>
            <a:off x="10045581" y="11533444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Layer 1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9" name="文本框 758">
            <a:extLst>
              <a:ext uri="{FF2B5EF4-FFF2-40B4-BE49-F238E27FC236}">
                <a16:creationId xmlns:a16="http://schemas.microsoft.com/office/drawing/2014/main" id="{57895263-DBB8-4D9A-AACE-90D6F35D292A}"/>
              </a:ext>
            </a:extLst>
          </p:cNvPr>
          <p:cNvSpPr txBox="1"/>
          <p:nvPr/>
        </p:nvSpPr>
        <p:spPr>
          <a:xfrm>
            <a:off x="10982628" y="12476489"/>
            <a:ext cx="544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1" name="文本框 760">
            <a:extLst>
              <a:ext uri="{FF2B5EF4-FFF2-40B4-BE49-F238E27FC236}">
                <a16:creationId xmlns:a16="http://schemas.microsoft.com/office/drawing/2014/main" id="{C6FB00DE-28E0-4F5F-9C61-727EA99B6054}"/>
              </a:ext>
            </a:extLst>
          </p:cNvPr>
          <p:cNvSpPr txBox="1"/>
          <p:nvPr/>
        </p:nvSpPr>
        <p:spPr>
          <a:xfrm>
            <a:off x="10261479" y="12476489"/>
            <a:ext cx="544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62" name="直接箭头连接符 761">
            <a:extLst>
              <a:ext uri="{FF2B5EF4-FFF2-40B4-BE49-F238E27FC236}">
                <a16:creationId xmlns:a16="http://schemas.microsoft.com/office/drawing/2014/main" id="{0BBD6A6E-96A8-4143-97AC-D0350F387C7A}"/>
              </a:ext>
            </a:extLst>
          </p:cNvPr>
          <p:cNvCxnSpPr>
            <a:cxnSpLocks/>
          </p:cNvCxnSpPr>
          <p:nvPr/>
        </p:nvCxnSpPr>
        <p:spPr>
          <a:xfrm flipV="1">
            <a:off x="10697835" y="12489398"/>
            <a:ext cx="0" cy="1543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4" name="直接箭头连接符 763">
            <a:extLst>
              <a:ext uri="{FF2B5EF4-FFF2-40B4-BE49-F238E27FC236}">
                <a16:creationId xmlns:a16="http://schemas.microsoft.com/office/drawing/2014/main" id="{2B5D9D7F-E79D-4832-A77A-A13975E8281A}"/>
              </a:ext>
            </a:extLst>
          </p:cNvPr>
          <p:cNvCxnSpPr>
            <a:cxnSpLocks/>
          </p:cNvCxnSpPr>
          <p:nvPr/>
        </p:nvCxnSpPr>
        <p:spPr>
          <a:xfrm flipV="1">
            <a:off x="11943962" y="12489399"/>
            <a:ext cx="0" cy="487542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5" name="连接符: 肘形 764">
            <a:extLst>
              <a:ext uri="{FF2B5EF4-FFF2-40B4-BE49-F238E27FC236}">
                <a16:creationId xmlns:a16="http://schemas.microsoft.com/office/drawing/2014/main" id="{D87E554B-A248-44F0-9DC9-5159B4F1461E}"/>
              </a:ext>
            </a:extLst>
          </p:cNvPr>
          <p:cNvCxnSpPr>
            <a:cxnSpLocks/>
            <a:endCxn id="767" idx="3"/>
          </p:cNvCxnSpPr>
          <p:nvPr/>
        </p:nvCxnSpPr>
        <p:spPr>
          <a:xfrm rot="10800000">
            <a:off x="10754449" y="13974269"/>
            <a:ext cx="820029" cy="545211"/>
          </a:xfrm>
          <a:prstGeom prst="bentConnector3">
            <a:avLst>
              <a:gd name="adj1" fmla="val 70133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6" name="矩形: 圆角 765">
            <a:extLst>
              <a:ext uri="{FF2B5EF4-FFF2-40B4-BE49-F238E27FC236}">
                <a16:creationId xmlns:a16="http://schemas.microsoft.com/office/drawing/2014/main" id="{3BD87002-7D46-47DB-9175-A5783BDC954C}"/>
              </a:ext>
            </a:extLst>
          </p:cNvPr>
          <p:cNvSpPr/>
          <p:nvPr/>
        </p:nvSpPr>
        <p:spPr>
          <a:xfrm>
            <a:off x="10337518" y="13296231"/>
            <a:ext cx="1897066" cy="426694"/>
          </a:xfrm>
          <a:prstGeom prst="roundRect">
            <a:avLst/>
          </a:prstGeom>
          <a:solidFill>
            <a:srgbClr val="F3F3F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Self-Attention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7" name="矩形 766">
            <a:extLst>
              <a:ext uri="{FF2B5EF4-FFF2-40B4-BE49-F238E27FC236}">
                <a16:creationId xmlns:a16="http://schemas.microsoft.com/office/drawing/2014/main" id="{C1B85AF3-CD03-48D8-A4BB-96506239FA3F}"/>
              </a:ext>
            </a:extLst>
          </p:cNvPr>
          <p:cNvSpPr>
            <a:spLocks/>
          </p:cNvSpPr>
          <p:nvPr/>
        </p:nvSpPr>
        <p:spPr>
          <a:xfrm>
            <a:off x="10650825" y="13891245"/>
            <a:ext cx="103623" cy="1660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68" name="组合 767">
            <a:extLst>
              <a:ext uri="{FF2B5EF4-FFF2-40B4-BE49-F238E27FC236}">
                <a16:creationId xmlns:a16="http://schemas.microsoft.com/office/drawing/2014/main" id="{7A6A9913-A019-42B2-A27C-1EE8420AE8EA}"/>
              </a:ext>
            </a:extLst>
          </p:cNvPr>
          <p:cNvGrpSpPr/>
          <p:nvPr/>
        </p:nvGrpSpPr>
        <p:grpSpPr>
          <a:xfrm>
            <a:off x="11204993" y="13878933"/>
            <a:ext cx="154631" cy="470053"/>
            <a:chOff x="2110000" y="2781301"/>
            <a:chExt cx="154631" cy="470053"/>
          </a:xfrm>
        </p:grpSpPr>
        <p:sp>
          <p:nvSpPr>
            <p:cNvPr id="769" name="矩形 768">
              <a:extLst>
                <a:ext uri="{FF2B5EF4-FFF2-40B4-BE49-F238E27FC236}">
                  <a16:creationId xmlns:a16="http://schemas.microsoft.com/office/drawing/2014/main" id="{224B4136-864A-406A-8577-6A66BCA26563}"/>
                </a:ext>
              </a:extLst>
            </p:cNvPr>
            <p:cNvSpPr>
              <a:spLocks/>
            </p:cNvSpPr>
            <p:nvPr/>
          </p:nvSpPr>
          <p:spPr>
            <a:xfrm>
              <a:off x="2135504" y="2781301"/>
              <a:ext cx="103623" cy="1660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0" name="矩形 769">
              <a:extLst>
                <a:ext uri="{FF2B5EF4-FFF2-40B4-BE49-F238E27FC236}">
                  <a16:creationId xmlns:a16="http://schemas.microsoft.com/office/drawing/2014/main" id="{B745246E-756F-40EF-905C-BCDE7C912DD0}"/>
                </a:ext>
              </a:extLst>
            </p:cNvPr>
            <p:cNvSpPr>
              <a:spLocks/>
            </p:cNvSpPr>
            <p:nvPr/>
          </p:nvSpPr>
          <p:spPr>
            <a:xfrm>
              <a:off x="2135504" y="3085309"/>
              <a:ext cx="103623" cy="1660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71" name="图片 770">
              <a:extLst>
                <a:ext uri="{FF2B5EF4-FFF2-40B4-BE49-F238E27FC236}">
                  <a16:creationId xmlns:a16="http://schemas.microsoft.com/office/drawing/2014/main" id="{CAE66C9F-AC94-45A7-A0AA-BAE16DFA53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10000" y="2938749"/>
              <a:ext cx="154631" cy="154631"/>
            </a:xfrm>
            <a:prstGeom prst="rect">
              <a:avLst/>
            </a:prstGeom>
          </p:spPr>
        </p:pic>
      </p:grpSp>
      <p:sp>
        <p:nvSpPr>
          <p:cNvPr id="772" name="文本框 771">
            <a:extLst>
              <a:ext uri="{FF2B5EF4-FFF2-40B4-BE49-F238E27FC236}">
                <a16:creationId xmlns:a16="http://schemas.microsoft.com/office/drawing/2014/main" id="{783A5FF8-7D25-4CEA-981E-44A61D10C930}"/>
              </a:ext>
            </a:extLst>
          </p:cNvPr>
          <p:cNvSpPr txBox="1"/>
          <p:nvPr/>
        </p:nvSpPr>
        <p:spPr>
          <a:xfrm>
            <a:off x="11431747" y="13716234"/>
            <a:ext cx="544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3" name="文本框 772">
            <a:extLst>
              <a:ext uri="{FF2B5EF4-FFF2-40B4-BE49-F238E27FC236}">
                <a16:creationId xmlns:a16="http://schemas.microsoft.com/office/drawing/2014/main" id="{1D5B9661-A5A7-43C1-AA9F-5F042ABE7C66}"/>
              </a:ext>
            </a:extLst>
          </p:cNvPr>
          <p:cNvSpPr txBox="1"/>
          <p:nvPr/>
        </p:nvSpPr>
        <p:spPr>
          <a:xfrm>
            <a:off x="10861843" y="13716234"/>
            <a:ext cx="544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4" name="文本框 773">
            <a:extLst>
              <a:ext uri="{FF2B5EF4-FFF2-40B4-BE49-F238E27FC236}">
                <a16:creationId xmlns:a16="http://schemas.microsoft.com/office/drawing/2014/main" id="{6752AC23-D3E9-4426-A50D-FB02AE650AFB}"/>
              </a:ext>
            </a:extLst>
          </p:cNvPr>
          <p:cNvSpPr txBox="1"/>
          <p:nvPr/>
        </p:nvSpPr>
        <p:spPr>
          <a:xfrm>
            <a:off x="10261479" y="13716234"/>
            <a:ext cx="544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75" name="直接箭头连接符 774">
            <a:extLst>
              <a:ext uri="{FF2B5EF4-FFF2-40B4-BE49-F238E27FC236}">
                <a16:creationId xmlns:a16="http://schemas.microsoft.com/office/drawing/2014/main" id="{778CF318-2C8B-447B-BD6C-011E47D955D5}"/>
              </a:ext>
            </a:extLst>
          </p:cNvPr>
          <p:cNvCxnSpPr>
            <a:cxnSpLocks/>
          </p:cNvCxnSpPr>
          <p:nvPr/>
        </p:nvCxnSpPr>
        <p:spPr>
          <a:xfrm flipV="1">
            <a:off x="10697835" y="13729143"/>
            <a:ext cx="0" cy="1543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6" name="直接箭头连接符 775">
            <a:extLst>
              <a:ext uri="{FF2B5EF4-FFF2-40B4-BE49-F238E27FC236}">
                <a16:creationId xmlns:a16="http://schemas.microsoft.com/office/drawing/2014/main" id="{EEE8BAC0-3B43-45E4-86AB-33E08C5B1133}"/>
              </a:ext>
            </a:extLst>
          </p:cNvPr>
          <p:cNvCxnSpPr>
            <a:cxnSpLocks/>
          </p:cNvCxnSpPr>
          <p:nvPr/>
        </p:nvCxnSpPr>
        <p:spPr>
          <a:xfrm flipV="1">
            <a:off x="11276323" y="13729143"/>
            <a:ext cx="0" cy="1543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7" name="直接箭头连接符 776">
            <a:extLst>
              <a:ext uri="{FF2B5EF4-FFF2-40B4-BE49-F238E27FC236}">
                <a16:creationId xmlns:a16="http://schemas.microsoft.com/office/drawing/2014/main" id="{B2E53B44-108D-4CDD-B033-F6FE8318AE4E}"/>
              </a:ext>
            </a:extLst>
          </p:cNvPr>
          <p:cNvCxnSpPr>
            <a:cxnSpLocks/>
          </p:cNvCxnSpPr>
          <p:nvPr/>
        </p:nvCxnSpPr>
        <p:spPr>
          <a:xfrm flipV="1">
            <a:off x="11862906" y="13729143"/>
            <a:ext cx="0" cy="1543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78" name="组合 777">
            <a:extLst>
              <a:ext uri="{FF2B5EF4-FFF2-40B4-BE49-F238E27FC236}">
                <a16:creationId xmlns:a16="http://schemas.microsoft.com/office/drawing/2014/main" id="{173CB76A-E431-4AE4-9154-332CACB4B89A}"/>
              </a:ext>
            </a:extLst>
          </p:cNvPr>
          <p:cNvGrpSpPr/>
          <p:nvPr/>
        </p:nvGrpSpPr>
        <p:grpSpPr>
          <a:xfrm>
            <a:off x="11789331" y="13882102"/>
            <a:ext cx="154631" cy="466878"/>
            <a:chOff x="2110000" y="2784476"/>
            <a:chExt cx="154631" cy="466878"/>
          </a:xfrm>
        </p:grpSpPr>
        <p:sp>
          <p:nvSpPr>
            <p:cNvPr id="779" name="矩形 778">
              <a:extLst>
                <a:ext uri="{FF2B5EF4-FFF2-40B4-BE49-F238E27FC236}">
                  <a16:creationId xmlns:a16="http://schemas.microsoft.com/office/drawing/2014/main" id="{49B237B7-9278-4FBC-9BF8-D0F86165FABE}"/>
                </a:ext>
              </a:extLst>
            </p:cNvPr>
            <p:cNvSpPr>
              <a:spLocks/>
            </p:cNvSpPr>
            <p:nvPr/>
          </p:nvSpPr>
          <p:spPr>
            <a:xfrm>
              <a:off x="2135504" y="2784476"/>
              <a:ext cx="103623" cy="1660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0" name="矩形 779">
              <a:extLst>
                <a:ext uri="{FF2B5EF4-FFF2-40B4-BE49-F238E27FC236}">
                  <a16:creationId xmlns:a16="http://schemas.microsoft.com/office/drawing/2014/main" id="{C56C8382-C8E8-4012-AC57-1503BF83AAC2}"/>
                </a:ext>
              </a:extLst>
            </p:cNvPr>
            <p:cNvSpPr>
              <a:spLocks/>
            </p:cNvSpPr>
            <p:nvPr/>
          </p:nvSpPr>
          <p:spPr>
            <a:xfrm>
              <a:off x="2135504" y="3085309"/>
              <a:ext cx="103623" cy="1660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81" name="图片 780">
              <a:extLst>
                <a:ext uri="{FF2B5EF4-FFF2-40B4-BE49-F238E27FC236}">
                  <a16:creationId xmlns:a16="http://schemas.microsoft.com/office/drawing/2014/main" id="{67FA0ED5-D246-4B4C-9856-AD48EAC8A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10000" y="2938749"/>
              <a:ext cx="154631" cy="154631"/>
            </a:xfrm>
            <a:prstGeom prst="rect">
              <a:avLst/>
            </a:prstGeom>
          </p:spPr>
        </p:pic>
      </p:grpSp>
      <p:sp>
        <p:nvSpPr>
          <p:cNvPr id="782" name="矩形 781">
            <a:extLst>
              <a:ext uri="{FF2B5EF4-FFF2-40B4-BE49-F238E27FC236}">
                <a16:creationId xmlns:a16="http://schemas.microsoft.com/office/drawing/2014/main" id="{863728BC-E6F6-4C39-B090-C1A2CB80DDC0}"/>
              </a:ext>
            </a:extLst>
          </p:cNvPr>
          <p:cNvSpPr>
            <a:spLocks/>
          </p:cNvSpPr>
          <p:nvPr/>
        </p:nvSpPr>
        <p:spPr>
          <a:xfrm>
            <a:off x="11230497" y="14996123"/>
            <a:ext cx="103623" cy="1660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83" name="连接符: 肘形 782">
            <a:extLst>
              <a:ext uri="{FF2B5EF4-FFF2-40B4-BE49-F238E27FC236}">
                <a16:creationId xmlns:a16="http://schemas.microsoft.com/office/drawing/2014/main" id="{1E0C93FB-7B45-41C8-BA7F-965C94537988}"/>
              </a:ext>
            </a:extLst>
          </p:cNvPr>
          <p:cNvCxnSpPr>
            <a:cxnSpLocks/>
            <a:stCxn id="782" idx="3"/>
            <a:endCxn id="779" idx="1"/>
          </p:cNvCxnSpPr>
          <p:nvPr/>
        </p:nvCxnSpPr>
        <p:spPr>
          <a:xfrm flipV="1">
            <a:off x="11334120" y="13965125"/>
            <a:ext cx="480715" cy="1114016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4" name="直接箭头连接符 783">
            <a:extLst>
              <a:ext uri="{FF2B5EF4-FFF2-40B4-BE49-F238E27FC236}">
                <a16:creationId xmlns:a16="http://schemas.microsoft.com/office/drawing/2014/main" id="{03038D86-2786-4014-8F21-18DC1452D069}"/>
              </a:ext>
            </a:extLst>
          </p:cNvPr>
          <p:cNvCxnSpPr>
            <a:cxnSpLocks/>
            <a:endCxn id="769" idx="3"/>
          </p:cNvCxnSpPr>
          <p:nvPr/>
        </p:nvCxnSpPr>
        <p:spPr>
          <a:xfrm flipH="1" flipV="1">
            <a:off x="11334114" y="13961956"/>
            <a:ext cx="240358" cy="351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7" name="立方体 786">
            <a:extLst>
              <a:ext uri="{FF2B5EF4-FFF2-40B4-BE49-F238E27FC236}">
                <a16:creationId xmlns:a16="http://schemas.microsoft.com/office/drawing/2014/main" id="{DBF3FBD1-47C9-4EEF-8A53-28D15A87A1BA}"/>
              </a:ext>
            </a:extLst>
          </p:cNvPr>
          <p:cNvSpPr/>
          <p:nvPr/>
        </p:nvSpPr>
        <p:spPr>
          <a:xfrm>
            <a:off x="9158171" y="12445702"/>
            <a:ext cx="796853" cy="392572"/>
          </a:xfrm>
          <a:prstGeom prst="cube">
            <a:avLst>
              <a:gd name="adj" fmla="val 6957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789" name="直接箭头连接符 788">
            <a:extLst>
              <a:ext uri="{FF2B5EF4-FFF2-40B4-BE49-F238E27FC236}">
                <a16:creationId xmlns:a16="http://schemas.microsoft.com/office/drawing/2014/main" id="{BD76AF26-3EC1-4A6E-A9C8-23FEAAA73DFB}"/>
              </a:ext>
            </a:extLst>
          </p:cNvPr>
          <p:cNvCxnSpPr>
            <a:cxnSpLocks/>
            <a:endCxn id="753" idx="1"/>
          </p:cNvCxnSpPr>
          <p:nvPr/>
        </p:nvCxnSpPr>
        <p:spPr>
          <a:xfrm>
            <a:off x="9762104" y="12734522"/>
            <a:ext cx="888716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2" name="直接箭头连接符 791">
            <a:extLst>
              <a:ext uri="{FF2B5EF4-FFF2-40B4-BE49-F238E27FC236}">
                <a16:creationId xmlns:a16="http://schemas.microsoft.com/office/drawing/2014/main" id="{272CF0C2-ABAA-4F73-8D1F-8D96E4531822}"/>
              </a:ext>
            </a:extLst>
          </p:cNvPr>
          <p:cNvCxnSpPr>
            <a:cxnSpLocks/>
            <a:stCxn id="752" idx="0"/>
          </p:cNvCxnSpPr>
          <p:nvPr/>
        </p:nvCxnSpPr>
        <p:spPr>
          <a:xfrm flipH="1" flipV="1">
            <a:off x="11282303" y="11651950"/>
            <a:ext cx="3748" cy="4107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3" name="矩形 792">
            <a:extLst>
              <a:ext uri="{FF2B5EF4-FFF2-40B4-BE49-F238E27FC236}">
                <a16:creationId xmlns:a16="http://schemas.microsoft.com/office/drawing/2014/main" id="{D92CBB4A-135E-4502-9EBC-07113FA3DF81}"/>
              </a:ext>
            </a:extLst>
          </p:cNvPr>
          <p:cNvSpPr>
            <a:spLocks/>
          </p:cNvSpPr>
          <p:nvPr/>
        </p:nvSpPr>
        <p:spPr>
          <a:xfrm>
            <a:off x="11230497" y="11482706"/>
            <a:ext cx="103623" cy="1660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94" name="直接箭头连接符 793">
            <a:extLst>
              <a:ext uri="{FF2B5EF4-FFF2-40B4-BE49-F238E27FC236}">
                <a16:creationId xmlns:a16="http://schemas.microsoft.com/office/drawing/2014/main" id="{947B2E7C-BD59-4C6D-AAF8-D36D1B04C829}"/>
              </a:ext>
            </a:extLst>
          </p:cNvPr>
          <p:cNvCxnSpPr>
            <a:cxnSpLocks/>
          </p:cNvCxnSpPr>
          <p:nvPr/>
        </p:nvCxnSpPr>
        <p:spPr>
          <a:xfrm>
            <a:off x="11285649" y="11867321"/>
            <a:ext cx="1038009" cy="0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5" name="直接箭头连接符 794">
            <a:extLst>
              <a:ext uri="{FF2B5EF4-FFF2-40B4-BE49-F238E27FC236}">
                <a16:creationId xmlns:a16="http://schemas.microsoft.com/office/drawing/2014/main" id="{8FFFD5FC-1AB8-4EA6-97A4-CD83CA0D80F8}"/>
              </a:ext>
            </a:extLst>
          </p:cNvPr>
          <p:cNvCxnSpPr>
            <a:cxnSpLocks/>
            <a:endCxn id="796" idx="2"/>
          </p:cNvCxnSpPr>
          <p:nvPr/>
        </p:nvCxnSpPr>
        <p:spPr>
          <a:xfrm flipV="1">
            <a:off x="12369383" y="11945561"/>
            <a:ext cx="9620" cy="3048413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96" name="图片 795">
            <a:extLst>
              <a:ext uri="{FF2B5EF4-FFF2-40B4-BE49-F238E27FC236}">
                <a16:creationId xmlns:a16="http://schemas.microsoft.com/office/drawing/2014/main" id="{136AAD1C-16B9-4A6C-8606-66F59398EDB1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12315777" y="11819100"/>
            <a:ext cx="126461" cy="126461"/>
          </a:xfrm>
          <a:prstGeom prst="rect">
            <a:avLst/>
          </a:prstGeom>
        </p:spPr>
      </p:pic>
      <p:cxnSp>
        <p:nvCxnSpPr>
          <p:cNvPr id="797" name="直接箭头连接符 796">
            <a:extLst>
              <a:ext uri="{FF2B5EF4-FFF2-40B4-BE49-F238E27FC236}">
                <a16:creationId xmlns:a16="http://schemas.microsoft.com/office/drawing/2014/main" id="{ADA3A90D-0D1F-4120-8278-3B4B86C1BFC9}"/>
              </a:ext>
            </a:extLst>
          </p:cNvPr>
          <p:cNvCxnSpPr>
            <a:cxnSpLocks/>
            <a:stCxn id="796" idx="0"/>
            <a:endCxn id="854" idx="2"/>
          </p:cNvCxnSpPr>
          <p:nvPr/>
        </p:nvCxnSpPr>
        <p:spPr>
          <a:xfrm flipH="1" flipV="1">
            <a:off x="12379007" y="11679115"/>
            <a:ext cx="1" cy="139985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8" name="直接连接符 797">
            <a:extLst>
              <a:ext uri="{FF2B5EF4-FFF2-40B4-BE49-F238E27FC236}">
                <a16:creationId xmlns:a16="http://schemas.microsoft.com/office/drawing/2014/main" id="{A930E72D-C0B0-42C5-944C-3A8CA1E13847}"/>
              </a:ext>
            </a:extLst>
          </p:cNvPr>
          <p:cNvCxnSpPr>
            <a:cxnSpLocks/>
          </p:cNvCxnSpPr>
          <p:nvPr/>
        </p:nvCxnSpPr>
        <p:spPr>
          <a:xfrm>
            <a:off x="11943962" y="12976941"/>
            <a:ext cx="441069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2" name="矩形: 圆角 801">
            <a:extLst>
              <a:ext uri="{FF2B5EF4-FFF2-40B4-BE49-F238E27FC236}">
                <a16:creationId xmlns:a16="http://schemas.microsoft.com/office/drawing/2014/main" id="{BF66BC59-3F6F-4C59-8491-21E6C9AD4E6F}"/>
              </a:ext>
            </a:extLst>
          </p:cNvPr>
          <p:cNvSpPr/>
          <p:nvPr/>
        </p:nvSpPr>
        <p:spPr>
          <a:xfrm>
            <a:off x="10130495" y="8490684"/>
            <a:ext cx="2483521" cy="2847383"/>
          </a:xfrm>
          <a:prstGeom prst="roundRect">
            <a:avLst>
              <a:gd name="adj" fmla="val 4136"/>
            </a:avLst>
          </a:prstGeom>
          <a:solidFill>
            <a:srgbClr val="F3F3F6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3" name="矩形: 圆角 802">
            <a:extLst>
              <a:ext uri="{FF2B5EF4-FFF2-40B4-BE49-F238E27FC236}">
                <a16:creationId xmlns:a16="http://schemas.microsoft.com/office/drawing/2014/main" id="{18C88B4B-86EE-44DF-B457-688C2A1B81B6}"/>
              </a:ext>
            </a:extLst>
          </p:cNvPr>
          <p:cNvSpPr/>
          <p:nvPr/>
        </p:nvSpPr>
        <p:spPr>
          <a:xfrm>
            <a:off x="10339543" y="8747545"/>
            <a:ext cx="1897066" cy="426694"/>
          </a:xfrm>
          <a:prstGeom prst="roundRect">
            <a:avLst/>
          </a:prstGeom>
          <a:solidFill>
            <a:srgbClr val="E1E0F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Deformable Attention</a:t>
            </a:r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4" name="矩形 803">
            <a:extLst>
              <a:ext uri="{FF2B5EF4-FFF2-40B4-BE49-F238E27FC236}">
                <a16:creationId xmlns:a16="http://schemas.microsoft.com/office/drawing/2014/main" id="{B768176B-0E15-4B72-98CC-4FFA3503E50F}"/>
              </a:ext>
            </a:extLst>
          </p:cNvPr>
          <p:cNvSpPr>
            <a:spLocks/>
          </p:cNvSpPr>
          <p:nvPr/>
        </p:nvSpPr>
        <p:spPr>
          <a:xfrm>
            <a:off x="10652850" y="9336341"/>
            <a:ext cx="103623" cy="1660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9" name="文本框 808">
            <a:extLst>
              <a:ext uri="{FF2B5EF4-FFF2-40B4-BE49-F238E27FC236}">
                <a16:creationId xmlns:a16="http://schemas.microsoft.com/office/drawing/2014/main" id="{F387BDA9-1CC8-474A-867A-7E18623FEE57}"/>
              </a:ext>
            </a:extLst>
          </p:cNvPr>
          <p:cNvSpPr txBox="1"/>
          <p:nvPr/>
        </p:nvSpPr>
        <p:spPr>
          <a:xfrm>
            <a:off x="10045581" y="8216916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Layer 2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0" name="文本框 809">
            <a:extLst>
              <a:ext uri="{FF2B5EF4-FFF2-40B4-BE49-F238E27FC236}">
                <a16:creationId xmlns:a16="http://schemas.microsoft.com/office/drawing/2014/main" id="{9305DCD5-3596-4C6F-B00D-8C3F9D8EA6F3}"/>
              </a:ext>
            </a:extLst>
          </p:cNvPr>
          <p:cNvSpPr txBox="1"/>
          <p:nvPr/>
        </p:nvSpPr>
        <p:spPr>
          <a:xfrm>
            <a:off x="10933810" y="9161330"/>
            <a:ext cx="544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2" name="文本框 811">
            <a:extLst>
              <a:ext uri="{FF2B5EF4-FFF2-40B4-BE49-F238E27FC236}">
                <a16:creationId xmlns:a16="http://schemas.microsoft.com/office/drawing/2014/main" id="{4952EA6B-EDE2-4F5D-8C32-5BD000C42BF4}"/>
              </a:ext>
            </a:extLst>
          </p:cNvPr>
          <p:cNvSpPr txBox="1"/>
          <p:nvPr/>
        </p:nvSpPr>
        <p:spPr>
          <a:xfrm>
            <a:off x="10263504" y="9161330"/>
            <a:ext cx="544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13" name="直接箭头连接符 812">
            <a:extLst>
              <a:ext uri="{FF2B5EF4-FFF2-40B4-BE49-F238E27FC236}">
                <a16:creationId xmlns:a16="http://schemas.microsoft.com/office/drawing/2014/main" id="{B479E582-2EB0-447A-BECF-74AA2D6EA6A1}"/>
              </a:ext>
            </a:extLst>
          </p:cNvPr>
          <p:cNvCxnSpPr>
            <a:cxnSpLocks/>
          </p:cNvCxnSpPr>
          <p:nvPr/>
        </p:nvCxnSpPr>
        <p:spPr>
          <a:xfrm flipV="1">
            <a:off x="10699860" y="9174239"/>
            <a:ext cx="0" cy="1543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5" name="直接箭头连接符 814">
            <a:extLst>
              <a:ext uri="{FF2B5EF4-FFF2-40B4-BE49-F238E27FC236}">
                <a16:creationId xmlns:a16="http://schemas.microsoft.com/office/drawing/2014/main" id="{3884B22E-A570-4499-B13A-858EC93C7BB0}"/>
              </a:ext>
            </a:extLst>
          </p:cNvPr>
          <p:cNvCxnSpPr>
            <a:cxnSpLocks/>
          </p:cNvCxnSpPr>
          <p:nvPr/>
        </p:nvCxnSpPr>
        <p:spPr>
          <a:xfrm flipV="1">
            <a:off x="11872095" y="9174240"/>
            <a:ext cx="0" cy="487542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6" name="连接符: 肘形 815">
            <a:extLst>
              <a:ext uri="{FF2B5EF4-FFF2-40B4-BE49-F238E27FC236}">
                <a16:creationId xmlns:a16="http://schemas.microsoft.com/office/drawing/2014/main" id="{E44C6D46-5048-484B-B989-14E86B189D58}"/>
              </a:ext>
            </a:extLst>
          </p:cNvPr>
          <p:cNvCxnSpPr>
            <a:cxnSpLocks/>
            <a:endCxn id="818" idx="3"/>
          </p:cNvCxnSpPr>
          <p:nvPr/>
        </p:nvCxnSpPr>
        <p:spPr>
          <a:xfrm rot="10800000">
            <a:off x="10756474" y="10659110"/>
            <a:ext cx="820029" cy="545211"/>
          </a:xfrm>
          <a:prstGeom prst="bentConnector3">
            <a:avLst>
              <a:gd name="adj1" fmla="val 70133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7" name="矩形: 圆角 816">
            <a:extLst>
              <a:ext uri="{FF2B5EF4-FFF2-40B4-BE49-F238E27FC236}">
                <a16:creationId xmlns:a16="http://schemas.microsoft.com/office/drawing/2014/main" id="{8A7B6805-3079-445B-8A66-DE9C5F96D2F8}"/>
              </a:ext>
            </a:extLst>
          </p:cNvPr>
          <p:cNvSpPr/>
          <p:nvPr/>
        </p:nvSpPr>
        <p:spPr>
          <a:xfrm>
            <a:off x="10339543" y="9981072"/>
            <a:ext cx="1897066" cy="426694"/>
          </a:xfrm>
          <a:prstGeom prst="roundRect">
            <a:avLst/>
          </a:prstGeom>
          <a:solidFill>
            <a:srgbClr val="F3F3F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Self-Attention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8" name="矩形 817">
            <a:extLst>
              <a:ext uri="{FF2B5EF4-FFF2-40B4-BE49-F238E27FC236}">
                <a16:creationId xmlns:a16="http://schemas.microsoft.com/office/drawing/2014/main" id="{917B00D0-9D9F-4016-BB35-A7258644042D}"/>
              </a:ext>
            </a:extLst>
          </p:cNvPr>
          <p:cNvSpPr>
            <a:spLocks/>
          </p:cNvSpPr>
          <p:nvPr/>
        </p:nvSpPr>
        <p:spPr>
          <a:xfrm>
            <a:off x="10652850" y="10576086"/>
            <a:ext cx="103623" cy="1660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19" name="组合 818">
            <a:extLst>
              <a:ext uri="{FF2B5EF4-FFF2-40B4-BE49-F238E27FC236}">
                <a16:creationId xmlns:a16="http://schemas.microsoft.com/office/drawing/2014/main" id="{A6E8490F-0744-4513-B86B-58812FDD2FAA}"/>
              </a:ext>
            </a:extLst>
          </p:cNvPr>
          <p:cNvGrpSpPr/>
          <p:nvPr/>
        </p:nvGrpSpPr>
        <p:grpSpPr>
          <a:xfrm>
            <a:off x="11207018" y="10563774"/>
            <a:ext cx="154631" cy="470053"/>
            <a:chOff x="2110000" y="2781301"/>
            <a:chExt cx="154631" cy="470053"/>
          </a:xfrm>
        </p:grpSpPr>
        <p:sp>
          <p:nvSpPr>
            <p:cNvPr id="820" name="矩形 819">
              <a:extLst>
                <a:ext uri="{FF2B5EF4-FFF2-40B4-BE49-F238E27FC236}">
                  <a16:creationId xmlns:a16="http://schemas.microsoft.com/office/drawing/2014/main" id="{FC78311E-A974-4618-B296-5A9383094330}"/>
                </a:ext>
              </a:extLst>
            </p:cNvPr>
            <p:cNvSpPr>
              <a:spLocks/>
            </p:cNvSpPr>
            <p:nvPr/>
          </p:nvSpPr>
          <p:spPr>
            <a:xfrm>
              <a:off x="2135504" y="2781301"/>
              <a:ext cx="103623" cy="1660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1" name="矩形 820">
              <a:extLst>
                <a:ext uri="{FF2B5EF4-FFF2-40B4-BE49-F238E27FC236}">
                  <a16:creationId xmlns:a16="http://schemas.microsoft.com/office/drawing/2014/main" id="{08B7CFE5-7239-4095-B4F7-6D8E09778B55}"/>
                </a:ext>
              </a:extLst>
            </p:cNvPr>
            <p:cNvSpPr>
              <a:spLocks/>
            </p:cNvSpPr>
            <p:nvPr/>
          </p:nvSpPr>
          <p:spPr>
            <a:xfrm>
              <a:off x="2135504" y="3085309"/>
              <a:ext cx="103623" cy="1660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22" name="图片 821">
              <a:extLst>
                <a:ext uri="{FF2B5EF4-FFF2-40B4-BE49-F238E27FC236}">
                  <a16:creationId xmlns:a16="http://schemas.microsoft.com/office/drawing/2014/main" id="{96EE5B2E-C2F2-4C1E-8C23-E35B797CAB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10000" y="2938749"/>
              <a:ext cx="154631" cy="154631"/>
            </a:xfrm>
            <a:prstGeom prst="rect">
              <a:avLst/>
            </a:prstGeom>
          </p:spPr>
        </p:pic>
      </p:grpSp>
      <p:sp>
        <p:nvSpPr>
          <p:cNvPr id="823" name="文本框 822">
            <a:extLst>
              <a:ext uri="{FF2B5EF4-FFF2-40B4-BE49-F238E27FC236}">
                <a16:creationId xmlns:a16="http://schemas.microsoft.com/office/drawing/2014/main" id="{67AD7238-48B1-4256-BE0D-E83B240BA1E2}"/>
              </a:ext>
            </a:extLst>
          </p:cNvPr>
          <p:cNvSpPr txBox="1"/>
          <p:nvPr/>
        </p:nvSpPr>
        <p:spPr>
          <a:xfrm>
            <a:off x="11433772" y="10401075"/>
            <a:ext cx="544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4" name="文本框 823">
            <a:extLst>
              <a:ext uri="{FF2B5EF4-FFF2-40B4-BE49-F238E27FC236}">
                <a16:creationId xmlns:a16="http://schemas.microsoft.com/office/drawing/2014/main" id="{D5C590FF-B9E6-4340-81F1-8179CC9AD946}"/>
              </a:ext>
            </a:extLst>
          </p:cNvPr>
          <p:cNvSpPr txBox="1"/>
          <p:nvPr/>
        </p:nvSpPr>
        <p:spPr>
          <a:xfrm>
            <a:off x="10863868" y="10401075"/>
            <a:ext cx="544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5" name="文本框 824">
            <a:extLst>
              <a:ext uri="{FF2B5EF4-FFF2-40B4-BE49-F238E27FC236}">
                <a16:creationId xmlns:a16="http://schemas.microsoft.com/office/drawing/2014/main" id="{7514E8F4-1C55-45D0-BDED-55D5871AA2B8}"/>
              </a:ext>
            </a:extLst>
          </p:cNvPr>
          <p:cNvSpPr txBox="1"/>
          <p:nvPr/>
        </p:nvSpPr>
        <p:spPr>
          <a:xfrm>
            <a:off x="10263504" y="10401075"/>
            <a:ext cx="544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26" name="直接箭头连接符 825">
            <a:extLst>
              <a:ext uri="{FF2B5EF4-FFF2-40B4-BE49-F238E27FC236}">
                <a16:creationId xmlns:a16="http://schemas.microsoft.com/office/drawing/2014/main" id="{BBD0BDF2-7577-4CE8-BFBB-4D023DE5BD3A}"/>
              </a:ext>
            </a:extLst>
          </p:cNvPr>
          <p:cNvCxnSpPr>
            <a:cxnSpLocks/>
          </p:cNvCxnSpPr>
          <p:nvPr/>
        </p:nvCxnSpPr>
        <p:spPr>
          <a:xfrm flipV="1">
            <a:off x="10699860" y="10413984"/>
            <a:ext cx="0" cy="1543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7" name="直接箭头连接符 826">
            <a:extLst>
              <a:ext uri="{FF2B5EF4-FFF2-40B4-BE49-F238E27FC236}">
                <a16:creationId xmlns:a16="http://schemas.microsoft.com/office/drawing/2014/main" id="{A38936FB-B147-4645-AE0A-0F6DD868CBFC}"/>
              </a:ext>
            </a:extLst>
          </p:cNvPr>
          <p:cNvCxnSpPr>
            <a:cxnSpLocks/>
          </p:cNvCxnSpPr>
          <p:nvPr/>
        </p:nvCxnSpPr>
        <p:spPr>
          <a:xfrm flipV="1">
            <a:off x="11278348" y="10413984"/>
            <a:ext cx="0" cy="1543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8" name="直接箭头连接符 827">
            <a:extLst>
              <a:ext uri="{FF2B5EF4-FFF2-40B4-BE49-F238E27FC236}">
                <a16:creationId xmlns:a16="http://schemas.microsoft.com/office/drawing/2014/main" id="{FEDBBAB5-D90E-4ACE-AEFE-03E58BAC426F}"/>
              </a:ext>
            </a:extLst>
          </p:cNvPr>
          <p:cNvCxnSpPr>
            <a:cxnSpLocks/>
          </p:cNvCxnSpPr>
          <p:nvPr/>
        </p:nvCxnSpPr>
        <p:spPr>
          <a:xfrm flipV="1">
            <a:off x="11864931" y="10413984"/>
            <a:ext cx="0" cy="1543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29" name="组合 828">
            <a:extLst>
              <a:ext uri="{FF2B5EF4-FFF2-40B4-BE49-F238E27FC236}">
                <a16:creationId xmlns:a16="http://schemas.microsoft.com/office/drawing/2014/main" id="{4AE0368F-88F5-4BBD-9233-30C7929E0C07}"/>
              </a:ext>
            </a:extLst>
          </p:cNvPr>
          <p:cNvGrpSpPr/>
          <p:nvPr/>
        </p:nvGrpSpPr>
        <p:grpSpPr>
          <a:xfrm>
            <a:off x="11791356" y="10566943"/>
            <a:ext cx="154631" cy="466878"/>
            <a:chOff x="2110000" y="2784476"/>
            <a:chExt cx="154631" cy="466878"/>
          </a:xfrm>
        </p:grpSpPr>
        <p:sp>
          <p:nvSpPr>
            <p:cNvPr id="830" name="矩形 829">
              <a:extLst>
                <a:ext uri="{FF2B5EF4-FFF2-40B4-BE49-F238E27FC236}">
                  <a16:creationId xmlns:a16="http://schemas.microsoft.com/office/drawing/2014/main" id="{AC5B982B-D0CA-4FD2-B4AC-C9679F69A36B}"/>
                </a:ext>
              </a:extLst>
            </p:cNvPr>
            <p:cNvSpPr>
              <a:spLocks/>
            </p:cNvSpPr>
            <p:nvPr/>
          </p:nvSpPr>
          <p:spPr>
            <a:xfrm>
              <a:off x="2135504" y="2784476"/>
              <a:ext cx="103623" cy="1660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1" name="矩形 830">
              <a:extLst>
                <a:ext uri="{FF2B5EF4-FFF2-40B4-BE49-F238E27FC236}">
                  <a16:creationId xmlns:a16="http://schemas.microsoft.com/office/drawing/2014/main" id="{ADF155D0-EB0B-497B-A812-9CFF6DF5955D}"/>
                </a:ext>
              </a:extLst>
            </p:cNvPr>
            <p:cNvSpPr>
              <a:spLocks/>
            </p:cNvSpPr>
            <p:nvPr/>
          </p:nvSpPr>
          <p:spPr>
            <a:xfrm>
              <a:off x="2135504" y="3085309"/>
              <a:ext cx="103623" cy="1660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32" name="图片 831">
              <a:extLst>
                <a:ext uri="{FF2B5EF4-FFF2-40B4-BE49-F238E27FC236}">
                  <a16:creationId xmlns:a16="http://schemas.microsoft.com/office/drawing/2014/main" id="{5771C854-DF2C-4FA7-8D34-17DD8CFAE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10000" y="2938749"/>
              <a:ext cx="154631" cy="154631"/>
            </a:xfrm>
            <a:prstGeom prst="rect">
              <a:avLst/>
            </a:prstGeom>
          </p:spPr>
        </p:pic>
      </p:grpSp>
      <p:cxnSp>
        <p:nvCxnSpPr>
          <p:cNvPr id="833" name="连接符: 肘形 832">
            <a:extLst>
              <a:ext uri="{FF2B5EF4-FFF2-40B4-BE49-F238E27FC236}">
                <a16:creationId xmlns:a16="http://schemas.microsoft.com/office/drawing/2014/main" id="{158D3DBC-004B-4D6C-B5D2-CF7EB3DB7DB6}"/>
              </a:ext>
            </a:extLst>
          </p:cNvPr>
          <p:cNvCxnSpPr>
            <a:cxnSpLocks/>
            <a:stCxn id="793" idx="3"/>
            <a:endCxn id="830" idx="1"/>
          </p:cNvCxnSpPr>
          <p:nvPr/>
        </p:nvCxnSpPr>
        <p:spPr>
          <a:xfrm flipV="1">
            <a:off x="11334115" y="10649966"/>
            <a:ext cx="482740" cy="915758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4" name="直接箭头连接符 833">
            <a:extLst>
              <a:ext uri="{FF2B5EF4-FFF2-40B4-BE49-F238E27FC236}">
                <a16:creationId xmlns:a16="http://schemas.microsoft.com/office/drawing/2014/main" id="{72DB1B59-5099-4AC2-B811-1FC0070C2FCE}"/>
              </a:ext>
            </a:extLst>
          </p:cNvPr>
          <p:cNvCxnSpPr>
            <a:cxnSpLocks/>
            <a:endCxn id="820" idx="3"/>
          </p:cNvCxnSpPr>
          <p:nvPr/>
        </p:nvCxnSpPr>
        <p:spPr>
          <a:xfrm flipH="1" flipV="1">
            <a:off x="11336139" y="10646797"/>
            <a:ext cx="240358" cy="351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8" name="直接箭头连接符 837">
            <a:extLst>
              <a:ext uri="{FF2B5EF4-FFF2-40B4-BE49-F238E27FC236}">
                <a16:creationId xmlns:a16="http://schemas.microsoft.com/office/drawing/2014/main" id="{89B79376-FD0B-4CD6-8E36-F97778E76C61}"/>
              </a:ext>
            </a:extLst>
          </p:cNvPr>
          <p:cNvCxnSpPr>
            <a:cxnSpLocks/>
            <a:stCxn id="803" idx="0"/>
          </p:cNvCxnSpPr>
          <p:nvPr/>
        </p:nvCxnSpPr>
        <p:spPr>
          <a:xfrm flipH="1" flipV="1">
            <a:off x="11284328" y="8336791"/>
            <a:ext cx="3748" cy="4107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9" name="直接箭头连接符 838">
            <a:extLst>
              <a:ext uri="{FF2B5EF4-FFF2-40B4-BE49-F238E27FC236}">
                <a16:creationId xmlns:a16="http://schemas.microsoft.com/office/drawing/2014/main" id="{16DBD2E0-8575-4451-9E7B-18C61F27DCED}"/>
              </a:ext>
            </a:extLst>
          </p:cNvPr>
          <p:cNvCxnSpPr>
            <a:cxnSpLocks/>
          </p:cNvCxnSpPr>
          <p:nvPr/>
        </p:nvCxnSpPr>
        <p:spPr>
          <a:xfrm>
            <a:off x="11287674" y="8552162"/>
            <a:ext cx="1038009" cy="0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0" name="直接箭头连接符 839">
            <a:extLst>
              <a:ext uri="{FF2B5EF4-FFF2-40B4-BE49-F238E27FC236}">
                <a16:creationId xmlns:a16="http://schemas.microsoft.com/office/drawing/2014/main" id="{77B69A91-B679-4B82-ABAE-73D7557F9DB8}"/>
              </a:ext>
            </a:extLst>
          </p:cNvPr>
          <p:cNvCxnSpPr>
            <a:cxnSpLocks/>
            <a:endCxn id="841" idx="2"/>
          </p:cNvCxnSpPr>
          <p:nvPr/>
        </p:nvCxnSpPr>
        <p:spPr>
          <a:xfrm flipV="1">
            <a:off x="12380700" y="8630402"/>
            <a:ext cx="328" cy="2843243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41" name="图片 840">
            <a:extLst>
              <a:ext uri="{FF2B5EF4-FFF2-40B4-BE49-F238E27FC236}">
                <a16:creationId xmlns:a16="http://schemas.microsoft.com/office/drawing/2014/main" id="{C1455ABD-186A-4B95-A99F-C19FA2316798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12317802" y="8503941"/>
            <a:ext cx="126461" cy="126461"/>
          </a:xfrm>
          <a:prstGeom prst="rect">
            <a:avLst/>
          </a:prstGeom>
        </p:spPr>
      </p:pic>
      <p:cxnSp>
        <p:nvCxnSpPr>
          <p:cNvPr id="842" name="直接箭头连接符 841">
            <a:extLst>
              <a:ext uri="{FF2B5EF4-FFF2-40B4-BE49-F238E27FC236}">
                <a16:creationId xmlns:a16="http://schemas.microsoft.com/office/drawing/2014/main" id="{106B6FED-1075-4FC4-81F8-42C0DE4B1C2B}"/>
              </a:ext>
            </a:extLst>
          </p:cNvPr>
          <p:cNvCxnSpPr>
            <a:cxnSpLocks/>
            <a:stCxn id="841" idx="0"/>
          </p:cNvCxnSpPr>
          <p:nvPr/>
        </p:nvCxnSpPr>
        <p:spPr>
          <a:xfrm flipV="1">
            <a:off x="12381028" y="8346040"/>
            <a:ext cx="0" cy="157896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3" name="直接连接符 842">
            <a:extLst>
              <a:ext uri="{FF2B5EF4-FFF2-40B4-BE49-F238E27FC236}">
                <a16:creationId xmlns:a16="http://schemas.microsoft.com/office/drawing/2014/main" id="{7E82BB45-E442-46A5-ACFE-A0AF93EADC91}"/>
              </a:ext>
            </a:extLst>
          </p:cNvPr>
          <p:cNvCxnSpPr>
            <a:cxnSpLocks/>
          </p:cNvCxnSpPr>
          <p:nvPr/>
        </p:nvCxnSpPr>
        <p:spPr>
          <a:xfrm>
            <a:off x="11872095" y="9661782"/>
            <a:ext cx="514961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7" name="直接连接符 846">
            <a:extLst>
              <a:ext uri="{FF2B5EF4-FFF2-40B4-BE49-F238E27FC236}">
                <a16:creationId xmlns:a16="http://schemas.microsoft.com/office/drawing/2014/main" id="{E5796E38-D4A2-4C9D-83AC-D65E0FC4715B}"/>
              </a:ext>
            </a:extLst>
          </p:cNvPr>
          <p:cNvCxnSpPr>
            <a:cxnSpLocks/>
          </p:cNvCxnSpPr>
          <p:nvPr/>
        </p:nvCxnSpPr>
        <p:spPr>
          <a:xfrm flipV="1">
            <a:off x="9993866" y="8630397"/>
            <a:ext cx="0" cy="41096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9" name="直接箭头连接符 848">
            <a:extLst>
              <a:ext uri="{FF2B5EF4-FFF2-40B4-BE49-F238E27FC236}">
                <a16:creationId xmlns:a16="http://schemas.microsoft.com/office/drawing/2014/main" id="{B55DE954-85EE-4625-BA2A-C00949E148D0}"/>
              </a:ext>
            </a:extLst>
          </p:cNvPr>
          <p:cNvCxnSpPr>
            <a:cxnSpLocks/>
          </p:cNvCxnSpPr>
          <p:nvPr/>
        </p:nvCxnSpPr>
        <p:spPr>
          <a:xfrm>
            <a:off x="9993866" y="9422173"/>
            <a:ext cx="64846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1" name="直接箭头连接符 850">
            <a:extLst>
              <a:ext uri="{FF2B5EF4-FFF2-40B4-BE49-F238E27FC236}">
                <a16:creationId xmlns:a16="http://schemas.microsoft.com/office/drawing/2014/main" id="{BA1780A0-EE51-435B-A3D1-751328D93534}"/>
              </a:ext>
            </a:extLst>
          </p:cNvPr>
          <p:cNvCxnSpPr>
            <a:cxnSpLocks/>
          </p:cNvCxnSpPr>
          <p:nvPr/>
        </p:nvCxnSpPr>
        <p:spPr>
          <a:xfrm flipH="1">
            <a:off x="11920483" y="14265632"/>
            <a:ext cx="458525" cy="1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2" name="直接箭头连接符 851">
            <a:extLst>
              <a:ext uri="{FF2B5EF4-FFF2-40B4-BE49-F238E27FC236}">
                <a16:creationId xmlns:a16="http://schemas.microsoft.com/office/drawing/2014/main" id="{16725805-1492-4A35-8F59-D091ABD69E76}"/>
              </a:ext>
            </a:extLst>
          </p:cNvPr>
          <p:cNvCxnSpPr>
            <a:cxnSpLocks/>
          </p:cNvCxnSpPr>
          <p:nvPr/>
        </p:nvCxnSpPr>
        <p:spPr>
          <a:xfrm flipH="1">
            <a:off x="11915673" y="10960009"/>
            <a:ext cx="458525" cy="1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53" name="图片 852">
            <a:extLst>
              <a:ext uri="{FF2B5EF4-FFF2-40B4-BE49-F238E27FC236}">
                <a16:creationId xmlns:a16="http://schemas.microsoft.com/office/drawing/2014/main" id="{CCDFE7CE-215F-43CF-B22B-A5F9380531CC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11983121" y="15003744"/>
            <a:ext cx="791762" cy="194750"/>
          </a:xfrm>
          <a:prstGeom prst="rect">
            <a:avLst/>
          </a:prstGeom>
        </p:spPr>
      </p:pic>
      <p:pic>
        <p:nvPicPr>
          <p:cNvPr id="854" name="图片 853">
            <a:extLst>
              <a:ext uri="{FF2B5EF4-FFF2-40B4-BE49-F238E27FC236}">
                <a16:creationId xmlns:a16="http://schemas.microsoft.com/office/drawing/2014/main" id="{7D989C08-28B5-4212-8355-D8CFF8D662E8}"/>
              </a:ext>
            </a:extLst>
          </p:cNvPr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11983121" y="11484360"/>
            <a:ext cx="791762" cy="194750"/>
          </a:xfrm>
          <a:prstGeom prst="rect">
            <a:avLst/>
          </a:prstGeom>
        </p:spPr>
      </p:pic>
      <p:pic>
        <p:nvPicPr>
          <p:cNvPr id="855" name="图片 854">
            <a:extLst>
              <a:ext uri="{FF2B5EF4-FFF2-40B4-BE49-F238E27FC236}">
                <a16:creationId xmlns:a16="http://schemas.microsoft.com/office/drawing/2014/main" id="{A8ADB1EE-0F0E-4BC7-86C7-F79B1FA6A5A0}"/>
              </a:ext>
            </a:extLst>
          </p:cNvPr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11478060" y="11830409"/>
            <a:ext cx="527470" cy="129742"/>
          </a:xfrm>
          <a:prstGeom prst="rect">
            <a:avLst/>
          </a:prstGeom>
        </p:spPr>
      </p:pic>
      <p:pic>
        <p:nvPicPr>
          <p:cNvPr id="856" name="图片 855">
            <a:extLst>
              <a:ext uri="{FF2B5EF4-FFF2-40B4-BE49-F238E27FC236}">
                <a16:creationId xmlns:a16="http://schemas.microsoft.com/office/drawing/2014/main" id="{07E9D96C-6898-4F7B-8075-8323C62F1A47}"/>
              </a:ext>
            </a:extLst>
          </p:cNvPr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11478060" y="8524974"/>
            <a:ext cx="527470" cy="129742"/>
          </a:xfrm>
          <a:prstGeom prst="rect">
            <a:avLst/>
          </a:prstGeom>
        </p:spPr>
      </p:pic>
      <p:pic>
        <p:nvPicPr>
          <p:cNvPr id="857" name="图片 856">
            <a:extLst>
              <a:ext uri="{FF2B5EF4-FFF2-40B4-BE49-F238E27FC236}">
                <a16:creationId xmlns:a16="http://schemas.microsoft.com/office/drawing/2014/main" id="{9AE9C9BA-B9C9-45DD-9916-C170A16F40D3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2130743" y="14221804"/>
            <a:ext cx="110480" cy="107573"/>
          </a:xfrm>
          <a:prstGeom prst="rect">
            <a:avLst/>
          </a:prstGeom>
        </p:spPr>
      </p:pic>
      <p:pic>
        <p:nvPicPr>
          <p:cNvPr id="858" name="图片 857">
            <a:extLst>
              <a:ext uri="{FF2B5EF4-FFF2-40B4-BE49-F238E27FC236}">
                <a16:creationId xmlns:a16="http://schemas.microsoft.com/office/drawing/2014/main" id="{52B8E525-3BA9-4178-84EE-69796B2E362D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2130743" y="10900445"/>
            <a:ext cx="110480" cy="107573"/>
          </a:xfrm>
          <a:prstGeom prst="rect">
            <a:avLst/>
          </a:prstGeom>
        </p:spPr>
      </p:pic>
      <p:sp>
        <p:nvSpPr>
          <p:cNvPr id="859" name="文本框 858">
            <a:extLst>
              <a:ext uri="{FF2B5EF4-FFF2-40B4-BE49-F238E27FC236}">
                <a16:creationId xmlns:a16="http://schemas.microsoft.com/office/drawing/2014/main" id="{4C420C02-FF9C-4DE5-B58B-37035FCEBCA3}"/>
              </a:ext>
            </a:extLst>
          </p:cNvPr>
          <p:cNvSpPr txBox="1"/>
          <p:nvPr/>
        </p:nvSpPr>
        <p:spPr>
          <a:xfrm>
            <a:off x="1854424" y="15402990"/>
            <a:ext cx="1954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(d) Anchor-DETR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0" name="文本框 859">
            <a:extLst>
              <a:ext uri="{FF2B5EF4-FFF2-40B4-BE49-F238E27FC236}">
                <a16:creationId xmlns:a16="http://schemas.microsoft.com/office/drawing/2014/main" id="{B5D87D47-E12C-485A-A82E-4279992166A2}"/>
              </a:ext>
            </a:extLst>
          </p:cNvPr>
          <p:cNvSpPr txBox="1"/>
          <p:nvPr/>
        </p:nvSpPr>
        <p:spPr>
          <a:xfrm>
            <a:off x="5223922" y="15402990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(e) Deformable DETR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1" name="文本框 860">
            <a:extLst>
              <a:ext uri="{FF2B5EF4-FFF2-40B4-BE49-F238E27FC236}">
                <a16:creationId xmlns:a16="http://schemas.microsoft.com/office/drawing/2014/main" id="{0CF480B0-F66C-423F-93FB-214600F9766E}"/>
              </a:ext>
            </a:extLst>
          </p:cNvPr>
          <p:cNvSpPr txBox="1"/>
          <p:nvPr/>
        </p:nvSpPr>
        <p:spPr>
          <a:xfrm>
            <a:off x="9660896" y="15402990"/>
            <a:ext cx="363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(f) DAB-Deformable-DETR (Ours)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62" name="组合 861">
            <a:extLst>
              <a:ext uri="{FF2B5EF4-FFF2-40B4-BE49-F238E27FC236}">
                <a16:creationId xmlns:a16="http://schemas.microsoft.com/office/drawing/2014/main" id="{A968CFBB-B8B3-48D7-9B1C-B5A1BA248F38}"/>
              </a:ext>
            </a:extLst>
          </p:cNvPr>
          <p:cNvGrpSpPr/>
          <p:nvPr/>
        </p:nvGrpSpPr>
        <p:grpSpPr>
          <a:xfrm>
            <a:off x="2442387" y="14146848"/>
            <a:ext cx="733816" cy="206186"/>
            <a:chOff x="10643480" y="3789817"/>
            <a:chExt cx="733816" cy="206186"/>
          </a:xfrm>
        </p:grpSpPr>
        <p:cxnSp>
          <p:nvCxnSpPr>
            <p:cNvPr id="863" name="直接箭头连接符 862">
              <a:extLst>
                <a:ext uri="{FF2B5EF4-FFF2-40B4-BE49-F238E27FC236}">
                  <a16:creationId xmlns:a16="http://schemas.microsoft.com/office/drawing/2014/main" id="{3E027519-31D5-4554-9423-18ED5527F4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3480" y="3792931"/>
              <a:ext cx="362964" cy="0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4" name="直接连接符 863">
              <a:extLst>
                <a:ext uri="{FF2B5EF4-FFF2-40B4-BE49-F238E27FC236}">
                  <a16:creationId xmlns:a16="http://schemas.microsoft.com/office/drawing/2014/main" id="{698C5DF2-5F84-4332-A918-E6B1E4F63F2B}"/>
                </a:ext>
              </a:extLst>
            </p:cNvPr>
            <p:cNvCxnSpPr>
              <a:cxnSpLocks/>
            </p:cNvCxnSpPr>
            <p:nvPr/>
          </p:nvCxnSpPr>
          <p:spPr>
            <a:xfrm>
              <a:off x="10997458" y="3996003"/>
              <a:ext cx="379838" cy="0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5" name="直接连接符 864">
              <a:extLst>
                <a:ext uri="{FF2B5EF4-FFF2-40B4-BE49-F238E27FC236}">
                  <a16:creationId xmlns:a16="http://schemas.microsoft.com/office/drawing/2014/main" id="{A5CFFDB7-C0BF-47FD-AE91-CC60C4F901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06444" y="3789817"/>
              <a:ext cx="654" cy="206186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6" name="直接连接符 865">
              <a:extLst>
                <a:ext uri="{FF2B5EF4-FFF2-40B4-BE49-F238E27FC236}">
                  <a16:creationId xmlns:a16="http://schemas.microsoft.com/office/drawing/2014/main" id="{2CD4B84D-02BD-46A9-BF24-B3C9D5EDEB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71732" y="3789817"/>
              <a:ext cx="654" cy="206186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67" name="组合 866">
            <a:extLst>
              <a:ext uri="{FF2B5EF4-FFF2-40B4-BE49-F238E27FC236}">
                <a16:creationId xmlns:a16="http://schemas.microsoft.com/office/drawing/2014/main" id="{ADEFC734-D65B-4685-A6B5-FD347C8FAE7C}"/>
              </a:ext>
            </a:extLst>
          </p:cNvPr>
          <p:cNvGrpSpPr/>
          <p:nvPr/>
        </p:nvGrpSpPr>
        <p:grpSpPr>
          <a:xfrm>
            <a:off x="2457704" y="10818345"/>
            <a:ext cx="733816" cy="206186"/>
            <a:chOff x="10643480" y="3789817"/>
            <a:chExt cx="733816" cy="206186"/>
          </a:xfrm>
        </p:grpSpPr>
        <p:cxnSp>
          <p:nvCxnSpPr>
            <p:cNvPr id="868" name="直接箭头连接符 867">
              <a:extLst>
                <a:ext uri="{FF2B5EF4-FFF2-40B4-BE49-F238E27FC236}">
                  <a16:creationId xmlns:a16="http://schemas.microsoft.com/office/drawing/2014/main" id="{C9D18D0A-5F46-4A11-B9E2-1FAFCA1A35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3480" y="3792931"/>
              <a:ext cx="362964" cy="0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9" name="直接连接符 868">
              <a:extLst>
                <a:ext uri="{FF2B5EF4-FFF2-40B4-BE49-F238E27FC236}">
                  <a16:creationId xmlns:a16="http://schemas.microsoft.com/office/drawing/2014/main" id="{EA730C61-0B68-40E7-96D3-5A46F298D8F1}"/>
                </a:ext>
              </a:extLst>
            </p:cNvPr>
            <p:cNvCxnSpPr>
              <a:cxnSpLocks/>
            </p:cNvCxnSpPr>
            <p:nvPr/>
          </p:nvCxnSpPr>
          <p:spPr>
            <a:xfrm>
              <a:off x="10997458" y="3996003"/>
              <a:ext cx="379838" cy="0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0" name="直接连接符 869">
              <a:extLst>
                <a:ext uri="{FF2B5EF4-FFF2-40B4-BE49-F238E27FC236}">
                  <a16:creationId xmlns:a16="http://schemas.microsoft.com/office/drawing/2014/main" id="{D7D0A8AF-244D-49C7-B0D9-D777315C98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06444" y="3789817"/>
              <a:ext cx="654" cy="206186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1" name="直接连接符 870">
              <a:extLst>
                <a:ext uri="{FF2B5EF4-FFF2-40B4-BE49-F238E27FC236}">
                  <a16:creationId xmlns:a16="http://schemas.microsoft.com/office/drawing/2014/main" id="{E4EA888C-6C10-47DF-A286-3829D359D4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71732" y="3789817"/>
              <a:ext cx="654" cy="206186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72" name="组合 871">
            <a:extLst>
              <a:ext uri="{FF2B5EF4-FFF2-40B4-BE49-F238E27FC236}">
                <a16:creationId xmlns:a16="http://schemas.microsoft.com/office/drawing/2014/main" id="{3EE30DDC-8D78-463D-B4EA-DF5213B61348}"/>
              </a:ext>
            </a:extLst>
          </p:cNvPr>
          <p:cNvGrpSpPr/>
          <p:nvPr/>
        </p:nvGrpSpPr>
        <p:grpSpPr>
          <a:xfrm>
            <a:off x="6480082" y="14273360"/>
            <a:ext cx="733816" cy="206186"/>
            <a:chOff x="10643480" y="3789817"/>
            <a:chExt cx="733816" cy="206186"/>
          </a:xfrm>
        </p:grpSpPr>
        <p:cxnSp>
          <p:nvCxnSpPr>
            <p:cNvPr id="873" name="直接箭头连接符 872">
              <a:extLst>
                <a:ext uri="{FF2B5EF4-FFF2-40B4-BE49-F238E27FC236}">
                  <a16:creationId xmlns:a16="http://schemas.microsoft.com/office/drawing/2014/main" id="{1C017CA9-128E-425E-9EDC-9C9B18ECDC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3480" y="3792931"/>
              <a:ext cx="362964" cy="0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4" name="直接连接符 873">
              <a:extLst>
                <a:ext uri="{FF2B5EF4-FFF2-40B4-BE49-F238E27FC236}">
                  <a16:creationId xmlns:a16="http://schemas.microsoft.com/office/drawing/2014/main" id="{FD9CB65C-09E4-4F21-8AA2-9BFE7F6F1814}"/>
                </a:ext>
              </a:extLst>
            </p:cNvPr>
            <p:cNvCxnSpPr>
              <a:cxnSpLocks/>
            </p:cNvCxnSpPr>
            <p:nvPr/>
          </p:nvCxnSpPr>
          <p:spPr>
            <a:xfrm>
              <a:off x="10997458" y="3996003"/>
              <a:ext cx="379838" cy="0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5" name="直接连接符 874">
              <a:extLst>
                <a:ext uri="{FF2B5EF4-FFF2-40B4-BE49-F238E27FC236}">
                  <a16:creationId xmlns:a16="http://schemas.microsoft.com/office/drawing/2014/main" id="{09196238-9F70-4C3A-8C35-27391106DE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06444" y="3789817"/>
              <a:ext cx="654" cy="206186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6" name="直接连接符 875">
              <a:extLst>
                <a:ext uri="{FF2B5EF4-FFF2-40B4-BE49-F238E27FC236}">
                  <a16:creationId xmlns:a16="http://schemas.microsoft.com/office/drawing/2014/main" id="{0B88F6A9-E9E3-450D-9A33-08263FEE0F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71732" y="3789817"/>
              <a:ext cx="654" cy="206186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77" name="组合 876">
            <a:extLst>
              <a:ext uri="{FF2B5EF4-FFF2-40B4-BE49-F238E27FC236}">
                <a16:creationId xmlns:a16="http://schemas.microsoft.com/office/drawing/2014/main" id="{EF0E58A2-393A-4A3F-97FB-F62A9885313C}"/>
              </a:ext>
            </a:extLst>
          </p:cNvPr>
          <p:cNvGrpSpPr/>
          <p:nvPr/>
        </p:nvGrpSpPr>
        <p:grpSpPr>
          <a:xfrm>
            <a:off x="6485039" y="10947148"/>
            <a:ext cx="733816" cy="206186"/>
            <a:chOff x="10643480" y="3789817"/>
            <a:chExt cx="733816" cy="206186"/>
          </a:xfrm>
        </p:grpSpPr>
        <p:cxnSp>
          <p:nvCxnSpPr>
            <p:cNvPr id="878" name="直接箭头连接符 877">
              <a:extLst>
                <a:ext uri="{FF2B5EF4-FFF2-40B4-BE49-F238E27FC236}">
                  <a16:creationId xmlns:a16="http://schemas.microsoft.com/office/drawing/2014/main" id="{E3266BBB-5E7E-41FD-927E-0990FDAB50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3480" y="3792931"/>
              <a:ext cx="362964" cy="0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9" name="直接连接符 878">
              <a:extLst>
                <a:ext uri="{FF2B5EF4-FFF2-40B4-BE49-F238E27FC236}">
                  <a16:creationId xmlns:a16="http://schemas.microsoft.com/office/drawing/2014/main" id="{75380920-7CC6-40DA-BD36-CF7DE1726860}"/>
                </a:ext>
              </a:extLst>
            </p:cNvPr>
            <p:cNvCxnSpPr>
              <a:cxnSpLocks/>
            </p:cNvCxnSpPr>
            <p:nvPr/>
          </p:nvCxnSpPr>
          <p:spPr>
            <a:xfrm>
              <a:off x="10997458" y="3996003"/>
              <a:ext cx="379838" cy="0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0" name="直接连接符 879">
              <a:extLst>
                <a:ext uri="{FF2B5EF4-FFF2-40B4-BE49-F238E27FC236}">
                  <a16:creationId xmlns:a16="http://schemas.microsoft.com/office/drawing/2014/main" id="{552A5DA2-7E49-45E1-AC41-6E1A36A5AB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06444" y="3789817"/>
              <a:ext cx="654" cy="206186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1" name="直接连接符 880">
              <a:extLst>
                <a:ext uri="{FF2B5EF4-FFF2-40B4-BE49-F238E27FC236}">
                  <a16:creationId xmlns:a16="http://schemas.microsoft.com/office/drawing/2014/main" id="{86218F51-8714-423C-8380-29E38287C0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71732" y="3789817"/>
              <a:ext cx="654" cy="206186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82" name="组合 881">
            <a:extLst>
              <a:ext uri="{FF2B5EF4-FFF2-40B4-BE49-F238E27FC236}">
                <a16:creationId xmlns:a16="http://schemas.microsoft.com/office/drawing/2014/main" id="{EB3BD164-3947-4C51-90E6-30A3DD2A2B96}"/>
              </a:ext>
            </a:extLst>
          </p:cNvPr>
          <p:cNvGrpSpPr/>
          <p:nvPr/>
        </p:nvGrpSpPr>
        <p:grpSpPr>
          <a:xfrm>
            <a:off x="11335145" y="10958401"/>
            <a:ext cx="733816" cy="206186"/>
            <a:chOff x="10643480" y="3789817"/>
            <a:chExt cx="733816" cy="206186"/>
          </a:xfrm>
        </p:grpSpPr>
        <p:cxnSp>
          <p:nvCxnSpPr>
            <p:cNvPr id="883" name="直接箭头连接符 882">
              <a:extLst>
                <a:ext uri="{FF2B5EF4-FFF2-40B4-BE49-F238E27FC236}">
                  <a16:creationId xmlns:a16="http://schemas.microsoft.com/office/drawing/2014/main" id="{4C8ADD08-F721-4E4B-BDB9-11FCC9D5E9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3480" y="3792931"/>
              <a:ext cx="362964" cy="0"/>
            </a:xfrm>
            <a:prstGeom prst="straightConnector1">
              <a:avLst/>
            </a:prstGeom>
            <a:ln w="12700">
              <a:solidFill>
                <a:srgbClr val="7030A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4" name="直接连接符 883">
              <a:extLst>
                <a:ext uri="{FF2B5EF4-FFF2-40B4-BE49-F238E27FC236}">
                  <a16:creationId xmlns:a16="http://schemas.microsoft.com/office/drawing/2014/main" id="{3FAE375B-D68A-4F15-BEAB-2F74777E9BE3}"/>
                </a:ext>
              </a:extLst>
            </p:cNvPr>
            <p:cNvCxnSpPr>
              <a:cxnSpLocks/>
            </p:cNvCxnSpPr>
            <p:nvPr/>
          </p:nvCxnSpPr>
          <p:spPr>
            <a:xfrm>
              <a:off x="10997458" y="3996003"/>
              <a:ext cx="379838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5" name="直接连接符 884">
              <a:extLst>
                <a:ext uri="{FF2B5EF4-FFF2-40B4-BE49-F238E27FC236}">
                  <a16:creationId xmlns:a16="http://schemas.microsoft.com/office/drawing/2014/main" id="{2A070BE4-3B55-4929-A837-DACBD97FB8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06444" y="3789817"/>
              <a:ext cx="654" cy="206186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6" name="直接连接符 885">
              <a:extLst>
                <a:ext uri="{FF2B5EF4-FFF2-40B4-BE49-F238E27FC236}">
                  <a16:creationId xmlns:a16="http://schemas.microsoft.com/office/drawing/2014/main" id="{B2BCD683-7E76-46E4-B166-0AA43B125B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71732" y="3789817"/>
              <a:ext cx="654" cy="206186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87" name="组合 886">
            <a:extLst>
              <a:ext uri="{FF2B5EF4-FFF2-40B4-BE49-F238E27FC236}">
                <a16:creationId xmlns:a16="http://schemas.microsoft.com/office/drawing/2014/main" id="{70B3AF23-09C3-4FF0-9D00-BCB34FF2E781}"/>
              </a:ext>
            </a:extLst>
          </p:cNvPr>
          <p:cNvGrpSpPr/>
          <p:nvPr/>
        </p:nvGrpSpPr>
        <p:grpSpPr>
          <a:xfrm>
            <a:off x="11335145" y="14258287"/>
            <a:ext cx="733816" cy="206186"/>
            <a:chOff x="10643480" y="3789817"/>
            <a:chExt cx="733816" cy="206186"/>
          </a:xfrm>
        </p:grpSpPr>
        <p:cxnSp>
          <p:nvCxnSpPr>
            <p:cNvPr id="888" name="直接箭头连接符 887">
              <a:extLst>
                <a:ext uri="{FF2B5EF4-FFF2-40B4-BE49-F238E27FC236}">
                  <a16:creationId xmlns:a16="http://schemas.microsoft.com/office/drawing/2014/main" id="{F135F665-C5CF-43BA-8D3D-2C4DC1494C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3480" y="3792931"/>
              <a:ext cx="362964" cy="0"/>
            </a:xfrm>
            <a:prstGeom prst="straightConnector1">
              <a:avLst/>
            </a:prstGeom>
            <a:ln w="12700">
              <a:solidFill>
                <a:srgbClr val="7030A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9" name="直接连接符 888">
              <a:extLst>
                <a:ext uri="{FF2B5EF4-FFF2-40B4-BE49-F238E27FC236}">
                  <a16:creationId xmlns:a16="http://schemas.microsoft.com/office/drawing/2014/main" id="{1A0B82D8-997B-4CE8-90EB-2F3F31D3DB5C}"/>
                </a:ext>
              </a:extLst>
            </p:cNvPr>
            <p:cNvCxnSpPr>
              <a:cxnSpLocks/>
            </p:cNvCxnSpPr>
            <p:nvPr/>
          </p:nvCxnSpPr>
          <p:spPr>
            <a:xfrm>
              <a:off x="10997458" y="3996003"/>
              <a:ext cx="379838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0" name="直接连接符 889">
              <a:extLst>
                <a:ext uri="{FF2B5EF4-FFF2-40B4-BE49-F238E27FC236}">
                  <a16:creationId xmlns:a16="http://schemas.microsoft.com/office/drawing/2014/main" id="{23A611E3-99E6-4D1D-824B-D4928CA11E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06444" y="3789817"/>
              <a:ext cx="654" cy="206186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1" name="直接连接符 890">
              <a:extLst>
                <a:ext uri="{FF2B5EF4-FFF2-40B4-BE49-F238E27FC236}">
                  <a16:creationId xmlns:a16="http://schemas.microsoft.com/office/drawing/2014/main" id="{93B0FD13-ACC2-4012-8940-FF447187A9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71732" y="3789817"/>
              <a:ext cx="654" cy="206186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92" name="文本框 891">
            <a:extLst>
              <a:ext uri="{FF2B5EF4-FFF2-40B4-BE49-F238E27FC236}">
                <a16:creationId xmlns:a16="http://schemas.microsoft.com/office/drawing/2014/main" id="{4A78AF3F-EEEE-45E1-9820-B7C718483C3B}"/>
              </a:ext>
            </a:extLst>
          </p:cNvPr>
          <p:cNvSpPr txBox="1"/>
          <p:nvPr/>
        </p:nvSpPr>
        <p:spPr>
          <a:xfrm>
            <a:off x="189939" y="3863843"/>
            <a:ext cx="889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Image </a:t>
            </a:r>
          </a:p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3" name="文本框 892">
            <a:extLst>
              <a:ext uri="{FF2B5EF4-FFF2-40B4-BE49-F238E27FC236}">
                <a16:creationId xmlns:a16="http://schemas.microsoft.com/office/drawing/2014/main" id="{1809ECA4-04BB-45EC-A4A5-60D2630B8512}"/>
              </a:ext>
            </a:extLst>
          </p:cNvPr>
          <p:cNvSpPr txBox="1"/>
          <p:nvPr/>
        </p:nvSpPr>
        <p:spPr>
          <a:xfrm>
            <a:off x="146171" y="5005823"/>
            <a:ext cx="1180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Positional</a:t>
            </a:r>
          </a:p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Embeddings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4" name="文本框 893">
            <a:extLst>
              <a:ext uri="{FF2B5EF4-FFF2-40B4-BE49-F238E27FC236}">
                <a16:creationId xmlns:a16="http://schemas.microsoft.com/office/drawing/2014/main" id="{1E3A2BF4-C095-44F6-9AA9-53A51A4C30DE}"/>
              </a:ext>
            </a:extLst>
          </p:cNvPr>
          <p:cNvSpPr txBox="1"/>
          <p:nvPr/>
        </p:nvSpPr>
        <p:spPr>
          <a:xfrm>
            <a:off x="3409597" y="7072724"/>
            <a:ext cx="1029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Learnable </a:t>
            </a:r>
          </a:p>
          <a:p>
            <a:r>
              <a:rPr lang="en-US" altLang="zh-CN" sz="1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queries</a:t>
            </a:r>
            <a:endParaRPr lang="zh-CN" altLang="en-US" sz="1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5" name="文本框 894">
            <a:extLst>
              <a:ext uri="{FF2B5EF4-FFF2-40B4-BE49-F238E27FC236}">
                <a16:creationId xmlns:a16="http://schemas.microsoft.com/office/drawing/2014/main" id="{C90FFF7A-E6A9-41CF-B43B-7FF791A7308D}"/>
              </a:ext>
            </a:extLst>
          </p:cNvPr>
          <p:cNvSpPr txBox="1"/>
          <p:nvPr/>
        </p:nvSpPr>
        <p:spPr>
          <a:xfrm>
            <a:off x="7541531" y="7110732"/>
            <a:ext cx="1029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Learnable </a:t>
            </a:r>
          </a:p>
          <a:p>
            <a:r>
              <a:rPr lang="en-US" altLang="zh-CN" sz="1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queries</a:t>
            </a:r>
            <a:endParaRPr lang="zh-CN" altLang="en-US" sz="1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6" name="文本框 895">
            <a:extLst>
              <a:ext uri="{FF2B5EF4-FFF2-40B4-BE49-F238E27FC236}">
                <a16:creationId xmlns:a16="http://schemas.microsoft.com/office/drawing/2014/main" id="{F1632524-E0D0-4081-A515-981107F3BFEC}"/>
              </a:ext>
            </a:extLst>
          </p:cNvPr>
          <p:cNvSpPr txBox="1"/>
          <p:nvPr/>
        </p:nvSpPr>
        <p:spPr>
          <a:xfrm>
            <a:off x="7951299" y="14821994"/>
            <a:ext cx="1029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Learnable </a:t>
            </a:r>
          </a:p>
          <a:p>
            <a:r>
              <a:rPr lang="en-US" altLang="zh-CN" sz="1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queries</a:t>
            </a:r>
            <a:endParaRPr lang="zh-CN" altLang="en-US" sz="1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7" name="文本框 896">
            <a:extLst>
              <a:ext uri="{FF2B5EF4-FFF2-40B4-BE49-F238E27FC236}">
                <a16:creationId xmlns:a16="http://schemas.microsoft.com/office/drawing/2014/main" id="{C097AF6D-9E7A-4CF2-B4F3-61B8E5C12352}"/>
              </a:ext>
            </a:extLst>
          </p:cNvPr>
          <p:cNvSpPr txBox="1"/>
          <p:nvPr/>
        </p:nvSpPr>
        <p:spPr>
          <a:xfrm>
            <a:off x="3895622" y="14577899"/>
            <a:ext cx="9598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Learned queries for all layers</a:t>
            </a:r>
            <a:endParaRPr lang="zh-CN" altLang="en-US" sz="1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8" name="文本框 897">
            <a:extLst>
              <a:ext uri="{FF2B5EF4-FFF2-40B4-BE49-F238E27FC236}">
                <a16:creationId xmlns:a16="http://schemas.microsoft.com/office/drawing/2014/main" id="{099A1191-4872-4BDA-9A96-19A565F29F36}"/>
              </a:ext>
            </a:extLst>
          </p:cNvPr>
          <p:cNvSpPr txBox="1"/>
          <p:nvPr/>
        </p:nvSpPr>
        <p:spPr>
          <a:xfrm>
            <a:off x="12578419" y="6613164"/>
            <a:ext cx="11255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Learnable anchor boxes</a:t>
            </a:r>
            <a:endParaRPr lang="zh-CN" altLang="en-US" sz="14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9" name="文本框 898">
            <a:extLst>
              <a:ext uri="{FF2B5EF4-FFF2-40B4-BE49-F238E27FC236}">
                <a16:creationId xmlns:a16="http://schemas.microsoft.com/office/drawing/2014/main" id="{D0F6CCBF-3AA6-4BE9-ACA2-A74E121868FC}"/>
              </a:ext>
            </a:extLst>
          </p:cNvPr>
          <p:cNvSpPr txBox="1"/>
          <p:nvPr/>
        </p:nvSpPr>
        <p:spPr>
          <a:xfrm>
            <a:off x="12722288" y="14664326"/>
            <a:ext cx="9816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Learnable anchor boxes</a:t>
            </a:r>
            <a:endParaRPr lang="zh-CN" altLang="en-US" sz="14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01" name="组合 900">
            <a:extLst>
              <a:ext uri="{FF2B5EF4-FFF2-40B4-BE49-F238E27FC236}">
                <a16:creationId xmlns:a16="http://schemas.microsoft.com/office/drawing/2014/main" id="{A64B2543-8D08-4734-83AA-E745E4F83C4B}"/>
              </a:ext>
            </a:extLst>
          </p:cNvPr>
          <p:cNvGrpSpPr/>
          <p:nvPr/>
        </p:nvGrpSpPr>
        <p:grpSpPr>
          <a:xfrm>
            <a:off x="2443601" y="2780711"/>
            <a:ext cx="998592" cy="243340"/>
            <a:chOff x="2306012" y="6054551"/>
            <a:chExt cx="998592" cy="243340"/>
          </a:xfrm>
        </p:grpSpPr>
        <p:cxnSp>
          <p:nvCxnSpPr>
            <p:cNvPr id="902" name="连接符: 肘形 901">
              <a:extLst>
                <a:ext uri="{FF2B5EF4-FFF2-40B4-BE49-F238E27FC236}">
                  <a16:creationId xmlns:a16="http://schemas.microsoft.com/office/drawing/2014/main" id="{5D951C73-9706-4EF9-AA6F-A60AA9778CC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306012" y="6055392"/>
              <a:ext cx="661016" cy="2394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3" name="连接符: 肘形 902">
              <a:extLst>
                <a:ext uri="{FF2B5EF4-FFF2-40B4-BE49-F238E27FC236}">
                  <a16:creationId xmlns:a16="http://schemas.microsoft.com/office/drawing/2014/main" id="{B155A3B3-8120-4111-911C-DA212B6A1683}"/>
                </a:ext>
              </a:extLst>
            </p:cNvPr>
            <p:cNvCxnSpPr/>
            <p:nvPr/>
          </p:nvCxnSpPr>
          <p:spPr>
            <a:xfrm rot="10800000" flipV="1">
              <a:off x="2629463" y="6054551"/>
              <a:ext cx="675141" cy="243340"/>
            </a:xfrm>
            <a:prstGeom prst="bentConnector3">
              <a:avLst>
                <a:gd name="adj1" fmla="val -1166"/>
              </a:avLst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904" name="图片 903">
            <a:extLst>
              <a:ext uri="{FF2B5EF4-FFF2-40B4-BE49-F238E27FC236}">
                <a16:creationId xmlns:a16="http://schemas.microsoft.com/office/drawing/2014/main" id="{160CDC4B-A3ED-4F8A-948F-3772AF3B90F2}"/>
              </a:ext>
            </a:extLst>
          </p:cNvPr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6617728" y="8518531"/>
            <a:ext cx="527470" cy="129742"/>
          </a:xfrm>
          <a:prstGeom prst="rect">
            <a:avLst/>
          </a:prstGeom>
        </p:spPr>
      </p:pic>
      <p:pic>
        <p:nvPicPr>
          <p:cNvPr id="905" name="图片 904">
            <a:extLst>
              <a:ext uri="{FF2B5EF4-FFF2-40B4-BE49-F238E27FC236}">
                <a16:creationId xmlns:a16="http://schemas.microsoft.com/office/drawing/2014/main" id="{E9EFF2CE-A9C5-4806-95F4-969DDDFAAFF0}"/>
              </a:ext>
            </a:extLst>
          </p:cNvPr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6617728" y="11845851"/>
            <a:ext cx="527470" cy="129742"/>
          </a:xfrm>
          <a:prstGeom prst="rect">
            <a:avLst/>
          </a:prstGeom>
        </p:spPr>
      </p:pic>
      <p:grpSp>
        <p:nvGrpSpPr>
          <p:cNvPr id="913" name="组合 912">
            <a:extLst>
              <a:ext uri="{FF2B5EF4-FFF2-40B4-BE49-F238E27FC236}">
                <a16:creationId xmlns:a16="http://schemas.microsoft.com/office/drawing/2014/main" id="{1A65DD43-0875-4F44-B90C-AD8442A0DF5F}"/>
              </a:ext>
            </a:extLst>
          </p:cNvPr>
          <p:cNvGrpSpPr/>
          <p:nvPr/>
        </p:nvGrpSpPr>
        <p:grpSpPr>
          <a:xfrm>
            <a:off x="6099576" y="9160261"/>
            <a:ext cx="544250" cy="817613"/>
            <a:chOff x="8478692" y="13477869"/>
            <a:chExt cx="544250" cy="817613"/>
          </a:xfrm>
        </p:grpSpPr>
        <p:sp>
          <p:nvSpPr>
            <p:cNvPr id="914" name="文本框 913">
              <a:extLst>
                <a:ext uri="{FF2B5EF4-FFF2-40B4-BE49-F238E27FC236}">
                  <a16:creationId xmlns:a16="http://schemas.microsoft.com/office/drawing/2014/main" id="{5000E7BD-4C05-4BC8-9B5A-097FF4806D48}"/>
                </a:ext>
              </a:extLst>
            </p:cNvPr>
            <p:cNvSpPr txBox="1"/>
            <p:nvPr/>
          </p:nvSpPr>
          <p:spPr>
            <a:xfrm>
              <a:off x="8478692" y="13477869"/>
              <a:ext cx="54425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Q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15" name="直接箭头连接符 914">
              <a:extLst>
                <a:ext uri="{FF2B5EF4-FFF2-40B4-BE49-F238E27FC236}">
                  <a16:creationId xmlns:a16="http://schemas.microsoft.com/office/drawing/2014/main" id="{E367D656-6152-488B-96B7-3556F9E2B6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09851" y="13490778"/>
              <a:ext cx="0" cy="15433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16" name="组合 915">
              <a:extLst>
                <a:ext uri="{FF2B5EF4-FFF2-40B4-BE49-F238E27FC236}">
                  <a16:creationId xmlns:a16="http://schemas.microsoft.com/office/drawing/2014/main" id="{822FE614-73D4-4986-B7F9-598745632C1E}"/>
                </a:ext>
              </a:extLst>
            </p:cNvPr>
            <p:cNvGrpSpPr/>
            <p:nvPr/>
          </p:nvGrpSpPr>
          <p:grpSpPr>
            <a:xfrm>
              <a:off x="8836276" y="13640568"/>
              <a:ext cx="154631" cy="470053"/>
              <a:chOff x="2110000" y="2781301"/>
              <a:chExt cx="154631" cy="470053"/>
            </a:xfrm>
          </p:grpSpPr>
          <p:sp>
            <p:nvSpPr>
              <p:cNvPr id="919" name="矩形 918">
                <a:extLst>
                  <a:ext uri="{FF2B5EF4-FFF2-40B4-BE49-F238E27FC236}">
                    <a16:creationId xmlns:a16="http://schemas.microsoft.com/office/drawing/2014/main" id="{A52DEED4-256D-4C48-BA89-75715C66E61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135504" y="2781301"/>
                <a:ext cx="103623" cy="16604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0" name="矩形 919">
                <a:extLst>
                  <a:ext uri="{FF2B5EF4-FFF2-40B4-BE49-F238E27FC236}">
                    <a16:creationId xmlns:a16="http://schemas.microsoft.com/office/drawing/2014/main" id="{5DAD54BA-68A6-45FB-BA87-2F0C32516BB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135504" y="3085309"/>
                <a:ext cx="103623" cy="16604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921" name="图片 920">
                <a:extLst>
                  <a:ext uri="{FF2B5EF4-FFF2-40B4-BE49-F238E27FC236}">
                    <a16:creationId xmlns:a16="http://schemas.microsoft.com/office/drawing/2014/main" id="{0D0F5208-A42F-49CB-A6F4-0AFFFAFD75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10000" y="2938749"/>
                <a:ext cx="154631" cy="154631"/>
              </a:xfrm>
              <a:prstGeom prst="rect">
                <a:avLst/>
              </a:prstGeom>
            </p:spPr>
          </p:pic>
        </p:grpSp>
        <p:cxnSp>
          <p:nvCxnSpPr>
            <p:cNvPr id="917" name="连接符: 肘形 916">
              <a:extLst>
                <a:ext uri="{FF2B5EF4-FFF2-40B4-BE49-F238E27FC236}">
                  <a16:creationId xmlns:a16="http://schemas.microsoft.com/office/drawing/2014/main" id="{C5B25816-3B63-4DEE-AB70-E3194710D939}"/>
                </a:ext>
              </a:extLst>
            </p:cNvPr>
            <p:cNvCxnSpPr>
              <a:cxnSpLocks/>
              <a:endCxn id="919" idx="1"/>
            </p:cNvCxnSpPr>
            <p:nvPr/>
          </p:nvCxnSpPr>
          <p:spPr>
            <a:xfrm rot="5400000" flipH="1" flipV="1">
              <a:off x="8476183" y="13909885"/>
              <a:ext cx="571890" cy="199303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22" name="连接符: 肘形 921">
            <a:extLst>
              <a:ext uri="{FF2B5EF4-FFF2-40B4-BE49-F238E27FC236}">
                <a16:creationId xmlns:a16="http://schemas.microsoft.com/office/drawing/2014/main" id="{A4AEF945-850E-4EEA-B006-3BC6664A0513}"/>
              </a:ext>
            </a:extLst>
          </p:cNvPr>
          <p:cNvCxnSpPr>
            <a:cxnSpLocks/>
            <a:stCxn id="620" idx="0"/>
            <a:endCxn id="846" idx="3"/>
          </p:cNvCxnSpPr>
          <p:nvPr/>
        </p:nvCxnSpPr>
        <p:spPr>
          <a:xfrm rot="16200000" flipV="1">
            <a:off x="6244835" y="13383863"/>
            <a:ext cx="1959352" cy="1265168"/>
          </a:xfrm>
          <a:prstGeom prst="bentConnector2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3" name="连接符: 肘形 922">
            <a:extLst>
              <a:ext uri="{FF2B5EF4-FFF2-40B4-BE49-F238E27FC236}">
                <a16:creationId xmlns:a16="http://schemas.microsoft.com/office/drawing/2014/main" id="{AD477EDB-36C9-48FF-B755-6D0C6D487371}"/>
              </a:ext>
            </a:extLst>
          </p:cNvPr>
          <p:cNvCxnSpPr>
            <a:cxnSpLocks/>
            <a:stCxn id="620" idx="0"/>
            <a:endCxn id="920" idx="3"/>
          </p:cNvCxnSpPr>
          <p:nvPr/>
        </p:nvCxnSpPr>
        <p:spPr>
          <a:xfrm rot="16200000" flipV="1">
            <a:off x="4578625" y="11717653"/>
            <a:ext cx="5286132" cy="1270808"/>
          </a:xfrm>
          <a:prstGeom prst="bentConnector2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4" name="文本框 923">
            <a:extLst>
              <a:ext uri="{FF2B5EF4-FFF2-40B4-BE49-F238E27FC236}">
                <a16:creationId xmlns:a16="http://schemas.microsoft.com/office/drawing/2014/main" id="{0C562D7E-FD94-44F5-8D99-C90CBF0A9515}"/>
              </a:ext>
            </a:extLst>
          </p:cNvPr>
          <p:cNvSpPr txBox="1"/>
          <p:nvPr/>
        </p:nvSpPr>
        <p:spPr>
          <a:xfrm>
            <a:off x="11611731" y="12460969"/>
            <a:ext cx="9831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ref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5" name="文本框 924">
            <a:extLst>
              <a:ext uri="{FF2B5EF4-FFF2-40B4-BE49-F238E27FC236}">
                <a16:creationId xmlns:a16="http://schemas.microsoft.com/office/drawing/2014/main" id="{0A5294CE-FC16-46E4-92BD-C53B0AFE036C}"/>
              </a:ext>
            </a:extLst>
          </p:cNvPr>
          <p:cNvSpPr txBox="1"/>
          <p:nvPr/>
        </p:nvSpPr>
        <p:spPr>
          <a:xfrm>
            <a:off x="11571812" y="9149163"/>
            <a:ext cx="9831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ref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26" name="组合 925">
            <a:extLst>
              <a:ext uri="{FF2B5EF4-FFF2-40B4-BE49-F238E27FC236}">
                <a16:creationId xmlns:a16="http://schemas.microsoft.com/office/drawing/2014/main" id="{338ADA28-BE86-4948-9059-7A1F7F69CED1}"/>
              </a:ext>
            </a:extLst>
          </p:cNvPr>
          <p:cNvGrpSpPr/>
          <p:nvPr/>
        </p:nvGrpSpPr>
        <p:grpSpPr>
          <a:xfrm>
            <a:off x="11077174" y="9156104"/>
            <a:ext cx="544250" cy="824968"/>
            <a:chOff x="8478692" y="13477869"/>
            <a:chExt cx="544250" cy="824968"/>
          </a:xfrm>
        </p:grpSpPr>
        <p:sp>
          <p:nvSpPr>
            <p:cNvPr id="927" name="文本框 926">
              <a:extLst>
                <a:ext uri="{FF2B5EF4-FFF2-40B4-BE49-F238E27FC236}">
                  <a16:creationId xmlns:a16="http://schemas.microsoft.com/office/drawing/2014/main" id="{182169D7-82FF-4C3A-A4DE-9FF908286ADC}"/>
                </a:ext>
              </a:extLst>
            </p:cNvPr>
            <p:cNvSpPr txBox="1"/>
            <p:nvPr/>
          </p:nvSpPr>
          <p:spPr>
            <a:xfrm>
              <a:off x="8478692" y="13477869"/>
              <a:ext cx="54425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28" name="直接箭头连接符 927">
              <a:extLst>
                <a:ext uri="{FF2B5EF4-FFF2-40B4-BE49-F238E27FC236}">
                  <a16:creationId xmlns:a16="http://schemas.microsoft.com/office/drawing/2014/main" id="{CA7EB567-82C5-46CF-B62A-1D61FA1EE4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09851" y="13490778"/>
              <a:ext cx="0" cy="15433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29" name="组合 928">
              <a:extLst>
                <a:ext uri="{FF2B5EF4-FFF2-40B4-BE49-F238E27FC236}">
                  <a16:creationId xmlns:a16="http://schemas.microsoft.com/office/drawing/2014/main" id="{929A23E3-4004-4606-A936-FFE1A3C0C8DF}"/>
                </a:ext>
              </a:extLst>
            </p:cNvPr>
            <p:cNvGrpSpPr/>
            <p:nvPr/>
          </p:nvGrpSpPr>
          <p:grpSpPr>
            <a:xfrm>
              <a:off x="8836276" y="13640568"/>
              <a:ext cx="154631" cy="470053"/>
              <a:chOff x="2110000" y="2781301"/>
              <a:chExt cx="154631" cy="470053"/>
            </a:xfrm>
          </p:grpSpPr>
          <p:sp>
            <p:nvSpPr>
              <p:cNvPr id="932" name="矩形 931">
                <a:extLst>
                  <a:ext uri="{FF2B5EF4-FFF2-40B4-BE49-F238E27FC236}">
                    <a16:creationId xmlns:a16="http://schemas.microsoft.com/office/drawing/2014/main" id="{A7196AA6-BDFE-49C6-9896-47E031E1462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135504" y="2781301"/>
                <a:ext cx="103623" cy="16604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3" name="矩形 932">
                <a:extLst>
                  <a:ext uri="{FF2B5EF4-FFF2-40B4-BE49-F238E27FC236}">
                    <a16:creationId xmlns:a16="http://schemas.microsoft.com/office/drawing/2014/main" id="{58237C42-12D0-48C1-80AE-2A4DBA3CCCE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135504" y="3085309"/>
                <a:ext cx="103623" cy="16604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934" name="图片 933">
                <a:extLst>
                  <a:ext uri="{FF2B5EF4-FFF2-40B4-BE49-F238E27FC236}">
                    <a16:creationId xmlns:a16="http://schemas.microsoft.com/office/drawing/2014/main" id="{65FF5E43-610E-42E9-8391-61DB15AD32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10000" y="2938749"/>
                <a:ext cx="154631" cy="154631"/>
              </a:xfrm>
              <a:prstGeom prst="rect">
                <a:avLst/>
              </a:prstGeom>
            </p:spPr>
          </p:pic>
        </p:grpSp>
        <p:cxnSp>
          <p:nvCxnSpPr>
            <p:cNvPr id="930" name="连接符: 肘形 929">
              <a:extLst>
                <a:ext uri="{FF2B5EF4-FFF2-40B4-BE49-F238E27FC236}">
                  <a16:creationId xmlns:a16="http://schemas.microsoft.com/office/drawing/2014/main" id="{266B1400-BB58-42B9-A0D8-51BFCEE29196}"/>
                </a:ext>
              </a:extLst>
            </p:cNvPr>
            <p:cNvCxnSpPr>
              <a:cxnSpLocks/>
              <a:stCxn id="817" idx="0"/>
              <a:endCxn id="932" idx="1"/>
            </p:cNvCxnSpPr>
            <p:nvPr/>
          </p:nvCxnSpPr>
          <p:spPr>
            <a:xfrm rot="5400000" flipH="1" flipV="1">
              <a:off x="8486064" y="13927121"/>
              <a:ext cx="579246" cy="172186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35" name="组合 934">
            <a:extLst>
              <a:ext uri="{FF2B5EF4-FFF2-40B4-BE49-F238E27FC236}">
                <a16:creationId xmlns:a16="http://schemas.microsoft.com/office/drawing/2014/main" id="{72F97615-B5BC-4093-B7C1-CEA98C29B369}"/>
              </a:ext>
            </a:extLst>
          </p:cNvPr>
          <p:cNvGrpSpPr/>
          <p:nvPr/>
        </p:nvGrpSpPr>
        <p:grpSpPr>
          <a:xfrm>
            <a:off x="11117754" y="12481395"/>
            <a:ext cx="544250" cy="814837"/>
            <a:chOff x="8478692" y="13477869"/>
            <a:chExt cx="544250" cy="814837"/>
          </a:xfrm>
        </p:grpSpPr>
        <p:sp>
          <p:nvSpPr>
            <p:cNvPr id="936" name="文本框 935">
              <a:extLst>
                <a:ext uri="{FF2B5EF4-FFF2-40B4-BE49-F238E27FC236}">
                  <a16:creationId xmlns:a16="http://schemas.microsoft.com/office/drawing/2014/main" id="{D8247FBE-835E-4533-A6E8-C5BE352D023B}"/>
                </a:ext>
              </a:extLst>
            </p:cNvPr>
            <p:cNvSpPr txBox="1"/>
            <p:nvPr/>
          </p:nvSpPr>
          <p:spPr>
            <a:xfrm>
              <a:off x="8478692" y="13477869"/>
              <a:ext cx="54425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37" name="直接箭头连接符 936">
              <a:extLst>
                <a:ext uri="{FF2B5EF4-FFF2-40B4-BE49-F238E27FC236}">
                  <a16:creationId xmlns:a16="http://schemas.microsoft.com/office/drawing/2014/main" id="{C8C00E92-258F-4658-BE43-58B53EC877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09851" y="13490778"/>
              <a:ext cx="0" cy="15433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38" name="组合 937">
              <a:extLst>
                <a:ext uri="{FF2B5EF4-FFF2-40B4-BE49-F238E27FC236}">
                  <a16:creationId xmlns:a16="http://schemas.microsoft.com/office/drawing/2014/main" id="{D7053B66-686A-4F0F-93C6-8E9FF869AF44}"/>
                </a:ext>
              </a:extLst>
            </p:cNvPr>
            <p:cNvGrpSpPr/>
            <p:nvPr/>
          </p:nvGrpSpPr>
          <p:grpSpPr>
            <a:xfrm>
              <a:off x="8836276" y="13640568"/>
              <a:ext cx="154631" cy="470053"/>
              <a:chOff x="2110000" y="2781301"/>
              <a:chExt cx="154631" cy="470053"/>
            </a:xfrm>
          </p:grpSpPr>
          <p:sp>
            <p:nvSpPr>
              <p:cNvPr id="941" name="矩形 940">
                <a:extLst>
                  <a:ext uri="{FF2B5EF4-FFF2-40B4-BE49-F238E27FC236}">
                    <a16:creationId xmlns:a16="http://schemas.microsoft.com/office/drawing/2014/main" id="{B554E17B-8701-4C41-8D93-7701788C0A7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135504" y="2781301"/>
                <a:ext cx="103623" cy="16604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2" name="矩形 941">
                <a:extLst>
                  <a:ext uri="{FF2B5EF4-FFF2-40B4-BE49-F238E27FC236}">
                    <a16:creationId xmlns:a16="http://schemas.microsoft.com/office/drawing/2014/main" id="{00C8C844-5C92-437A-9448-A988EA39C46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135504" y="3085309"/>
                <a:ext cx="103623" cy="16604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943" name="图片 942">
                <a:extLst>
                  <a:ext uri="{FF2B5EF4-FFF2-40B4-BE49-F238E27FC236}">
                    <a16:creationId xmlns:a16="http://schemas.microsoft.com/office/drawing/2014/main" id="{643832FF-E03A-4F33-88D6-A31559A5D4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10000" y="2938749"/>
                <a:ext cx="154631" cy="154631"/>
              </a:xfrm>
              <a:prstGeom prst="rect">
                <a:avLst/>
              </a:prstGeom>
            </p:spPr>
          </p:pic>
        </p:grpSp>
        <p:cxnSp>
          <p:nvCxnSpPr>
            <p:cNvPr id="939" name="连接符: 肘形 938">
              <a:extLst>
                <a:ext uri="{FF2B5EF4-FFF2-40B4-BE49-F238E27FC236}">
                  <a16:creationId xmlns:a16="http://schemas.microsoft.com/office/drawing/2014/main" id="{092799CA-D5F8-40D3-8DF8-DDFB800D9C9F}"/>
                </a:ext>
              </a:extLst>
            </p:cNvPr>
            <p:cNvCxnSpPr>
              <a:cxnSpLocks/>
              <a:stCxn id="766" idx="0"/>
              <a:endCxn id="941" idx="1"/>
            </p:cNvCxnSpPr>
            <p:nvPr/>
          </p:nvCxnSpPr>
          <p:spPr>
            <a:xfrm rot="5400000" flipH="1" flipV="1">
              <a:off x="8469827" y="13900753"/>
              <a:ext cx="569114" cy="214791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44" name="直接箭头连接符 943">
            <a:extLst>
              <a:ext uri="{FF2B5EF4-FFF2-40B4-BE49-F238E27FC236}">
                <a16:creationId xmlns:a16="http://schemas.microsoft.com/office/drawing/2014/main" id="{D4F1A464-703E-4F5E-9482-32422C29764B}"/>
              </a:ext>
            </a:extLst>
          </p:cNvPr>
          <p:cNvCxnSpPr>
            <a:cxnSpLocks/>
          </p:cNvCxnSpPr>
          <p:nvPr/>
        </p:nvCxnSpPr>
        <p:spPr>
          <a:xfrm flipH="1">
            <a:off x="11621424" y="13046790"/>
            <a:ext cx="747955" cy="0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5" name="图片 944">
            <a:extLst>
              <a:ext uri="{FF2B5EF4-FFF2-40B4-BE49-F238E27FC236}">
                <a16:creationId xmlns:a16="http://schemas.microsoft.com/office/drawing/2014/main" id="{BE948C57-E0CD-4E3A-B80B-BB4CF393F5E2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1761615" y="13007111"/>
            <a:ext cx="110480" cy="107573"/>
          </a:xfrm>
          <a:prstGeom prst="rect">
            <a:avLst/>
          </a:prstGeom>
        </p:spPr>
      </p:pic>
      <p:cxnSp>
        <p:nvCxnSpPr>
          <p:cNvPr id="946" name="直接箭头连接符 945">
            <a:extLst>
              <a:ext uri="{FF2B5EF4-FFF2-40B4-BE49-F238E27FC236}">
                <a16:creationId xmlns:a16="http://schemas.microsoft.com/office/drawing/2014/main" id="{30C53029-0EAF-431B-A04F-21A10754F693}"/>
              </a:ext>
            </a:extLst>
          </p:cNvPr>
          <p:cNvCxnSpPr>
            <a:cxnSpLocks/>
          </p:cNvCxnSpPr>
          <p:nvPr/>
        </p:nvCxnSpPr>
        <p:spPr>
          <a:xfrm flipH="1">
            <a:off x="11579224" y="9737919"/>
            <a:ext cx="790600" cy="0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7" name="图片 946">
            <a:extLst>
              <a:ext uri="{FF2B5EF4-FFF2-40B4-BE49-F238E27FC236}">
                <a16:creationId xmlns:a16="http://schemas.microsoft.com/office/drawing/2014/main" id="{48D1FA20-A939-4826-B519-4C9BF9279DEE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1730366" y="9698240"/>
            <a:ext cx="110480" cy="107573"/>
          </a:xfrm>
          <a:prstGeom prst="rect">
            <a:avLst/>
          </a:prstGeom>
        </p:spPr>
      </p:pic>
      <p:grpSp>
        <p:nvGrpSpPr>
          <p:cNvPr id="799" name="组合 798">
            <a:extLst>
              <a:ext uri="{FF2B5EF4-FFF2-40B4-BE49-F238E27FC236}">
                <a16:creationId xmlns:a16="http://schemas.microsoft.com/office/drawing/2014/main" id="{3EB50981-01BA-4524-8896-373AF1D1AE44}"/>
              </a:ext>
            </a:extLst>
          </p:cNvPr>
          <p:cNvGrpSpPr/>
          <p:nvPr/>
        </p:nvGrpSpPr>
        <p:grpSpPr>
          <a:xfrm>
            <a:off x="6105216" y="12487041"/>
            <a:ext cx="544250" cy="817613"/>
            <a:chOff x="8478692" y="13477869"/>
            <a:chExt cx="544250" cy="817613"/>
          </a:xfrm>
        </p:grpSpPr>
        <p:sp>
          <p:nvSpPr>
            <p:cNvPr id="800" name="文本框 799">
              <a:extLst>
                <a:ext uri="{FF2B5EF4-FFF2-40B4-BE49-F238E27FC236}">
                  <a16:creationId xmlns:a16="http://schemas.microsoft.com/office/drawing/2014/main" id="{F1998833-8E23-4ECB-8448-8052058B076E}"/>
                </a:ext>
              </a:extLst>
            </p:cNvPr>
            <p:cNvSpPr txBox="1"/>
            <p:nvPr/>
          </p:nvSpPr>
          <p:spPr>
            <a:xfrm>
              <a:off x="8478692" y="13477869"/>
              <a:ext cx="54425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Q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01" name="直接箭头连接符 800">
              <a:extLst>
                <a:ext uri="{FF2B5EF4-FFF2-40B4-BE49-F238E27FC236}">
                  <a16:creationId xmlns:a16="http://schemas.microsoft.com/office/drawing/2014/main" id="{1077DB09-1835-4243-9161-6EF50F8925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09851" y="13490778"/>
              <a:ext cx="0" cy="15433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35" name="组合 834">
              <a:extLst>
                <a:ext uri="{FF2B5EF4-FFF2-40B4-BE49-F238E27FC236}">
                  <a16:creationId xmlns:a16="http://schemas.microsoft.com/office/drawing/2014/main" id="{C17CB583-ED5D-40FD-B8DE-374BFFCF8FD9}"/>
                </a:ext>
              </a:extLst>
            </p:cNvPr>
            <p:cNvGrpSpPr/>
            <p:nvPr/>
          </p:nvGrpSpPr>
          <p:grpSpPr>
            <a:xfrm>
              <a:off x="8836276" y="13640568"/>
              <a:ext cx="154631" cy="470053"/>
              <a:chOff x="2110000" y="2781301"/>
              <a:chExt cx="154631" cy="470053"/>
            </a:xfrm>
          </p:grpSpPr>
          <p:sp>
            <p:nvSpPr>
              <p:cNvPr id="845" name="矩形 844">
                <a:extLst>
                  <a:ext uri="{FF2B5EF4-FFF2-40B4-BE49-F238E27FC236}">
                    <a16:creationId xmlns:a16="http://schemas.microsoft.com/office/drawing/2014/main" id="{5DCD4052-E912-4581-9E7D-17CA47B9B19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135504" y="2781301"/>
                <a:ext cx="103623" cy="16604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6" name="矩形 845">
                <a:extLst>
                  <a:ext uri="{FF2B5EF4-FFF2-40B4-BE49-F238E27FC236}">
                    <a16:creationId xmlns:a16="http://schemas.microsoft.com/office/drawing/2014/main" id="{4BCFF043-4A47-48E2-9513-F098F85B5FC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135504" y="3085309"/>
                <a:ext cx="103623" cy="16604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948" name="图片 947">
                <a:extLst>
                  <a:ext uri="{FF2B5EF4-FFF2-40B4-BE49-F238E27FC236}">
                    <a16:creationId xmlns:a16="http://schemas.microsoft.com/office/drawing/2014/main" id="{8F340A2E-B28B-487A-B785-B308B829C8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10000" y="2938749"/>
                <a:ext cx="154631" cy="154631"/>
              </a:xfrm>
              <a:prstGeom prst="rect">
                <a:avLst/>
              </a:prstGeom>
            </p:spPr>
          </p:pic>
        </p:grpSp>
        <p:cxnSp>
          <p:nvCxnSpPr>
            <p:cNvPr id="844" name="连接符: 肘形 843">
              <a:extLst>
                <a:ext uri="{FF2B5EF4-FFF2-40B4-BE49-F238E27FC236}">
                  <a16:creationId xmlns:a16="http://schemas.microsoft.com/office/drawing/2014/main" id="{415B31AE-8EC3-4462-ABFA-C7A1570A35F6}"/>
                </a:ext>
              </a:extLst>
            </p:cNvPr>
            <p:cNvCxnSpPr>
              <a:cxnSpLocks/>
              <a:endCxn id="845" idx="1"/>
            </p:cNvCxnSpPr>
            <p:nvPr/>
          </p:nvCxnSpPr>
          <p:spPr>
            <a:xfrm rot="5400000" flipH="1" flipV="1">
              <a:off x="8476183" y="13909885"/>
              <a:ext cx="571890" cy="199303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8311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8088DA51-A973-4DAE-8F48-8AB0027A464B}"/>
              </a:ext>
            </a:extLst>
          </p:cNvPr>
          <p:cNvSpPr/>
          <p:nvPr/>
        </p:nvSpPr>
        <p:spPr>
          <a:xfrm>
            <a:off x="11235352" y="9787377"/>
            <a:ext cx="1980743" cy="535468"/>
          </a:xfrm>
          <a:prstGeom prst="roundRect">
            <a:avLst/>
          </a:prstGeom>
          <a:solidFill>
            <a:srgbClr val="E4DFF7"/>
          </a:solidFill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73B7BD42-CC10-4FBC-B53E-53F3DB8EE18A}"/>
              </a:ext>
            </a:extLst>
          </p:cNvPr>
          <p:cNvSpPr/>
          <p:nvPr/>
        </p:nvSpPr>
        <p:spPr>
          <a:xfrm>
            <a:off x="975408" y="7114413"/>
            <a:ext cx="2431314" cy="1824186"/>
          </a:xfrm>
          <a:prstGeom prst="roundRect">
            <a:avLst>
              <a:gd name="adj" fmla="val 4136"/>
            </a:avLst>
          </a:prstGeom>
          <a:solidFill>
            <a:srgbClr val="F3F3F6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7818F45D-3580-4480-9455-3F4F6C153364}"/>
              </a:ext>
            </a:extLst>
          </p:cNvPr>
          <p:cNvSpPr/>
          <p:nvPr/>
        </p:nvSpPr>
        <p:spPr>
          <a:xfrm>
            <a:off x="1242531" y="7244099"/>
            <a:ext cx="1897066" cy="426694"/>
          </a:xfrm>
          <a:prstGeom prst="roundRect">
            <a:avLst/>
          </a:prstGeom>
          <a:solidFill>
            <a:srgbClr val="F3F3F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Cross-Attention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702A281-45F3-4139-9819-9EEE0D19C2F4}"/>
              </a:ext>
            </a:extLst>
          </p:cNvPr>
          <p:cNvSpPr/>
          <p:nvPr/>
        </p:nvSpPr>
        <p:spPr>
          <a:xfrm>
            <a:off x="1536747" y="7932856"/>
            <a:ext cx="126460" cy="3404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00A49165-35A5-4A0F-940F-AAED63547B46}"/>
              </a:ext>
            </a:extLst>
          </p:cNvPr>
          <p:cNvGrpSpPr/>
          <p:nvPr/>
        </p:nvGrpSpPr>
        <p:grpSpPr>
          <a:xfrm>
            <a:off x="2099673" y="7928644"/>
            <a:ext cx="154631" cy="890009"/>
            <a:chOff x="2053933" y="3437699"/>
            <a:chExt cx="154631" cy="890009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47178C6B-56F6-4D82-B3F0-5588464F5EDB}"/>
                </a:ext>
              </a:extLst>
            </p:cNvPr>
            <p:cNvGrpSpPr/>
            <p:nvPr/>
          </p:nvGrpSpPr>
          <p:grpSpPr>
            <a:xfrm>
              <a:off x="2068018" y="3437699"/>
              <a:ext cx="126460" cy="890009"/>
              <a:chOff x="2068018" y="3437699"/>
              <a:chExt cx="126460" cy="890009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9EDB28E7-98A7-40EB-8474-FC5FFECACD11}"/>
                  </a:ext>
                </a:extLst>
              </p:cNvPr>
              <p:cNvSpPr/>
              <p:nvPr/>
            </p:nvSpPr>
            <p:spPr>
              <a:xfrm>
                <a:off x="2068018" y="3437699"/>
                <a:ext cx="126460" cy="34046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E2A489D4-53BF-4B48-93F3-AE37D4D5866F}"/>
                  </a:ext>
                </a:extLst>
              </p:cNvPr>
              <p:cNvSpPr/>
              <p:nvPr/>
            </p:nvSpPr>
            <p:spPr>
              <a:xfrm>
                <a:off x="2068018" y="3987239"/>
                <a:ext cx="126460" cy="34046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45" name="图片 44">
              <a:extLst>
                <a:ext uri="{FF2B5EF4-FFF2-40B4-BE49-F238E27FC236}">
                  <a16:creationId xmlns:a16="http://schemas.microsoft.com/office/drawing/2014/main" id="{8923DF87-DC37-435D-93DF-8B2058494D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53933" y="3805388"/>
              <a:ext cx="154631" cy="154631"/>
            </a:xfrm>
            <a:prstGeom prst="rect">
              <a:avLst/>
            </a:prstGeom>
          </p:spPr>
        </p:pic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ABF02CCF-1E5A-453C-98C7-233956A8CD37}"/>
              </a:ext>
            </a:extLst>
          </p:cNvPr>
          <p:cNvGrpSpPr/>
          <p:nvPr/>
        </p:nvGrpSpPr>
        <p:grpSpPr>
          <a:xfrm>
            <a:off x="2690760" y="7928643"/>
            <a:ext cx="154631" cy="890009"/>
            <a:chOff x="2053933" y="3437699"/>
            <a:chExt cx="154631" cy="890009"/>
          </a:xfrm>
        </p:grpSpPr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19263451-49D2-4C33-ACBE-9974759A1382}"/>
                </a:ext>
              </a:extLst>
            </p:cNvPr>
            <p:cNvGrpSpPr/>
            <p:nvPr/>
          </p:nvGrpSpPr>
          <p:grpSpPr>
            <a:xfrm>
              <a:off x="2068018" y="3437699"/>
              <a:ext cx="126460" cy="890009"/>
              <a:chOff x="2068018" y="3437699"/>
              <a:chExt cx="126460" cy="890009"/>
            </a:xfrm>
          </p:grpSpPr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E605CBF5-5324-45F3-8E06-E9976AE26D0C}"/>
                  </a:ext>
                </a:extLst>
              </p:cNvPr>
              <p:cNvSpPr/>
              <p:nvPr/>
            </p:nvSpPr>
            <p:spPr>
              <a:xfrm>
                <a:off x="2068018" y="3437699"/>
                <a:ext cx="126460" cy="34046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6217EC08-AE5F-49D1-9CC2-FDA4FE9616C6}"/>
                  </a:ext>
                </a:extLst>
              </p:cNvPr>
              <p:cNvSpPr/>
              <p:nvPr/>
            </p:nvSpPr>
            <p:spPr>
              <a:xfrm>
                <a:off x="2068018" y="3987239"/>
                <a:ext cx="126460" cy="34046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645AC6CA-8533-46CC-A9D0-CCB4553DC6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53933" y="3805388"/>
              <a:ext cx="154631" cy="154631"/>
            </a:xfrm>
            <a:prstGeom prst="rect">
              <a:avLst/>
            </a:prstGeom>
          </p:spPr>
        </p:pic>
      </p:grpSp>
      <p:sp>
        <p:nvSpPr>
          <p:cNvPr id="56" name="矩形 55">
            <a:extLst>
              <a:ext uri="{FF2B5EF4-FFF2-40B4-BE49-F238E27FC236}">
                <a16:creationId xmlns:a16="http://schemas.microsoft.com/office/drawing/2014/main" id="{7010C0D7-C7F0-4ABD-BC3F-AB9A818583CA}"/>
              </a:ext>
            </a:extLst>
          </p:cNvPr>
          <p:cNvSpPr/>
          <p:nvPr/>
        </p:nvSpPr>
        <p:spPr>
          <a:xfrm>
            <a:off x="2113749" y="9439986"/>
            <a:ext cx="126460" cy="3404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86EF49D6-36EE-4EAE-BD5E-68F6480700B3}"/>
              </a:ext>
            </a:extLst>
          </p:cNvPr>
          <p:cNvSpPr/>
          <p:nvPr/>
        </p:nvSpPr>
        <p:spPr>
          <a:xfrm>
            <a:off x="3525147" y="9439986"/>
            <a:ext cx="126460" cy="3404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942E5486-3C20-4C06-8E6A-E789D8D3D3B2}"/>
              </a:ext>
            </a:extLst>
          </p:cNvPr>
          <p:cNvSpPr/>
          <p:nvPr/>
        </p:nvSpPr>
        <p:spPr>
          <a:xfrm>
            <a:off x="979281" y="5806105"/>
            <a:ext cx="2423566" cy="276458"/>
          </a:xfrm>
          <a:prstGeom prst="roundRect">
            <a:avLst>
              <a:gd name="adj" fmla="val 19938"/>
            </a:avLst>
          </a:prstGeom>
          <a:solidFill>
            <a:srgbClr val="F3F3F6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7F25A5D0-9E36-4B1B-A9EA-80C48FB69A4D}"/>
              </a:ext>
            </a:extLst>
          </p:cNvPr>
          <p:cNvCxnSpPr>
            <a:cxnSpLocks/>
            <a:stCxn id="56" idx="3"/>
            <a:endCxn id="54" idx="1"/>
          </p:cNvCxnSpPr>
          <p:nvPr/>
        </p:nvCxnSpPr>
        <p:spPr>
          <a:xfrm flipV="1">
            <a:off x="2240218" y="8098878"/>
            <a:ext cx="464627" cy="151134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连接符: 肘形 67">
            <a:extLst>
              <a:ext uri="{FF2B5EF4-FFF2-40B4-BE49-F238E27FC236}">
                <a16:creationId xmlns:a16="http://schemas.microsoft.com/office/drawing/2014/main" id="{EA3DDCE6-E9D9-4FE1-9903-F190E9D37C63}"/>
              </a:ext>
            </a:extLst>
          </p:cNvPr>
          <p:cNvCxnSpPr>
            <a:cxnSpLocks/>
            <a:stCxn id="57" idx="0"/>
            <a:endCxn id="55" idx="3"/>
          </p:cNvCxnSpPr>
          <p:nvPr/>
        </p:nvCxnSpPr>
        <p:spPr>
          <a:xfrm rot="16200000" flipV="1">
            <a:off x="2814053" y="8665661"/>
            <a:ext cx="791568" cy="757081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5453EE6A-BB96-467B-BCBE-1EB866BE3483}"/>
              </a:ext>
            </a:extLst>
          </p:cNvPr>
          <p:cNvSpPr/>
          <p:nvPr/>
        </p:nvSpPr>
        <p:spPr>
          <a:xfrm>
            <a:off x="549741" y="9877030"/>
            <a:ext cx="126460" cy="3404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A2DF9126-D72D-46F1-9AB1-CA9E72AD4C39}"/>
              </a:ext>
            </a:extLst>
          </p:cNvPr>
          <p:cNvSpPr/>
          <p:nvPr/>
        </p:nvSpPr>
        <p:spPr>
          <a:xfrm>
            <a:off x="721284" y="9305416"/>
            <a:ext cx="126460" cy="3404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2" name="连接符: 肘形 71">
            <a:extLst>
              <a:ext uri="{FF2B5EF4-FFF2-40B4-BE49-F238E27FC236}">
                <a16:creationId xmlns:a16="http://schemas.microsoft.com/office/drawing/2014/main" id="{EEB7DA51-559F-4616-B869-8A134CBD4D6D}"/>
              </a:ext>
            </a:extLst>
          </p:cNvPr>
          <p:cNvCxnSpPr>
            <a:stCxn id="69" idx="0"/>
            <a:endCxn id="32" idx="1"/>
          </p:cNvCxnSpPr>
          <p:nvPr/>
        </p:nvCxnSpPr>
        <p:spPr>
          <a:xfrm rot="5400000" flipH="1" flipV="1">
            <a:off x="187899" y="8528164"/>
            <a:ext cx="1773939" cy="923776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连接符: 肘形 73">
            <a:extLst>
              <a:ext uri="{FF2B5EF4-FFF2-40B4-BE49-F238E27FC236}">
                <a16:creationId xmlns:a16="http://schemas.microsoft.com/office/drawing/2014/main" id="{C3CA2BE7-BC5E-4C64-AAE5-B8740D14B392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1550831" y="8098870"/>
            <a:ext cx="562918" cy="351648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连接符: 肘形 77">
            <a:extLst>
              <a:ext uri="{FF2B5EF4-FFF2-40B4-BE49-F238E27FC236}">
                <a16:creationId xmlns:a16="http://schemas.microsoft.com/office/drawing/2014/main" id="{B11B47E7-DBA1-45F7-9CF7-5EF45A932CB3}"/>
              </a:ext>
            </a:extLst>
          </p:cNvPr>
          <p:cNvCxnSpPr>
            <a:cxnSpLocks/>
          </p:cNvCxnSpPr>
          <p:nvPr/>
        </p:nvCxnSpPr>
        <p:spPr>
          <a:xfrm>
            <a:off x="1121659" y="8103090"/>
            <a:ext cx="541548" cy="347873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连接符: 肘形 87">
            <a:extLst>
              <a:ext uri="{FF2B5EF4-FFF2-40B4-BE49-F238E27FC236}">
                <a16:creationId xmlns:a16="http://schemas.microsoft.com/office/drawing/2014/main" id="{81EC2AE3-05B0-4CDC-8153-9796AA28A253}"/>
              </a:ext>
            </a:extLst>
          </p:cNvPr>
          <p:cNvCxnSpPr>
            <a:stCxn id="70" idx="0"/>
            <a:endCxn id="38" idx="1"/>
          </p:cNvCxnSpPr>
          <p:nvPr/>
        </p:nvCxnSpPr>
        <p:spPr>
          <a:xfrm rot="5400000" flipH="1" flipV="1">
            <a:off x="1120642" y="8312301"/>
            <a:ext cx="656997" cy="1329235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连接符: 肘形 89">
            <a:extLst>
              <a:ext uri="{FF2B5EF4-FFF2-40B4-BE49-F238E27FC236}">
                <a16:creationId xmlns:a16="http://schemas.microsoft.com/office/drawing/2014/main" id="{00A0244E-E74C-4879-B55A-DF01889E161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-1170219" y="7676251"/>
            <a:ext cx="3932690" cy="366310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连接符: 肘形 100">
            <a:extLst>
              <a:ext uri="{FF2B5EF4-FFF2-40B4-BE49-F238E27FC236}">
                <a16:creationId xmlns:a16="http://schemas.microsoft.com/office/drawing/2014/main" id="{9B14B6BC-F6E8-453E-917A-6A52DD2BCBAE}"/>
              </a:ext>
            </a:extLst>
          </p:cNvPr>
          <p:cNvCxnSpPr>
            <a:cxnSpLocks/>
            <a:stCxn id="57" idx="0"/>
            <a:endCxn id="60" idx="3"/>
          </p:cNvCxnSpPr>
          <p:nvPr/>
        </p:nvCxnSpPr>
        <p:spPr>
          <a:xfrm rot="16200000" flipV="1">
            <a:off x="1747789" y="7599392"/>
            <a:ext cx="3495646" cy="185530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BEA69F39-3E22-4D03-BEB5-E6BB97346C45}"/>
              </a:ext>
            </a:extLst>
          </p:cNvPr>
          <p:cNvCxnSpPr>
            <a:cxnSpLocks/>
          </p:cNvCxnSpPr>
          <p:nvPr/>
        </p:nvCxnSpPr>
        <p:spPr>
          <a:xfrm flipV="1">
            <a:off x="2469182" y="6095697"/>
            <a:ext cx="1" cy="41760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矩形 104">
            <a:extLst>
              <a:ext uri="{FF2B5EF4-FFF2-40B4-BE49-F238E27FC236}">
                <a16:creationId xmlns:a16="http://schemas.microsoft.com/office/drawing/2014/main" id="{95145DF9-FDF8-4E6D-8F88-83A2F79BF1C4}"/>
              </a:ext>
            </a:extLst>
          </p:cNvPr>
          <p:cNvSpPr/>
          <p:nvPr/>
        </p:nvSpPr>
        <p:spPr>
          <a:xfrm>
            <a:off x="2127835" y="6343219"/>
            <a:ext cx="126460" cy="3404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8BEACC2F-526B-45A3-9530-DCCB2823F624}"/>
              </a:ext>
            </a:extLst>
          </p:cNvPr>
          <p:cNvCxnSpPr>
            <a:cxnSpLocks/>
            <a:stCxn id="58" idx="0"/>
            <a:endCxn id="105" idx="2"/>
          </p:cNvCxnSpPr>
          <p:nvPr/>
        </p:nvCxnSpPr>
        <p:spPr>
          <a:xfrm flipV="1">
            <a:off x="2191065" y="6683679"/>
            <a:ext cx="0" cy="4307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DD604F08-148C-461A-BE5A-BD390609581F}"/>
              </a:ext>
            </a:extLst>
          </p:cNvPr>
          <p:cNvCxnSpPr>
            <a:cxnSpLocks/>
            <a:stCxn id="60" idx="0"/>
          </p:cNvCxnSpPr>
          <p:nvPr/>
        </p:nvCxnSpPr>
        <p:spPr>
          <a:xfrm flipV="1">
            <a:off x="2191064" y="5380567"/>
            <a:ext cx="0" cy="4255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1A2E380D-CBDD-455E-900C-F7556147A6CB}"/>
              </a:ext>
            </a:extLst>
          </p:cNvPr>
          <p:cNvCxnSpPr>
            <a:cxnSpLocks/>
          </p:cNvCxnSpPr>
          <p:nvPr/>
        </p:nvCxnSpPr>
        <p:spPr>
          <a:xfrm flipV="1">
            <a:off x="3588377" y="5380576"/>
            <a:ext cx="0" cy="72921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1F888D58-C5A9-4602-A7EA-D38764595865}"/>
              </a:ext>
            </a:extLst>
          </p:cNvPr>
          <p:cNvCxnSpPr>
            <a:cxnSpLocks/>
          </p:cNvCxnSpPr>
          <p:nvPr/>
        </p:nvCxnSpPr>
        <p:spPr>
          <a:xfrm flipV="1">
            <a:off x="784514" y="5380576"/>
            <a:ext cx="0" cy="72921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77358ACA-31B3-4873-9DDC-AA15DAC8659A}"/>
              </a:ext>
            </a:extLst>
          </p:cNvPr>
          <p:cNvCxnSpPr>
            <a:cxnSpLocks/>
          </p:cNvCxnSpPr>
          <p:nvPr/>
        </p:nvCxnSpPr>
        <p:spPr>
          <a:xfrm flipV="1">
            <a:off x="612970" y="5380576"/>
            <a:ext cx="0" cy="78055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DDD1C610-C0AF-42AF-B669-B9092ECD52AE}"/>
              </a:ext>
            </a:extLst>
          </p:cNvPr>
          <p:cNvSpPr txBox="1"/>
          <p:nvPr/>
        </p:nvSpPr>
        <p:spPr>
          <a:xfrm>
            <a:off x="922697" y="6840651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Layer 1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0CA089CF-7633-4B59-B1D5-E1F9676A87BF}"/>
              </a:ext>
            </a:extLst>
          </p:cNvPr>
          <p:cNvSpPr txBox="1"/>
          <p:nvPr/>
        </p:nvSpPr>
        <p:spPr>
          <a:xfrm>
            <a:off x="922697" y="5528412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Layer 2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AA65D653-9BD9-4F9E-9890-AD6B61F24DF6}"/>
              </a:ext>
            </a:extLst>
          </p:cNvPr>
          <p:cNvCxnSpPr>
            <a:stCxn id="105" idx="3"/>
          </p:cNvCxnSpPr>
          <p:nvPr/>
        </p:nvCxnSpPr>
        <p:spPr>
          <a:xfrm flipV="1">
            <a:off x="2254295" y="6513297"/>
            <a:ext cx="214878" cy="14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文本框 182">
            <a:extLst>
              <a:ext uri="{FF2B5EF4-FFF2-40B4-BE49-F238E27FC236}">
                <a16:creationId xmlns:a16="http://schemas.microsoft.com/office/drawing/2014/main" id="{08D921D3-79D6-4184-B87C-1108D7EEC36A}"/>
              </a:ext>
            </a:extLst>
          </p:cNvPr>
          <p:cNvSpPr txBox="1"/>
          <p:nvPr/>
        </p:nvSpPr>
        <p:spPr>
          <a:xfrm>
            <a:off x="1574407" y="9785646"/>
            <a:ext cx="1180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Decoder</a:t>
            </a:r>
          </a:p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Embeddings</a:t>
            </a:r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2E8B1D49-F67A-4DD7-B609-1CAE7A2F415A}"/>
              </a:ext>
            </a:extLst>
          </p:cNvPr>
          <p:cNvSpPr txBox="1"/>
          <p:nvPr/>
        </p:nvSpPr>
        <p:spPr>
          <a:xfrm>
            <a:off x="3084331" y="9785646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Learnable</a:t>
            </a:r>
          </a:p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Queries</a:t>
            </a:r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7E2994C3-AB41-4E96-876C-1B31060CD41B}"/>
              </a:ext>
            </a:extLst>
          </p:cNvPr>
          <p:cNvSpPr txBox="1"/>
          <p:nvPr/>
        </p:nvSpPr>
        <p:spPr>
          <a:xfrm>
            <a:off x="345495" y="9785646"/>
            <a:ext cx="1392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Image </a:t>
            </a:r>
          </a:p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</p:txBody>
      </p:sp>
      <p:sp>
        <p:nvSpPr>
          <p:cNvPr id="188" name="文本框 187">
            <a:extLst>
              <a:ext uri="{FF2B5EF4-FFF2-40B4-BE49-F238E27FC236}">
                <a16:creationId xmlns:a16="http://schemas.microsoft.com/office/drawing/2014/main" id="{B6D4CEFD-994A-4B6A-AA77-ED1BE23F67CE}"/>
              </a:ext>
            </a:extLst>
          </p:cNvPr>
          <p:cNvSpPr txBox="1"/>
          <p:nvPr/>
        </p:nvSpPr>
        <p:spPr>
          <a:xfrm>
            <a:off x="778321" y="9208831"/>
            <a:ext cx="1049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Positional </a:t>
            </a:r>
          </a:p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Encodings</a:t>
            </a: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9F5BED88-311E-4108-A84A-1976C5400555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784514" y="5834431"/>
            <a:ext cx="0" cy="347097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59E83D06-F55A-422A-AC0D-162793A30313}"/>
              </a:ext>
            </a:extLst>
          </p:cNvPr>
          <p:cNvCxnSpPr>
            <a:cxnSpLocks/>
          </p:cNvCxnSpPr>
          <p:nvPr/>
        </p:nvCxnSpPr>
        <p:spPr>
          <a:xfrm>
            <a:off x="778330" y="5996818"/>
            <a:ext cx="19708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文本框 201">
            <a:extLst>
              <a:ext uri="{FF2B5EF4-FFF2-40B4-BE49-F238E27FC236}">
                <a16:creationId xmlns:a16="http://schemas.microsoft.com/office/drawing/2014/main" id="{EB611608-3E05-4700-AFE9-C654E5214362}"/>
              </a:ext>
            </a:extLst>
          </p:cNvPr>
          <p:cNvSpPr txBox="1"/>
          <p:nvPr/>
        </p:nvSpPr>
        <p:spPr>
          <a:xfrm>
            <a:off x="2336760" y="7657884"/>
            <a:ext cx="544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" name="文本框 204">
            <a:extLst>
              <a:ext uri="{FF2B5EF4-FFF2-40B4-BE49-F238E27FC236}">
                <a16:creationId xmlns:a16="http://schemas.microsoft.com/office/drawing/2014/main" id="{6431D083-012B-4E13-83ED-6FCF69A2D5BC}"/>
              </a:ext>
            </a:extLst>
          </p:cNvPr>
          <p:cNvSpPr txBox="1"/>
          <p:nvPr/>
        </p:nvSpPr>
        <p:spPr>
          <a:xfrm>
            <a:off x="1766856" y="7657884"/>
            <a:ext cx="544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4" name="文本框 213">
            <a:extLst>
              <a:ext uri="{FF2B5EF4-FFF2-40B4-BE49-F238E27FC236}">
                <a16:creationId xmlns:a16="http://schemas.microsoft.com/office/drawing/2014/main" id="{D7B60060-DE26-42EA-8A39-B3672F7C7036}"/>
              </a:ext>
            </a:extLst>
          </p:cNvPr>
          <p:cNvSpPr txBox="1"/>
          <p:nvPr/>
        </p:nvSpPr>
        <p:spPr>
          <a:xfrm>
            <a:off x="1190305" y="7657884"/>
            <a:ext cx="544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" name="矩形: 圆角 183">
            <a:extLst>
              <a:ext uri="{FF2B5EF4-FFF2-40B4-BE49-F238E27FC236}">
                <a16:creationId xmlns:a16="http://schemas.microsoft.com/office/drawing/2014/main" id="{036F34E3-B168-43FA-BE45-F4648004F78D}"/>
              </a:ext>
            </a:extLst>
          </p:cNvPr>
          <p:cNvSpPr/>
          <p:nvPr/>
        </p:nvSpPr>
        <p:spPr>
          <a:xfrm>
            <a:off x="4806314" y="7114413"/>
            <a:ext cx="2431314" cy="1824186"/>
          </a:xfrm>
          <a:prstGeom prst="roundRect">
            <a:avLst>
              <a:gd name="adj" fmla="val 4136"/>
            </a:avLst>
          </a:prstGeom>
          <a:solidFill>
            <a:srgbClr val="F3F3F6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5" name="矩形: 圆角 184">
            <a:extLst>
              <a:ext uri="{FF2B5EF4-FFF2-40B4-BE49-F238E27FC236}">
                <a16:creationId xmlns:a16="http://schemas.microsoft.com/office/drawing/2014/main" id="{2CA309B8-B827-4DD5-9683-5C0B68C9B2B3}"/>
              </a:ext>
            </a:extLst>
          </p:cNvPr>
          <p:cNvSpPr/>
          <p:nvPr/>
        </p:nvSpPr>
        <p:spPr>
          <a:xfrm>
            <a:off x="5073437" y="7244099"/>
            <a:ext cx="1897066" cy="426694"/>
          </a:xfrm>
          <a:prstGeom prst="roundRect">
            <a:avLst/>
          </a:prstGeom>
          <a:solidFill>
            <a:srgbClr val="F3F3F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Cross-Attention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DAF54765-F9D9-458C-8444-C7AF569C3B7D}"/>
              </a:ext>
            </a:extLst>
          </p:cNvPr>
          <p:cNvSpPr/>
          <p:nvPr/>
        </p:nvSpPr>
        <p:spPr>
          <a:xfrm>
            <a:off x="5367653" y="7932856"/>
            <a:ext cx="126460" cy="3404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7" name="组合 226">
            <a:extLst>
              <a:ext uri="{FF2B5EF4-FFF2-40B4-BE49-F238E27FC236}">
                <a16:creationId xmlns:a16="http://schemas.microsoft.com/office/drawing/2014/main" id="{9F2BEFE8-257E-4CD3-B962-D00BC59E9E8F}"/>
              </a:ext>
            </a:extLst>
          </p:cNvPr>
          <p:cNvGrpSpPr/>
          <p:nvPr/>
        </p:nvGrpSpPr>
        <p:grpSpPr>
          <a:xfrm>
            <a:off x="5944664" y="7928644"/>
            <a:ext cx="126715" cy="680937"/>
            <a:chOff x="2068018" y="3437699"/>
            <a:chExt cx="126715" cy="680937"/>
          </a:xfrm>
          <a:solidFill>
            <a:srgbClr val="E4DFF7"/>
          </a:solidFill>
        </p:grpSpPr>
        <p:sp>
          <p:nvSpPr>
            <p:cNvPr id="229" name="矩形 228">
              <a:extLst>
                <a:ext uri="{FF2B5EF4-FFF2-40B4-BE49-F238E27FC236}">
                  <a16:creationId xmlns:a16="http://schemas.microsoft.com/office/drawing/2014/main" id="{72A9B178-7D82-4729-A1CD-49F604C5CC73}"/>
                </a:ext>
              </a:extLst>
            </p:cNvPr>
            <p:cNvSpPr/>
            <p:nvPr/>
          </p:nvSpPr>
          <p:spPr>
            <a:xfrm>
              <a:off x="2068018" y="3437699"/>
              <a:ext cx="126460" cy="34046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8" name="矩形 237">
              <a:extLst>
                <a:ext uri="{FF2B5EF4-FFF2-40B4-BE49-F238E27FC236}">
                  <a16:creationId xmlns:a16="http://schemas.microsoft.com/office/drawing/2014/main" id="{70B1BE6E-23BC-407D-B4AD-F97FBE45FC2F}"/>
                </a:ext>
              </a:extLst>
            </p:cNvPr>
            <p:cNvSpPr/>
            <p:nvPr/>
          </p:nvSpPr>
          <p:spPr>
            <a:xfrm>
              <a:off x="2068273" y="3778167"/>
              <a:ext cx="126460" cy="34046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23" name="组合 222">
            <a:extLst>
              <a:ext uri="{FF2B5EF4-FFF2-40B4-BE49-F238E27FC236}">
                <a16:creationId xmlns:a16="http://schemas.microsoft.com/office/drawing/2014/main" id="{B2FAB9C4-463E-4D7C-9500-4F092C1E7628}"/>
              </a:ext>
            </a:extLst>
          </p:cNvPr>
          <p:cNvGrpSpPr/>
          <p:nvPr/>
        </p:nvGrpSpPr>
        <p:grpSpPr>
          <a:xfrm>
            <a:off x="6535742" y="7928643"/>
            <a:ext cx="126460" cy="673885"/>
            <a:chOff x="2068018" y="3437699"/>
            <a:chExt cx="126460" cy="673885"/>
          </a:xfrm>
          <a:solidFill>
            <a:srgbClr val="E4DFF7"/>
          </a:solidFill>
        </p:grpSpPr>
        <p:sp>
          <p:nvSpPr>
            <p:cNvPr id="225" name="矩形 224">
              <a:extLst>
                <a:ext uri="{FF2B5EF4-FFF2-40B4-BE49-F238E27FC236}">
                  <a16:creationId xmlns:a16="http://schemas.microsoft.com/office/drawing/2014/main" id="{D624633F-6F8E-4FBF-9DEA-3A0199E776DE}"/>
                </a:ext>
              </a:extLst>
            </p:cNvPr>
            <p:cNvSpPr/>
            <p:nvPr/>
          </p:nvSpPr>
          <p:spPr>
            <a:xfrm>
              <a:off x="2068018" y="3437699"/>
              <a:ext cx="126460" cy="34046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6" name="矩形 225">
              <a:extLst>
                <a:ext uri="{FF2B5EF4-FFF2-40B4-BE49-F238E27FC236}">
                  <a16:creationId xmlns:a16="http://schemas.microsoft.com/office/drawing/2014/main" id="{BF5070F8-A334-4F07-AFE8-E8E8195B61D1}"/>
                </a:ext>
              </a:extLst>
            </p:cNvPr>
            <p:cNvSpPr/>
            <p:nvPr/>
          </p:nvSpPr>
          <p:spPr>
            <a:xfrm>
              <a:off x="2068018" y="3771115"/>
              <a:ext cx="126460" cy="34046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9" name="矩形 238">
            <a:extLst>
              <a:ext uri="{FF2B5EF4-FFF2-40B4-BE49-F238E27FC236}">
                <a16:creationId xmlns:a16="http://schemas.microsoft.com/office/drawing/2014/main" id="{83831452-A814-4D4F-9E72-554D53FC3440}"/>
              </a:ext>
            </a:extLst>
          </p:cNvPr>
          <p:cNvSpPr/>
          <p:nvPr/>
        </p:nvSpPr>
        <p:spPr>
          <a:xfrm>
            <a:off x="5944655" y="9439986"/>
            <a:ext cx="126460" cy="3404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0" name="矩形 239">
            <a:extLst>
              <a:ext uri="{FF2B5EF4-FFF2-40B4-BE49-F238E27FC236}">
                <a16:creationId xmlns:a16="http://schemas.microsoft.com/office/drawing/2014/main" id="{D44F96B7-086B-4037-9AD1-8B15FB50EE64}"/>
              </a:ext>
            </a:extLst>
          </p:cNvPr>
          <p:cNvSpPr/>
          <p:nvPr/>
        </p:nvSpPr>
        <p:spPr>
          <a:xfrm>
            <a:off x="7356053" y="9871829"/>
            <a:ext cx="126460" cy="3404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1" name="矩形: 圆角 240">
            <a:extLst>
              <a:ext uri="{FF2B5EF4-FFF2-40B4-BE49-F238E27FC236}">
                <a16:creationId xmlns:a16="http://schemas.microsoft.com/office/drawing/2014/main" id="{F16CB035-4AF2-4EA4-8541-072E63CB8582}"/>
              </a:ext>
            </a:extLst>
          </p:cNvPr>
          <p:cNvSpPr/>
          <p:nvPr/>
        </p:nvSpPr>
        <p:spPr>
          <a:xfrm>
            <a:off x="4810187" y="5804195"/>
            <a:ext cx="2423566" cy="278368"/>
          </a:xfrm>
          <a:prstGeom prst="roundRect">
            <a:avLst>
              <a:gd name="adj" fmla="val 19938"/>
            </a:avLst>
          </a:prstGeom>
          <a:solidFill>
            <a:srgbClr val="F3F3F6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3" name="连接符: 肘形 242">
            <a:extLst>
              <a:ext uri="{FF2B5EF4-FFF2-40B4-BE49-F238E27FC236}">
                <a16:creationId xmlns:a16="http://schemas.microsoft.com/office/drawing/2014/main" id="{CB0E9201-0DB8-46D8-8505-B900608C6A27}"/>
              </a:ext>
            </a:extLst>
          </p:cNvPr>
          <p:cNvCxnSpPr>
            <a:cxnSpLocks/>
            <a:stCxn id="239" idx="3"/>
            <a:endCxn id="225" idx="1"/>
          </p:cNvCxnSpPr>
          <p:nvPr/>
        </p:nvCxnSpPr>
        <p:spPr>
          <a:xfrm flipV="1">
            <a:off x="6071124" y="8098878"/>
            <a:ext cx="464627" cy="151134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连接符: 肘形 243">
            <a:extLst>
              <a:ext uri="{FF2B5EF4-FFF2-40B4-BE49-F238E27FC236}">
                <a16:creationId xmlns:a16="http://schemas.microsoft.com/office/drawing/2014/main" id="{E6A2021A-72B0-4731-89FC-D49A79ED1F29}"/>
              </a:ext>
            </a:extLst>
          </p:cNvPr>
          <p:cNvCxnSpPr>
            <a:cxnSpLocks/>
            <a:endCxn id="226" idx="3"/>
          </p:cNvCxnSpPr>
          <p:nvPr/>
        </p:nvCxnSpPr>
        <p:spPr>
          <a:xfrm rot="16200000" flipV="1">
            <a:off x="6624149" y="8470338"/>
            <a:ext cx="832676" cy="756570"/>
          </a:xfrm>
          <a:prstGeom prst="bentConnector2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5" name="矩形 244">
            <a:extLst>
              <a:ext uri="{FF2B5EF4-FFF2-40B4-BE49-F238E27FC236}">
                <a16:creationId xmlns:a16="http://schemas.microsoft.com/office/drawing/2014/main" id="{37B6E29C-0CA0-4DA6-ACFB-B57CA4D1C46D}"/>
              </a:ext>
            </a:extLst>
          </p:cNvPr>
          <p:cNvSpPr/>
          <p:nvPr/>
        </p:nvSpPr>
        <p:spPr>
          <a:xfrm>
            <a:off x="4380647" y="9877030"/>
            <a:ext cx="126460" cy="3404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6" name="矩形 245">
            <a:extLst>
              <a:ext uri="{FF2B5EF4-FFF2-40B4-BE49-F238E27FC236}">
                <a16:creationId xmlns:a16="http://schemas.microsoft.com/office/drawing/2014/main" id="{08D05DB6-0109-48B2-8A75-2B677744F5E9}"/>
              </a:ext>
            </a:extLst>
          </p:cNvPr>
          <p:cNvSpPr/>
          <p:nvPr/>
        </p:nvSpPr>
        <p:spPr>
          <a:xfrm>
            <a:off x="4552190" y="9305416"/>
            <a:ext cx="126460" cy="3404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7" name="连接符: 肘形 246">
            <a:extLst>
              <a:ext uri="{FF2B5EF4-FFF2-40B4-BE49-F238E27FC236}">
                <a16:creationId xmlns:a16="http://schemas.microsoft.com/office/drawing/2014/main" id="{EB2EE0F6-0536-4096-A103-2FE685357219}"/>
              </a:ext>
            </a:extLst>
          </p:cNvPr>
          <p:cNvCxnSpPr>
            <a:stCxn id="245" idx="0"/>
            <a:endCxn id="190" idx="1"/>
          </p:cNvCxnSpPr>
          <p:nvPr/>
        </p:nvCxnSpPr>
        <p:spPr>
          <a:xfrm rot="5400000" flipH="1" flipV="1">
            <a:off x="4018805" y="8528164"/>
            <a:ext cx="1773939" cy="923776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连接符: 肘形 247">
            <a:extLst>
              <a:ext uri="{FF2B5EF4-FFF2-40B4-BE49-F238E27FC236}">
                <a16:creationId xmlns:a16="http://schemas.microsoft.com/office/drawing/2014/main" id="{AEC1FCC9-A212-48C6-9459-12675DE2724F}"/>
              </a:ext>
            </a:extLst>
          </p:cNvPr>
          <p:cNvCxnSpPr>
            <a:cxnSpLocks/>
            <a:endCxn id="229" idx="1"/>
          </p:cNvCxnSpPr>
          <p:nvPr/>
        </p:nvCxnSpPr>
        <p:spPr>
          <a:xfrm flipV="1">
            <a:off x="5508207" y="8098879"/>
            <a:ext cx="436457" cy="222665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连接符: 肘形 248">
            <a:extLst>
              <a:ext uri="{FF2B5EF4-FFF2-40B4-BE49-F238E27FC236}">
                <a16:creationId xmlns:a16="http://schemas.microsoft.com/office/drawing/2014/main" id="{1CD62522-B519-40AF-9879-3B50677DC629}"/>
              </a:ext>
            </a:extLst>
          </p:cNvPr>
          <p:cNvCxnSpPr>
            <a:cxnSpLocks/>
          </p:cNvCxnSpPr>
          <p:nvPr/>
        </p:nvCxnSpPr>
        <p:spPr>
          <a:xfrm>
            <a:off x="4952574" y="8103081"/>
            <a:ext cx="619321" cy="219618"/>
          </a:xfrm>
          <a:prstGeom prst="bentConnector3">
            <a:avLst>
              <a:gd name="adj1" fmla="val 32826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连接符: 肘形 249">
            <a:extLst>
              <a:ext uri="{FF2B5EF4-FFF2-40B4-BE49-F238E27FC236}">
                <a16:creationId xmlns:a16="http://schemas.microsoft.com/office/drawing/2014/main" id="{B5749528-3609-4973-80D6-6CAAE8D26E5B}"/>
              </a:ext>
            </a:extLst>
          </p:cNvPr>
          <p:cNvCxnSpPr>
            <a:stCxn id="246" idx="0"/>
            <a:endCxn id="238" idx="1"/>
          </p:cNvCxnSpPr>
          <p:nvPr/>
        </p:nvCxnSpPr>
        <p:spPr>
          <a:xfrm rot="5400000" flipH="1" flipV="1">
            <a:off x="4847140" y="8207628"/>
            <a:ext cx="866069" cy="1329490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连接符: 肘形 250">
            <a:extLst>
              <a:ext uri="{FF2B5EF4-FFF2-40B4-BE49-F238E27FC236}">
                <a16:creationId xmlns:a16="http://schemas.microsoft.com/office/drawing/2014/main" id="{7C7DEBDE-22A4-4563-B861-86CDD2F3A87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660217" y="7675382"/>
            <a:ext cx="3933645" cy="366310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连接符: 肘形 251">
            <a:extLst>
              <a:ext uri="{FF2B5EF4-FFF2-40B4-BE49-F238E27FC236}">
                <a16:creationId xmlns:a16="http://schemas.microsoft.com/office/drawing/2014/main" id="{5E4E5593-61C7-4A1D-8303-2C2332006F62}"/>
              </a:ext>
            </a:extLst>
          </p:cNvPr>
          <p:cNvCxnSpPr>
            <a:cxnSpLocks/>
            <a:endCxn id="241" idx="3"/>
          </p:cNvCxnSpPr>
          <p:nvPr/>
        </p:nvCxnSpPr>
        <p:spPr>
          <a:xfrm rot="16200000" flipV="1">
            <a:off x="5665471" y="7511667"/>
            <a:ext cx="3321586" cy="185021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直接箭头连接符 252">
            <a:extLst>
              <a:ext uri="{FF2B5EF4-FFF2-40B4-BE49-F238E27FC236}">
                <a16:creationId xmlns:a16="http://schemas.microsoft.com/office/drawing/2014/main" id="{E704DEF7-4534-4DE2-B1F7-4DDB8FF072D0}"/>
              </a:ext>
            </a:extLst>
          </p:cNvPr>
          <p:cNvCxnSpPr>
            <a:cxnSpLocks/>
          </p:cNvCxnSpPr>
          <p:nvPr/>
        </p:nvCxnSpPr>
        <p:spPr>
          <a:xfrm flipV="1">
            <a:off x="6300088" y="6095697"/>
            <a:ext cx="1" cy="41760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4" name="矩形 253">
            <a:extLst>
              <a:ext uri="{FF2B5EF4-FFF2-40B4-BE49-F238E27FC236}">
                <a16:creationId xmlns:a16="http://schemas.microsoft.com/office/drawing/2014/main" id="{C97EA075-4C2B-41F4-8AFE-C4772D7AE7C6}"/>
              </a:ext>
            </a:extLst>
          </p:cNvPr>
          <p:cNvSpPr/>
          <p:nvPr/>
        </p:nvSpPr>
        <p:spPr>
          <a:xfrm>
            <a:off x="5958741" y="6343219"/>
            <a:ext cx="126460" cy="3404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5" name="直接箭头连接符 254">
            <a:extLst>
              <a:ext uri="{FF2B5EF4-FFF2-40B4-BE49-F238E27FC236}">
                <a16:creationId xmlns:a16="http://schemas.microsoft.com/office/drawing/2014/main" id="{875DAE15-BC24-44D2-A651-CC6495202571}"/>
              </a:ext>
            </a:extLst>
          </p:cNvPr>
          <p:cNvCxnSpPr>
            <a:cxnSpLocks/>
            <a:stCxn id="184" idx="0"/>
            <a:endCxn id="254" idx="2"/>
          </p:cNvCxnSpPr>
          <p:nvPr/>
        </p:nvCxnSpPr>
        <p:spPr>
          <a:xfrm flipV="1">
            <a:off x="6021971" y="6683679"/>
            <a:ext cx="0" cy="4307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6" name="直接箭头连接符 255">
            <a:extLst>
              <a:ext uri="{FF2B5EF4-FFF2-40B4-BE49-F238E27FC236}">
                <a16:creationId xmlns:a16="http://schemas.microsoft.com/office/drawing/2014/main" id="{F1FC42A6-6512-4F5C-9863-164DE0E61CF3}"/>
              </a:ext>
            </a:extLst>
          </p:cNvPr>
          <p:cNvCxnSpPr>
            <a:cxnSpLocks/>
            <a:stCxn id="241" idx="0"/>
          </p:cNvCxnSpPr>
          <p:nvPr/>
        </p:nvCxnSpPr>
        <p:spPr>
          <a:xfrm flipV="1">
            <a:off x="6021970" y="5380567"/>
            <a:ext cx="0" cy="4236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直接箭头连接符 256">
            <a:extLst>
              <a:ext uri="{FF2B5EF4-FFF2-40B4-BE49-F238E27FC236}">
                <a16:creationId xmlns:a16="http://schemas.microsoft.com/office/drawing/2014/main" id="{AA013699-ABE3-4509-AADC-8FB0A87442AA}"/>
              </a:ext>
            </a:extLst>
          </p:cNvPr>
          <p:cNvCxnSpPr>
            <a:cxnSpLocks/>
          </p:cNvCxnSpPr>
          <p:nvPr/>
        </p:nvCxnSpPr>
        <p:spPr>
          <a:xfrm flipV="1">
            <a:off x="7419599" y="5380576"/>
            <a:ext cx="0" cy="72921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直接箭头连接符 257">
            <a:extLst>
              <a:ext uri="{FF2B5EF4-FFF2-40B4-BE49-F238E27FC236}">
                <a16:creationId xmlns:a16="http://schemas.microsoft.com/office/drawing/2014/main" id="{1A61C496-D753-415A-9BB6-833A3A71E4CA}"/>
              </a:ext>
            </a:extLst>
          </p:cNvPr>
          <p:cNvCxnSpPr>
            <a:cxnSpLocks/>
          </p:cNvCxnSpPr>
          <p:nvPr/>
        </p:nvCxnSpPr>
        <p:spPr>
          <a:xfrm flipV="1">
            <a:off x="4615420" y="5380576"/>
            <a:ext cx="0" cy="72921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直接箭头连接符 259">
            <a:extLst>
              <a:ext uri="{FF2B5EF4-FFF2-40B4-BE49-F238E27FC236}">
                <a16:creationId xmlns:a16="http://schemas.microsoft.com/office/drawing/2014/main" id="{6B53235C-B0BE-4361-B95E-62F50AF5ADA0}"/>
              </a:ext>
            </a:extLst>
          </p:cNvPr>
          <p:cNvCxnSpPr>
            <a:cxnSpLocks/>
          </p:cNvCxnSpPr>
          <p:nvPr/>
        </p:nvCxnSpPr>
        <p:spPr>
          <a:xfrm flipV="1">
            <a:off x="4443876" y="5328911"/>
            <a:ext cx="0" cy="78055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1" name="文本框 260">
            <a:extLst>
              <a:ext uri="{FF2B5EF4-FFF2-40B4-BE49-F238E27FC236}">
                <a16:creationId xmlns:a16="http://schemas.microsoft.com/office/drawing/2014/main" id="{37A01309-00EF-4D31-B5BB-DE36C9A1C8A4}"/>
              </a:ext>
            </a:extLst>
          </p:cNvPr>
          <p:cNvSpPr txBox="1"/>
          <p:nvPr/>
        </p:nvSpPr>
        <p:spPr>
          <a:xfrm>
            <a:off x="4753603" y="6840651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Layer 1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2" name="文本框 261">
            <a:extLst>
              <a:ext uri="{FF2B5EF4-FFF2-40B4-BE49-F238E27FC236}">
                <a16:creationId xmlns:a16="http://schemas.microsoft.com/office/drawing/2014/main" id="{7B0D8414-B01C-44C7-8A16-5EE76CFAA79C}"/>
              </a:ext>
            </a:extLst>
          </p:cNvPr>
          <p:cNvSpPr txBox="1"/>
          <p:nvPr/>
        </p:nvSpPr>
        <p:spPr>
          <a:xfrm>
            <a:off x="4753603" y="5528412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Layer 2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4" name="直接连接符 263">
            <a:extLst>
              <a:ext uri="{FF2B5EF4-FFF2-40B4-BE49-F238E27FC236}">
                <a16:creationId xmlns:a16="http://schemas.microsoft.com/office/drawing/2014/main" id="{CE0D8B34-999A-4DC7-B66A-335B9B0EB0EF}"/>
              </a:ext>
            </a:extLst>
          </p:cNvPr>
          <p:cNvCxnSpPr>
            <a:stCxn id="254" idx="3"/>
          </p:cNvCxnSpPr>
          <p:nvPr/>
        </p:nvCxnSpPr>
        <p:spPr>
          <a:xfrm flipV="1">
            <a:off x="6085201" y="6513297"/>
            <a:ext cx="214878" cy="14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5" name="文本框 264">
            <a:extLst>
              <a:ext uri="{FF2B5EF4-FFF2-40B4-BE49-F238E27FC236}">
                <a16:creationId xmlns:a16="http://schemas.microsoft.com/office/drawing/2014/main" id="{E5C0A464-E9BE-45BA-A027-39ACCBF7D3C5}"/>
              </a:ext>
            </a:extLst>
          </p:cNvPr>
          <p:cNvSpPr txBox="1"/>
          <p:nvPr/>
        </p:nvSpPr>
        <p:spPr>
          <a:xfrm>
            <a:off x="5405313" y="9785646"/>
            <a:ext cx="1180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Decoder</a:t>
            </a:r>
          </a:p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Embeddings</a:t>
            </a:r>
          </a:p>
        </p:txBody>
      </p:sp>
      <p:sp>
        <p:nvSpPr>
          <p:cNvPr id="266" name="文本框 265">
            <a:extLst>
              <a:ext uri="{FF2B5EF4-FFF2-40B4-BE49-F238E27FC236}">
                <a16:creationId xmlns:a16="http://schemas.microsoft.com/office/drawing/2014/main" id="{88CD51F3-1EB7-458B-B099-66266FBA953A}"/>
              </a:ext>
            </a:extLst>
          </p:cNvPr>
          <p:cNvSpPr txBox="1"/>
          <p:nvPr/>
        </p:nvSpPr>
        <p:spPr>
          <a:xfrm>
            <a:off x="7655426" y="9785646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Learnable</a:t>
            </a:r>
          </a:p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Queries</a:t>
            </a:r>
          </a:p>
        </p:txBody>
      </p:sp>
      <p:sp>
        <p:nvSpPr>
          <p:cNvPr id="268" name="文本框 267">
            <a:extLst>
              <a:ext uri="{FF2B5EF4-FFF2-40B4-BE49-F238E27FC236}">
                <a16:creationId xmlns:a16="http://schemas.microsoft.com/office/drawing/2014/main" id="{5ACFFD83-CA9B-43EF-82E6-731D7603EA0A}"/>
              </a:ext>
            </a:extLst>
          </p:cNvPr>
          <p:cNvSpPr txBox="1"/>
          <p:nvPr/>
        </p:nvSpPr>
        <p:spPr>
          <a:xfrm>
            <a:off x="4176401" y="9785646"/>
            <a:ext cx="1392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Image </a:t>
            </a:r>
          </a:p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</p:txBody>
      </p:sp>
      <p:sp>
        <p:nvSpPr>
          <p:cNvPr id="269" name="文本框 268">
            <a:extLst>
              <a:ext uri="{FF2B5EF4-FFF2-40B4-BE49-F238E27FC236}">
                <a16:creationId xmlns:a16="http://schemas.microsoft.com/office/drawing/2014/main" id="{79D21982-CA46-4AEF-9D4C-3662BFB53E6B}"/>
              </a:ext>
            </a:extLst>
          </p:cNvPr>
          <p:cNvSpPr txBox="1"/>
          <p:nvPr/>
        </p:nvSpPr>
        <p:spPr>
          <a:xfrm>
            <a:off x="4609227" y="9208831"/>
            <a:ext cx="1049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Positional </a:t>
            </a:r>
          </a:p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Encodings</a:t>
            </a:r>
          </a:p>
        </p:txBody>
      </p:sp>
      <p:cxnSp>
        <p:nvCxnSpPr>
          <p:cNvPr id="270" name="直接连接符 269">
            <a:extLst>
              <a:ext uri="{FF2B5EF4-FFF2-40B4-BE49-F238E27FC236}">
                <a16:creationId xmlns:a16="http://schemas.microsoft.com/office/drawing/2014/main" id="{9AAAAB7A-B85D-4B1B-A84F-B722933616BD}"/>
              </a:ext>
            </a:extLst>
          </p:cNvPr>
          <p:cNvCxnSpPr>
            <a:cxnSpLocks/>
          </p:cNvCxnSpPr>
          <p:nvPr/>
        </p:nvCxnSpPr>
        <p:spPr>
          <a:xfrm flipV="1">
            <a:off x="4615421" y="5834431"/>
            <a:ext cx="0" cy="347097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1" name="直接箭头连接符 270">
            <a:extLst>
              <a:ext uri="{FF2B5EF4-FFF2-40B4-BE49-F238E27FC236}">
                <a16:creationId xmlns:a16="http://schemas.microsoft.com/office/drawing/2014/main" id="{ACF46953-1BF9-4CE7-99F5-F14C1721BE89}"/>
              </a:ext>
            </a:extLst>
          </p:cNvPr>
          <p:cNvCxnSpPr>
            <a:cxnSpLocks/>
          </p:cNvCxnSpPr>
          <p:nvPr/>
        </p:nvCxnSpPr>
        <p:spPr>
          <a:xfrm>
            <a:off x="4609236" y="5996818"/>
            <a:ext cx="19708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4" name="直接箭头连接符 333">
            <a:extLst>
              <a:ext uri="{FF2B5EF4-FFF2-40B4-BE49-F238E27FC236}">
                <a16:creationId xmlns:a16="http://schemas.microsoft.com/office/drawing/2014/main" id="{00A10856-DC35-4591-9DC6-55F9928D0F3E}"/>
              </a:ext>
            </a:extLst>
          </p:cNvPr>
          <p:cNvCxnSpPr>
            <a:cxnSpLocks/>
            <a:stCxn id="240" idx="0"/>
          </p:cNvCxnSpPr>
          <p:nvPr/>
        </p:nvCxnSpPr>
        <p:spPr>
          <a:xfrm flipH="1" flipV="1">
            <a:off x="7418781" y="9583360"/>
            <a:ext cx="511" cy="288460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5" name="文本框 334">
            <a:extLst>
              <a:ext uri="{FF2B5EF4-FFF2-40B4-BE49-F238E27FC236}">
                <a16:creationId xmlns:a16="http://schemas.microsoft.com/office/drawing/2014/main" id="{B8E751A3-0B97-4B6D-B976-C99C4ABF8BB5}"/>
              </a:ext>
            </a:extLst>
          </p:cNvPr>
          <p:cNvSpPr txBox="1"/>
          <p:nvPr/>
        </p:nvSpPr>
        <p:spPr>
          <a:xfrm>
            <a:off x="7624968" y="9151940"/>
            <a:ext cx="1010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</a:p>
          <a:p>
            <a:pPr algn="ctr"/>
            <a:r>
              <a:rPr lang="en-US" altLang="zh-CN" sz="1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Points</a:t>
            </a:r>
          </a:p>
        </p:txBody>
      </p:sp>
      <p:sp>
        <p:nvSpPr>
          <p:cNvPr id="419" name="矩形: 圆角 418">
            <a:extLst>
              <a:ext uri="{FF2B5EF4-FFF2-40B4-BE49-F238E27FC236}">
                <a16:creationId xmlns:a16="http://schemas.microsoft.com/office/drawing/2014/main" id="{62D14D21-39F0-425E-A437-429FCEE5C948}"/>
              </a:ext>
            </a:extLst>
          </p:cNvPr>
          <p:cNvSpPr/>
          <p:nvPr/>
        </p:nvSpPr>
        <p:spPr>
          <a:xfrm>
            <a:off x="9491695" y="6823455"/>
            <a:ext cx="3400028" cy="2376513"/>
          </a:xfrm>
          <a:prstGeom prst="roundRect">
            <a:avLst>
              <a:gd name="adj" fmla="val 4136"/>
            </a:avLst>
          </a:prstGeom>
          <a:solidFill>
            <a:srgbClr val="F3F3F6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0" name="矩形: 圆角 419">
            <a:extLst>
              <a:ext uri="{FF2B5EF4-FFF2-40B4-BE49-F238E27FC236}">
                <a16:creationId xmlns:a16="http://schemas.microsoft.com/office/drawing/2014/main" id="{30C1D591-2315-4408-BFFB-EE66FA0AFE45}"/>
              </a:ext>
            </a:extLst>
          </p:cNvPr>
          <p:cNvSpPr/>
          <p:nvPr/>
        </p:nvSpPr>
        <p:spPr>
          <a:xfrm>
            <a:off x="9534734" y="7505462"/>
            <a:ext cx="2340254" cy="502234"/>
          </a:xfrm>
          <a:prstGeom prst="roundRect">
            <a:avLst/>
          </a:prstGeom>
          <a:solidFill>
            <a:srgbClr val="E4DF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Width &amp; Height-Modulated Cross-Attention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9" name="矩形 428">
            <a:extLst>
              <a:ext uri="{FF2B5EF4-FFF2-40B4-BE49-F238E27FC236}">
                <a16:creationId xmlns:a16="http://schemas.microsoft.com/office/drawing/2014/main" id="{60F70B8A-DC23-4C6A-9062-B2EBC8843D68}"/>
              </a:ext>
            </a:extLst>
          </p:cNvPr>
          <p:cNvSpPr/>
          <p:nvPr/>
        </p:nvSpPr>
        <p:spPr>
          <a:xfrm>
            <a:off x="10627546" y="9439986"/>
            <a:ext cx="126460" cy="3404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2" name="连接符: 肘形 431">
            <a:extLst>
              <a:ext uri="{FF2B5EF4-FFF2-40B4-BE49-F238E27FC236}">
                <a16:creationId xmlns:a16="http://schemas.microsoft.com/office/drawing/2014/main" id="{275C0EC2-017D-48D8-B0C8-2B989500393E}"/>
              </a:ext>
            </a:extLst>
          </p:cNvPr>
          <p:cNvCxnSpPr>
            <a:cxnSpLocks/>
            <a:stCxn id="429" idx="3"/>
            <a:endCxn id="425" idx="1"/>
          </p:cNvCxnSpPr>
          <p:nvPr/>
        </p:nvCxnSpPr>
        <p:spPr>
          <a:xfrm flipV="1">
            <a:off x="10754012" y="8360235"/>
            <a:ext cx="464627" cy="1249980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3" name="连接符: 肘形 432">
            <a:extLst>
              <a:ext uri="{FF2B5EF4-FFF2-40B4-BE49-F238E27FC236}">
                <a16:creationId xmlns:a16="http://schemas.microsoft.com/office/drawing/2014/main" id="{FEA4AEFA-EF78-41CE-9994-797069B2F2FA}"/>
              </a:ext>
            </a:extLst>
          </p:cNvPr>
          <p:cNvCxnSpPr>
            <a:cxnSpLocks/>
            <a:stCxn id="121" idx="0"/>
            <a:endCxn id="426" idx="3"/>
          </p:cNvCxnSpPr>
          <p:nvPr/>
        </p:nvCxnSpPr>
        <p:spPr>
          <a:xfrm rot="16200000" flipV="1">
            <a:off x="11366860" y="8671890"/>
            <a:ext cx="1238312" cy="1281845"/>
          </a:xfrm>
          <a:prstGeom prst="bentConnector2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4" name="矩形 433">
            <a:extLst>
              <a:ext uri="{FF2B5EF4-FFF2-40B4-BE49-F238E27FC236}">
                <a16:creationId xmlns:a16="http://schemas.microsoft.com/office/drawing/2014/main" id="{B1ED2E73-CEC4-4685-A4EA-8528AADAD04B}"/>
              </a:ext>
            </a:extLst>
          </p:cNvPr>
          <p:cNvSpPr/>
          <p:nvPr/>
        </p:nvSpPr>
        <p:spPr>
          <a:xfrm>
            <a:off x="9063538" y="9877030"/>
            <a:ext cx="126460" cy="3404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5" name="矩形 434">
            <a:extLst>
              <a:ext uri="{FF2B5EF4-FFF2-40B4-BE49-F238E27FC236}">
                <a16:creationId xmlns:a16="http://schemas.microsoft.com/office/drawing/2014/main" id="{D5AB1C67-2F8C-4A23-95B6-0532C3FB38F5}"/>
              </a:ext>
            </a:extLst>
          </p:cNvPr>
          <p:cNvSpPr/>
          <p:nvPr/>
        </p:nvSpPr>
        <p:spPr>
          <a:xfrm>
            <a:off x="9235081" y="9305416"/>
            <a:ext cx="126460" cy="3404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6" name="连接符: 肘形 435">
            <a:extLst>
              <a:ext uri="{FF2B5EF4-FFF2-40B4-BE49-F238E27FC236}">
                <a16:creationId xmlns:a16="http://schemas.microsoft.com/office/drawing/2014/main" id="{95A6F8F5-7B47-4AB6-9903-A5E065773C65}"/>
              </a:ext>
            </a:extLst>
          </p:cNvPr>
          <p:cNvCxnSpPr>
            <a:stCxn id="434" idx="0"/>
            <a:endCxn id="422" idx="1"/>
          </p:cNvCxnSpPr>
          <p:nvPr/>
        </p:nvCxnSpPr>
        <p:spPr>
          <a:xfrm rot="5400000" flipH="1" flipV="1">
            <a:off x="8832368" y="8658848"/>
            <a:ext cx="1512576" cy="923776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7" name="连接符: 肘形 436">
            <a:extLst>
              <a:ext uri="{FF2B5EF4-FFF2-40B4-BE49-F238E27FC236}">
                <a16:creationId xmlns:a16="http://schemas.microsoft.com/office/drawing/2014/main" id="{E1C04B7D-91EC-4644-BA9D-E50027C93AE3}"/>
              </a:ext>
            </a:extLst>
          </p:cNvPr>
          <p:cNvCxnSpPr>
            <a:cxnSpLocks/>
            <a:endCxn id="427" idx="1"/>
          </p:cNvCxnSpPr>
          <p:nvPr/>
        </p:nvCxnSpPr>
        <p:spPr>
          <a:xfrm flipV="1">
            <a:off x="10191098" y="8360242"/>
            <a:ext cx="436457" cy="222665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8" name="连接符: 肘形 437">
            <a:extLst>
              <a:ext uri="{FF2B5EF4-FFF2-40B4-BE49-F238E27FC236}">
                <a16:creationId xmlns:a16="http://schemas.microsoft.com/office/drawing/2014/main" id="{9AA1FA79-B019-41D8-B920-1304FCC2C0BB}"/>
              </a:ext>
            </a:extLst>
          </p:cNvPr>
          <p:cNvCxnSpPr>
            <a:cxnSpLocks/>
          </p:cNvCxnSpPr>
          <p:nvPr/>
        </p:nvCxnSpPr>
        <p:spPr>
          <a:xfrm>
            <a:off x="9635465" y="8364113"/>
            <a:ext cx="619321" cy="219618"/>
          </a:xfrm>
          <a:prstGeom prst="bentConnector3">
            <a:avLst>
              <a:gd name="adj1" fmla="val 32826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9" name="连接符: 肘形 438">
            <a:extLst>
              <a:ext uri="{FF2B5EF4-FFF2-40B4-BE49-F238E27FC236}">
                <a16:creationId xmlns:a16="http://schemas.microsoft.com/office/drawing/2014/main" id="{B7AB1CFC-4897-4BC9-8805-3F4478827A0B}"/>
              </a:ext>
            </a:extLst>
          </p:cNvPr>
          <p:cNvCxnSpPr>
            <a:stCxn id="435" idx="0"/>
            <a:endCxn id="428" idx="1"/>
          </p:cNvCxnSpPr>
          <p:nvPr/>
        </p:nvCxnSpPr>
        <p:spPr>
          <a:xfrm rot="5400000" flipH="1" flipV="1">
            <a:off x="9660704" y="8338317"/>
            <a:ext cx="604706" cy="1329493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0" name="连接符: 肘形 439">
            <a:extLst>
              <a:ext uri="{FF2B5EF4-FFF2-40B4-BE49-F238E27FC236}">
                <a16:creationId xmlns:a16="http://schemas.microsoft.com/office/drawing/2014/main" id="{C90106E5-56EC-42EC-8578-69402278849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343578" y="7672995"/>
            <a:ext cx="3932690" cy="366310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2" name="直接箭头连接符 441">
            <a:extLst>
              <a:ext uri="{FF2B5EF4-FFF2-40B4-BE49-F238E27FC236}">
                <a16:creationId xmlns:a16="http://schemas.microsoft.com/office/drawing/2014/main" id="{21E18D1F-083D-4D53-8B44-10B0E7693CB4}"/>
              </a:ext>
            </a:extLst>
          </p:cNvPr>
          <p:cNvCxnSpPr>
            <a:cxnSpLocks/>
          </p:cNvCxnSpPr>
          <p:nvPr/>
        </p:nvCxnSpPr>
        <p:spPr>
          <a:xfrm flipV="1">
            <a:off x="10982979" y="6095697"/>
            <a:ext cx="1" cy="41760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3" name="矩形 442">
            <a:extLst>
              <a:ext uri="{FF2B5EF4-FFF2-40B4-BE49-F238E27FC236}">
                <a16:creationId xmlns:a16="http://schemas.microsoft.com/office/drawing/2014/main" id="{F9020212-ED2C-4F50-8CB3-FAA100CCDDB1}"/>
              </a:ext>
            </a:extLst>
          </p:cNvPr>
          <p:cNvSpPr/>
          <p:nvPr/>
        </p:nvSpPr>
        <p:spPr>
          <a:xfrm>
            <a:off x="10641632" y="6343219"/>
            <a:ext cx="126460" cy="3404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4" name="直接箭头连接符 443">
            <a:extLst>
              <a:ext uri="{FF2B5EF4-FFF2-40B4-BE49-F238E27FC236}">
                <a16:creationId xmlns:a16="http://schemas.microsoft.com/office/drawing/2014/main" id="{0CDAE299-27CF-41C7-9B2F-817F7AAD0B0E}"/>
              </a:ext>
            </a:extLst>
          </p:cNvPr>
          <p:cNvCxnSpPr>
            <a:cxnSpLocks/>
          </p:cNvCxnSpPr>
          <p:nvPr/>
        </p:nvCxnSpPr>
        <p:spPr>
          <a:xfrm flipV="1">
            <a:off x="10704862" y="6683679"/>
            <a:ext cx="0" cy="13977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5" name="直接箭头连接符 444">
            <a:extLst>
              <a:ext uri="{FF2B5EF4-FFF2-40B4-BE49-F238E27FC236}">
                <a16:creationId xmlns:a16="http://schemas.microsoft.com/office/drawing/2014/main" id="{4EB3EE4B-76CD-4C05-96D6-83F7BA10FE30}"/>
              </a:ext>
            </a:extLst>
          </p:cNvPr>
          <p:cNvCxnSpPr>
            <a:cxnSpLocks/>
          </p:cNvCxnSpPr>
          <p:nvPr/>
        </p:nvCxnSpPr>
        <p:spPr>
          <a:xfrm flipV="1">
            <a:off x="10704861" y="5380567"/>
            <a:ext cx="0" cy="4255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直接箭头连接符 445">
            <a:extLst>
              <a:ext uri="{FF2B5EF4-FFF2-40B4-BE49-F238E27FC236}">
                <a16:creationId xmlns:a16="http://schemas.microsoft.com/office/drawing/2014/main" id="{8BD3C95F-1625-4D9B-9F7B-D0910D76C159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12626943" y="7042379"/>
            <a:ext cx="1" cy="2909432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7" name="直接箭头连接符 446">
            <a:extLst>
              <a:ext uri="{FF2B5EF4-FFF2-40B4-BE49-F238E27FC236}">
                <a16:creationId xmlns:a16="http://schemas.microsoft.com/office/drawing/2014/main" id="{22845AD0-1138-40ED-B725-7C7BD6CDB41D}"/>
              </a:ext>
            </a:extLst>
          </p:cNvPr>
          <p:cNvCxnSpPr>
            <a:cxnSpLocks/>
          </p:cNvCxnSpPr>
          <p:nvPr/>
        </p:nvCxnSpPr>
        <p:spPr>
          <a:xfrm flipV="1">
            <a:off x="9298311" y="5380576"/>
            <a:ext cx="0" cy="72921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8" name="直接箭头连接符 447">
            <a:extLst>
              <a:ext uri="{FF2B5EF4-FFF2-40B4-BE49-F238E27FC236}">
                <a16:creationId xmlns:a16="http://schemas.microsoft.com/office/drawing/2014/main" id="{BEFDB961-B559-40A6-8CC0-B4637E7C4078}"/>
              </a:ext>
            </a:extLst>
          </p:cNvPr>
          <p:cNvCxnSpPr>
            <a:cxnSpLocks/>
          </p:cNvCxnSpPr>
          <p:nvPr/>
        </p:nvCxnSpPr>
        <p:spPr>
          <a:xfrm flipV="1">
            <a:off x="9126767" y="5380576"/>
            <a:ext cx="0" cy="78055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9" name="文本框 448">
            <a:extLst>
              <a:ext uri="{FF2B5EF4-FFF2-40B4-BE49-F238E27FC236}">
                <a16:creationId xmlns:a16="http://schemas.microsoft.com/office/drawing/2014/main" id="{05683424-31D3-4C24-B934-6C54D2A5B163}"/>
              </a:ext>
            </a:extLst>
          </p:cNvPr>
          <p:cNvSpPr txBox="1"/>
          <p:nvPr/>
        </p:nvSpPr>
        <p:spPr>
          <a:xfrm>
            <a:off x="9436494" y="6484178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Layer 1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0" name="文本框 449">
            <a:extLst>
              <a:ext uri="{FF2B5EF4-FFF2-40B4-BE49-F238E27FC236}">
                <a16:creationId xmlns:a16="http://schemas.microsoft.com/office/drawing/2014/main" id="{BD4EB6F1-9E82-4E4B-9142-06EFE35C506C}"/>
              </a:ext>
            </a:extLst>
          </p:cNvPr>
          <p:cNvSpPr txBox="1"/>
          <p:nvPr/>
        </p:nvSpPr>
        <p:spPr>
          <a:xfrm>
            <a:off x="9436494" y="5528412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Layer 2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1" name="直接连接符 450">
            <a:extLst>
              <a:ext uri="{FF2B5EF4-FFF2-40B4-BE49-F238E27FC236}">
                <a16:creationId xmlns:a16="http://schemas.microsoft.com/office/drawing/2014/main" id="{BCB01FCE-4759-4F10-9071-05278BCE4A5D}"/>
              </a:ext>
            </a:extLst>
          </p:cNvPr>
          <p:cNvCxnSpPr>
            <a:stCxn id="443" idx="3"/>
          </p:cNvCxnSpPr>
          <p:nvPr/>
        </p:nvCxnSpPr>
        <p:spPr>
          <a:xfrm flipV="1">
            <a:off x="10768092" y="6513297"/>
            <a:ext cx="214878" cy="14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2" name="文本框 451">
            <a:extLst>
              <a:ext uri="{FF2B5EF4-FFF2-40B4-BE49-F238E27FC236}">
                <a16:creationId xmlns:a16="http://schemas.microsoft.com/office/drawing/2014/main" id="{BE301967-11AF-41C0-8080-D61A547574EC}"/>
              </a:ext>
            </a:extLst>
          </p:cNvPr>
          <p:cNvSpPr txBox="1"/>
          <p:nvPr/>
        </p:nvSpPr>
        <p:spPr>
          <a:xfrm>
            <a:off x="10088204" y="9785646"/>
            <a:ext cx="1180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Decoder</a:t>
            </a:r>
          </a:p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Embeddings</a:t>
            </a:r>
          </a:p>
        </p:txBody>
      </p:sp>
      <p:sp>
        <p:nvSpPr>
          <p:cNvPr id="454" name="文本框 453">
            <a:extLst>
              <a:ext uri="{FF2B5EF4-FFF2-40B4-BE49-F238E27FC236}">
                <a16:creationId xmlns:a16="http://schemas.microsoft.com/office/drawing/2014/main" id="{32B4566A-A4BA-4167-BCF8-7CB387DACBC4}"/>
              </a:ext>
            </a:extLst>
          </p:cNvPr>
          <p:cNvSpPr txBox="1"/>
          <p:nvPr/>
        </p:nvSpPr>
        <p:spPr>
          <a:xfrm>
            <a:off x="8859292" y="9785646"/>
            <a:ext cx="1392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Image </a:t>
            </a:r>
          </a:p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</p:txBody>
      </p:sp>
      <p:sp>
        <p:nvSpPr>
          <p:cNvPr id="455" name="文本框 454">
            <a:extLst>
              <a:ext uri="{FF2B5EF4-FFF2-40B4-BE49-F238E27FC236}">
                <a16:creationId xmlns:a16="http://schemas.microsoft.com/office/drawing/2014/main" id="{99667FC2-5E26-4A49-AD86-739B6F332195}"/>
              </a:ext>
            </a:extLst>
          </p:cNvPr>
          <p:cNvSpPr txBox="1"/>
          <p:nvPr/>
        </p:nvSpPr>
        <p:spPr>
          <a:xfrm>
            <a:off x="9292118" y="9208831"/>
            <a:ext cx="1049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Positional </a:t>
            </a:r>
          </a:p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Encodings</a:t>
            </a:r>
          </a:p>
        </p:txBody>
      </p:sp>
      <p:cxnSp>
        <p:nvCxnSpPr>
          <p:cNvPr id="456" name="直接连接符 455">
            <a:extLst>
              <a:ext uri="{FF2B5EF4-FFF2-40B4-BE49-F238E27FC236}">
                <a16:creationId xmlns:a16="http://schemas.microsoft.com/office/drawing/2014/main" id="{AB34D03D-74B8-4DE0-BBBA-521AEAB6E05F}"/>
              </a:ext>
            </a:extLst>
          </p:cNvPr>
          <p:cNvCxnSpPr>
            <a:cxnSpLocks/>
            <a:stCxn id="435" idx="0"/>
          </p:cNvCxnSpPr>
          <p:nvPr/>
        </p:nvCxnSpPr>
        <p:spPr>
          <a:xfrm flipV="1">
            <a:off x="9298311" y="5834431"/>
            <a:ext cx="0" cy="347097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7" name="直接箭头连接符 456">
            <a:extLst>
              <a:ext uri="{FF2B5EF4-FFF2-40B4-BE49-F238E27FC236}">
                <a16:creationId xmlns:a16="http://schemas.microsoft.com/office/drawing/2014/main" id="{B47E67C9-C2EF-485D-9629-BEB97C3A915A}"/>
              </a:ext>
            </a:extLst>
          </p:cNvPr>
          <p:cNvCxnSpPr>
            <a:cxnSpLocks/>
          </p:cNvCxnSpPr>
          <p:nvPr/>
        </p:nvCxnSpPr>
        <p:spPr>
          <a:xfrm>
            <a:off x="9292127" y="5996818"/>
            <a:ext cx="19708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3" name="文本框 462">
            <a:extLst>
              <a:ext uri="{FF2B5EF4-FFF2-40B4-BE49-F238E27FC236}">
                <a16:creationId xmlns:a16="http://schemas.microsoft.com/office/drawing/2014/main" id="{8A9730FA-544C-489A-92F0-A562898FEDF5}"/>
              </a:ext>
            </a:extLst>
          </p:cNvPr>
          <p:cNvSpPr txBox="1"/>
          <p:nvPr/>
        </p:nvSpPr>
        <p:spPr>
          <a:xfrm>
            <a:off x="11191715" y="9785646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Learnable</a:t>
            </a:r>
          </a:p>
          <a:p>
            <a:pPr algn="ctr"/>
            <a:r>
              <a:rPr lang="en-US" altLang="zh-CN" sz="1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Anchors</a:t>
            </a:r>
          </a:p>
        </p:txBody>
      </p:sp>
      <p:pic>
        <p:nvPicPr>
          <p:cNvPr id="97" name="图片 96">
            <a:extLst>
              <a:ext uri="{FF2B5EF4-FFF2-40B4-BE49-F238E27FC236}">
                <a16:creationId xmlns:a16="http://schemas.microsoft.com/office/drawing/2014/main" id="{BA6255E9-EEC8-4832-9C52-FD1673A5DE68}"/>
              </a:ext>
            </a:extLst>
          </p:cNvPr>
          <p:cNvPicPr>
            <a:picLocks/>
          </p:cNvPicPr>
          <p:nvPr/>
        </p:nvPicPr>
        <p:blipFill>
          <a:blip r:embed="rId3">
            <a:duotone>
              <a:prstClr val="black"/>
              <a:srgbClr val="7030A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2118077" y="6338013"/>
            <a:ext cx="1017733" cy="253043"/>
          </a:xfrm>
          <a:prstGeom prst="rect">
            <a:avLst/>
          </a:prstGeom>
        </p:spPr>
      </p:pic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91EFC2A6-B7B6-4530-BAEC-1B86CA95BAA3}"/>
              </a:ext>
            </a:extLst>
          </p:cNvPr>
          <p:cNvCxnSpPr>
            <a:cxnSpLocks/>
            <a:endCxn id="420" idx="3"/>
          </p:cNvCxnSpPr>
          <p:nvPr/>
        </p:nvCxnSpPr>
        <p:spPr>
          <a:xfrm flipH="1">
            <a:off x="11874988" y="7756579"/>
            <a:ext cx="745064" cy="0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7" name="文本框 476">
                <a:extLst>
                  <a:ext uri="{FF2B5EF4-FFF2-40B4-BE49-F238E27FC236}">
                    <a16:creationId xmlns:a16="http://schemas.microsoft.com/office/drawing/2014/main" id="{98246B0C-CC63-448F-A552-7C8343C1A3BB}"/>
                  </a:ext>
                </a:extLst>
              </p:cNvPr>
              <p:cNvSpPr txBox="1"/>
              <p:nvPr/>
            </p:nvSpPr>
            <p:spPr>
              <a:xfrm>
                <a:off x="11603848" y="8408154"/>
                <a:ext cx="5068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altLang="zh-CN" sz="1400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77" name="文本框 476">
                <a:extLst>
                  <a:ext uri="{FF2B5EF4-FFF2-40B4-BE49-F238E27FC236}">
                    <a16:creationId xmlns:a16="http://schemas.microsoft.com/office/drawing/2014/main" id="{98246B0C-CC63-448F-A552-7C8343C1A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3848" y="8408154"/>
                <a:ext cx="506870" cy="307777"/>
              </a:xfrm>
              <a:prstGeom prst="rect">
                <a:avLst/>
              </a:prstGeom>
              <a:blipFill>
                <a:blip r:embed="rId4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8" name="文本框 477">
                <a:extLst>
                  <a:ext uri="{FF2B5EF4-FFF2-40B4-BE49-F238E27FC236}">
                    <a16:creationId xmlns:a16="http://schemas.microsoft.com/office/drawing/2014/main" id="{7807DE09-6214-4585-8C58-73DC3E9F3DB2}"/>
                  </a:ext>
                </a:extLst>
              </p:cNvPr>
              <p:cNvSpPr txBox="1"/>
              <p:nvPr/>
            </p:nvSpPr>
            <p:spPr>
              <a:xfrm>
                <a:off x="12143533" y="7491005"/>
                <a:ext cx="5419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sz="1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78" name="文本框 477">
                <a:extLst>
                  <a:ext uri="{FF2B5EF4-FFF2-40B4-BE49-F238E27FC236}">
                    <a16:creationId xmlns:a16="http://schemas.microsoft.com/office/drawing/2014/main" id="{7807DE09-6214-4585-8C58-73DC3E9F3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3533" y="7491005"/>
                <a:ext cx="541943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9" name="直接箭头连接符 478">
            <a:extLst>
              <a:ext uri="{FF2B5EF4-FFF2-40B4-BE49-F238E27FC236}">
                <a16:creationId xmlns:a16="http://schemas.microsoft.com/office/drawing/2014/main" id="{F19228EB-C6F4-4C64-8EBD-06D85514F13F}"/>
              </a:ext>
            </a:extLst>
          </p:cNvPr>
          <p:cNvCxnSpPr>
            <a:cxnSpLocks/>
          </p:cNvCxnSpPr>
          <p:nvPr/>
        </p:nvCxnSpPr>
        <p:spPr>
          <a:xfrm flipH="1" flipV="1">
            <a:off x="12626936" y="5380571"/>
            <a:ext cx="2" cy="957436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1" name="图片 120">
            <a:extLst>
              <a:ext uri="{FF2B5EF4-FFF2-40B4-BE49-F238E27FC236}">
                <a16:creationId xmlns:a16="http://schemas.microsoft.com/office/drawing/2014/main" id="{F68AC5CD-3191-4183-A1C9-86E832754200}"/>
              </a:ext>
            </a:extLst>
          </p:cNvPr>
          <p:cNvPicPr>
            <a:picLocks/>
          </p:cNvPicPr>
          <p:nvPr/>
        </p:nvPicPr>
        <p:blipFill>
          <a:blip r:embed="rId6">
            <a:duotone>
              <a:prstClr val="black"/>
              <a:srgbClr val="7030A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2118077" y="9931969"/>
            <a:ext cx="1017733" cy="253043"/>
          </a:xfrm>
          <a:prstGeom prst="rect">
            <a:avLst/>
          </a:prstGeom>
        </p:spPr>
      </p:pic>
      <p:cxnSp>
        <p:nvCxnSpPr>
          <p:cNvPr id="512" name="直接箭头连接符 511">
            <a:extLst>
              <a:ext uri="{FF2B5EF4-FFF2-40B4-BE49-F238E27FC236}">
                <a16:creationId xmlns:a16="http://schemas.microsoft.com/office/drawing/2014/main" id="{A4B0C821-0637-4BB9-8147-8C16D2F3C6BE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10699233" y="7003074"/>
            <a:ext cx="182696" cy="0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5" name="直接箭头连接符 514">
            <a:extLst>
              <a:ext uri="{FF2B5EF4-FFF2-40B4-BE49-F238E27FC236}">
                <a16:creationId xmlns:a16="http://schemas.microsoft.com/office/drawing/2014/main" id="{3DC56131-F1A9-42E5-8ACB-92594F7B12CD}"/>
              </a:ext>
            </a:extLst>
          </p:cNvPr>
          <p:cNvCxnSpPr>
            <a:cxnSpLocks/>
          </p:cNvCxnSpPr>
          <p:nvPr/>
        </p:nvCxnSpPr>
        <p:spPr>
          <a:xfrm flipV="1">
            <a:off x="11887730" y="6979149"/>
            <a:ext cx="675976" cy="5576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4" name="直接箭头连接符 523">
            <a:extLst>
              <a:ext uri="{FF2B5EF4-FFF2-40B4-BE49-F238E27FC236}">
                <a16:creationId xmlns:a16="http://schemas.microsoft.com/office/drawing/2014/main" id="{056D94EA-0E1B-45B7-9908-766D7B05F6C7}"/>
              </a:ext>
            </a:extLst>
          </p:cNvPr>
          <p:cNvCxnSpPr>
            <a:cxnSpLocks/>
            <a:stCxn id="13" idx="0"/>
            <a:endCxn id="11" idx="2"/>
          </p:cNvCxnSpPr>
          <p:nvPr/>
        </p:nvCxnSpPr>
        <p:spPr>
          <a:xfrm flipV="1">
            <a:off x="12626938" y="6591050"/>
            <a:ext cx="0" cy="324868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3" name="文本框 542">
                <a:extLst>
                  <a:ext uri="{FF2B5EF4-FFF2-40B4-BE49-F238E27FC236}">
                    <a16:creationId xmlns:a16="http://schemas.microsoft.com/office/drawing/2014/main" id="{905D0A88-2903-454A-B4BE-C7DF199C17E8}"/>
                  </a:ext>
                </a:extLst>
              </p:cNvPr>
              <p:cNvSpPr txBox="1"/>
              <p:nvPr/>
            </p:nvSpPr>
            <p:spPr>
              <a:xfrm>
                <a:off x="11872085" y="7064894"/>
                <a:ext cx="8812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1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sz="1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altLang="zh-CN" sz="1400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43" name="文本框 542">
                <a:extLst>
                  <a:ext uri="{FF2B5EF4-FFF2-40B4-BE49-F238E27FC236}">
                    <a16:creationId xmlns:a16="http://schemas.microsoft.com/office/drawing/2014/main" id="{905D0A88-2903-454A-B4BE-C7DF199C17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2085" y="7064894"/>
                <a:ext cx="881267" cy="307777"/>
              </a:xfrm>
              <a:prstGeom prst="rect">
                <a:avLst/>
              </a:prstGeom>
              <a:blipFill>
                <a:blip r:embed="rId7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9B02B551-7334-48AD-AAE7-B7CB3FCD9E5A}"/>
              </a:ext>
            </a:extLst>
          </p:cNvPr>
          <p:cNvSpPr txBox="1"/>
          <p:nvPr/>
        </p:nvSpPr>
        <p:spPr>
          <a:xfrm>
            <a:off x="1666115" y="10501208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(a) DETR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B92BEC76-3D4A-4564-A7D9-79268766C290}"/>
              </a:ext>
            </a:extLst>
          </p:cNvPr>
          <p:cNvSpPr txBox="1"/>
          <p:nvPr/>
        </p:nvSpPr>
        <p:spPr>
          <a:xfrm>
            <a:off x="5035613" y="10501208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(b) Conditional DETR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70069BCE-EC79-4156-9B75-CC788CCE763E}"/>
              </a:ext>
            </a:extLst>
          </p:cNvPr>
          <p:cNvSpPr txBox="1"/>
          <p:nvPr/>
        </p:nvSpPr>
        <p:spPr>
          <a:xfrm>
            <a:off x="10113783" y="10501208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(c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 DAB-DETR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E6206EC3-EAD3-4A31-8A28-DFA32CF5535B}"/>
              </a:ext>
            </a:extLst>
          </p:cNvPr>
          <p:cNvCxnSpPr>
            <a:cxnSpLocks/>
          </p:cNvCxnSpPr>
          <p:nvPr/>
        </p:nvCxnSpPr>
        <p:spPr>
          <a:xfrm flipV="1">
            <a:off x="1602848" y="7670793"/>
            <a:ext cx="0" cy="2578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FF365EB5-AAC4-4092-950F-BE477B093A19}"/>
              </a:ext>
            </a:extLst>
          </p:cNvPr>
          <p:cNvCxnSpPr>
            <a:cxnSpLocks/>
          </p:cNvCxnSpPr>
          <p:nvPr/>
        </p:nvCxnSpPr>
        <p:spPr>
          <a:xfrm flipV="1">
            <a:off x="2181336" y="7670793"/>
            <a:ext cx="0" cy="2578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A0CFF25E-1743-403E-8C2B-E03125A8925F}"/>
              </a:ext>
            </a:extLst>
          </p:cNvPr>
          <p:cNvCxnSpPr>
            <a:cxnSpLocks/>
          </p:cNvCxnSpPr>
          <p:nvPr/>
        </p:nvCxnSpPr>
        <p:spPr>
          <a:xfrm flipV="1">
            <a:off x="2767919" y="7670793"/>
            <a:ext cx="0" cy="2578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文本框 164">
            <a:extLst>
              <a:ext uri="{FF2B5EF4-FFF2-40B4-BE49-F238E27FC236}">
                <a16:creationId xmlns:a16="http://schemas.microsoft.com/office/drawing/2014/main" id="{C0EEA3AA-D638-4D71-9EE4-9E6EA6AF6A49}"/>
              </a:ext>
            </a:extLst>
          </p:cNvPr>
          <p:cNvSpPr txBox="1"/>
          <p:nvPr/>
        </p:nvSpPr>
        <p:spPr>
          <a:xfrm>
            <a:off x="6166016" y="7659115"/>
            <a:ext cx="544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E6B25F9D-0B3D-4323-BB67-FBBA3D9B3E39}"/>
              </a:ext>
            </a:extLst>
          </p:cNvPr>
          <p:cNvSpPr txBox="1"/>
          <p:nvPr/>
        </p:nvSpPr>
        <p:spPr>
          <a:xfrm>
            <a:off x="5596112" y="7659115"/>
            <a:ext cx="544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AAEA42BE-FFFC-41BE-B641-C0ED3E3F4477}"/>
              </a:ext>
            </a:extLst>
          </p:cNvPr>
          <p:cNvSpPr txBox="1"/>
          <p:nvPr/>
        </p:nvSpPr>
        <p:spPr>
          <a:xfrm>
            <a:off x="5019561" y="7659115"/>
            <a:ext cx="544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65DCDE83-2A1B-4B86-B13C-468D8293FF49}"/>
              </a:ext>
            </a:extLst>
          </p:cNvPr>
          <p:cNvCxnSpPr>
            <a:cxnSpLocks/>
          </p:cNvCxnSpPr>
          <p:nvPr/>
        </p:nvCxnSpPr>
        <p:spPr>
          <a:xfrm flipV="1">
            <a:off x="5432104" y="7672024"/>
            <a:ext cx="0" cy="2578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944C00AD-9B45-4298-AEAB-5D08889FA50C}"/>
              </a:ext>
            </a:extLst>
          </p:cNvPr>
          <p:cNvCxnSpPr>
            <a:cxnSpLocks/>
          </p:cNvCxnSpPr>
          <p:nvPr/>
        </p:nvCxnSpPr>
        <p:spPr>
          <a:xfrm flipV="1">
            <a:off x="6010592" y="7672024"/>
            <a:ext cx="0" cy="2578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6DC426BD-B9CE-4BD7-A295-A4C76C193651}"/>
              </a:ext>
            </a:extLst>
          </p:cNvPr>
          <p:cNvCxnSpPr>
            <a:cxnSpLocks/>
          </p:cNvCxnSpPr>
          <p:nvPr/>
        </p:nvCxnSpPr>
        <p:spPr>
          <a:xfrm flipV="1">
            <a:off x="6597175" y="7672024"/>
            <a:ext cx="0" cy="2578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文本框 170">
            <a:extLst>
              <a:ext uri="{FF2B5EF4-FFF2-40B4-BE49-F238E27FC236}">
                <a16:creationId xmlns:a16="http://schemas.microsoft.com/office/drawing/2014/main" id="{DF87A8D8-091C-4D7A-8760-133BAD87C22E}"/>
              </a:ext>
            </a:extLst>
          </p:cNvPr>
          <p:cNvSpPr txBox="1"/>
          <p:nvPr/>
        </p:nvSpPr>
        <p:spPr>
          <a:xfrm>
            <a:off x="10854657" y="7993153"/>
            <a:ext cx="544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24B9339B-D979-4D42-9D10-D8FED8F32CAA}"/>
              </a:ext>
            </a:extLst>
          </p:cNvPr>
          <p:cNvSpPr txBox="1"/>
          <p:nvPr/>
        </p:nvSpPr>
        <p:spPr>
          <a:xfrm>
            <a:off x="10284753" y="7993153"/>
            <a:ext cx="544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BE5CC05F-69C5-4668-91D9-92276314A7F1}"/>
              </a:ext>
            </a:extLst>
          </p:cNvPr>
          <p:cNvSpPr txBox="1"/>
          <p:nvPr/>
        </p:nvSpPr>
        <p:spPr>
          <a:xfrm>
            <a:off x="9708202" y="7993153"/>
            <a:ext cx="544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1CD2A2A2-87A1-4A8F-9740-9F57D8EE34DE}"/>
              </a:ext>
            </a:extLst>
          </p:cNvPr>
          <p:cNvCxnSpPr>
            <a:cxnSpLocks/>
          </p:cNvCxnSpPr>
          <p:nvPr/>
        </p:nvCxnSpPr>
        <p:spPr>
          <a:xfrm flipV="1">
            <a:off x="10120745" y="8006062"/>
            <a:ext cx="0" cy="2578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F5933A2D-3C5B-4160-B92A-262A85E19B82}"/>
              </a:ext>
            </a:extLst>
          </p:cNvPr>
          <p:cNvCxnSpPr>
            <a:cxnSpLocks/>
          </p:cNvCxnSpPr>
          <p:nvPr/>
        </p:nvCxnSpPr>
        <p:spPr>
          <a:xfrm flipV="1">
            <a:off x="10699233" y="8006062"/>
            <a:ext cx="0" cy="2578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直接箭头连接符 175">
            <a:extLst>
              <a:ext uri="{FF2B5EF4-FFF2-40B4-BE49-F238E27FC236}">
                <a16:creationId xmlns:a16="http://schemas.microsoft.com/office/drawing/2014/main" id="{808F84D3-3831-4347-8DE4-296AE87950EA}"/>
              </a:ext>
            </a:extLst>
          </p:cNvPr>
          <p:cNvCxnSpPr>
            <a:cxnSpLocks/>
          </p:cNvCxnSpPr>
          <p:nvPr/>
        </p:nvCxnSpPr>
        <p:spPr>
          <a:xfrm flipV="1">
            <a:off x="11285816" y="8006062"/>
            <a:ext cx="0" cy="2578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4866F3FC-3CC5-413F-8A08-7F1E7A551394}"/>
              </a:ext>
            </a:extLst>
          </p:cNvPr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7026451" y="8362881"/>
            <a:ext cx="157046" cy="15291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F2C5A96-A034-4372-8AD0-8B452B1A92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14553" y="9230101"/>
            <a:ext cx="666421" cy="341259"/>
          </a:xfrm>
          <a:prstGeom prst="rect">
            <a:avLst/>
          </a:prstGeom>
        </p:spPr>
      </p:pic>
      <p:pic>
        <p:nvPicPr>
          <p:cNvPr id="212" name="图片 211">
            <a:extLst>
              <a:ext uri="{FF2B5EF4-FFF2-40B4-BE49-F238E27FC236}">
                <a16:creationId xmlns:a16="http://schemas.microsoft.com/office/drawing/2014/main" id="{F875E165-0317-46BB-A314-A1A6FE779B4A}"/>
              </a:ext>
            </a:extLst>
          </p:cNvPr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12354607" y="8624246"/>
            <a:ext cx="157046" cy="15291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9C82A5C-A6E6-42D9-A4EC-94AD16DAAB31}"/>
              </a:ext>
            </a:extLst>
          </p:cNvPr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12118077" y="9931969"/>
            <a:ext cx="1017733" cy="25304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0C61473-C4D2-4B6B-8FF3-7C916F2EA7A1}"/>
              </a:ext>
            </a:extLst>
          </p:cNvPr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12118077" y="6338013"/>
            <a:ext cx="1017733" cy="25304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9AABE7A-32F7-4038-876A-0AAD8C325E35}"/>
              </a:ext>
            </a:extLst>
          </p:cNvPr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>
            <a:off x="10881935" y="6876558"/>
            <a:ext cx="1017733" cy="25304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432140E-2576-4D60-A9D0-9039313FFFDA}"/>
              </a:ext>
            </a:extLst>
          </p:cNvPr>
          <p:cNvPicPr>
            <a:picLocks/>
          </p:cNvPicPr>
          <p:nvPr/>
        </p:nvPicPr>
        <p:blipFill>
          <a:blip r:embed="rId13"/>
          <a:stretch>
            <a:fillRect/>
          </a:stretch>
        </p:blipFill>
        <p:spPr>
          <a:xfrm>
            <a:off x="12563713" y="6915924"/>
            <a:ext cx="126461" cy="126461"/>
          </a:xfrm>
          <a:prstGeom prst="rect">
            <a:avLst/>
          </a:prstGeom>
        </p:spPr>
      </p:pic>
      <p:grpSp>
        <p:nvGrpSpPr>
          <p:cNvPr id="424" name="组合 423">
            <a:extLst>
              <a:ext uri="{FF2B5EF4-FFF2-40B4-BE49-F238E27FC236}">
                <a16:creationId xmlns:a16="http://schemas.microsoft.com/office/drawing/2014/main" id="{695C6B13-C0F8-4BF6-8EC1-56687643687A}"/>
              </a:ext>
            </a:extLst>
          </p:cNvPr>
          <p:cNvGrpSpPr/>
          <p:nvPr/>
        </p:nvGrpSpPr>
        <p:grpSpPr>
          <a:xfrm>
            <a:off x="11218633" y="8190006"/>
            <a:ext cx="126460" cy="673885"/>
            <a:chOff x="2068018" y="3437699"/>
            <a:chExt cx="126460" cy="673885"/>
          </a:xfrm>
          <a:solidFill>
            <a:srgbClr val="E4DFF7"/>
          </a:solidFill>
        </p:grpSpPr>
        <p:sp>
          <p:nvSpPr>
            <p:cNvPr id="425" name="矩形 424">
              <a:extLst>
                <a:ext uri="{FF2B5EF4-FFF2-40B4-BE49-F238E27FC236}">
                  <a16:creationId xmlns:a16="http://schemas.microsoft.com/office/drawing/2014/main" id="{4AC7E601-65CB-436D-A3E2-9762AA869C9F}"/>
                </a:ext>
              </a:extLst>
            </p:cNvPr>
            <p:cNvSpPr/>
            <p:nvPr/>
          </p:nvSpPr>
          <p:spPr>
            <a:xfrm>
              <a:off x="2068018" y="3437699"/>
              <a:ext cx="126460" cy="340469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6" name="矩形 425">
              <a:extLst>
                <a:ext uri="{FF2B5EF4-FFF2-40B4-BE49-F238E27FC236}">
                  <a16:creationId xmlns:a16="http://schemas.microsoft.com/office/drawing/2014/main" id="{31A19404-F8AE-452B-AE82-E150D16B326F}"/>
                </a:ext>
              </a:extLst>
            </p:cNvPr>
            <p:cNvSpPr/>
            <p:nvPr/>
          </p:nvSpPr>
          <p:spPr>
            <a:xfrm>
              <a:off x="2068018" y="3771115"/>
              <a:ext cx="126460" cy="340469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23" name="组合 422">
            <a:extLst>
              <a:ext uri="{FF2B5EF4-FFF2-40B4-BE49-F238E27FC236}">
                <a16:creationId xmlns:a16="http://schemas.microsoft.com/office/drawing/2014/main" id="{E25AD5C4-CBDB-4F6B-A9D8-B8BC18DB4D8F}"/>
              </a:ext>
            </a:extLst>
          </p:cNvPr>
          <p:cNvGrpSpPr/>
          <p:nvPr/>
        </p:nvGrpSpPr>
        <p:grpSpPr>
          <a:xfrm>
            <a:off x="10627555" y="8190007"/>
            <a:ext cx="126715" cy="680937"/>
            <a:chOff x="2068018" y="3437699"/>
            <a:chExt cx="126715" cy="680937"/>
          </a:xfrm>
          <a:solidFill>
            <a:srgbClr val="E4DFF7"/>
          </a:solidFill>
        </p:grpSpPr>
        <p:sp>
          <p:nvSpPr>
            <p:cNvPr id="427" name="矩形 426">
              <a:extLst>
                <a:ext uri="{FF2B5EF4-FFF2-40B4-BE49-F238E27FC236}">
                  <a16:creationId xmlns:a16="http://schemas.microsoft.com/office/drawing/2014/main" id="{12B97D91-05CF-42FE-8FE3-313F4AC4FD7F}"/>
                </a:ext>
              </a:extLst>
            </p:cNvPr>
            <p:cNvSpPr/>
            <p:nvPr/>
          </p:nvSpPr>
          <p:spPr>
            <a:xfrm>
              <a:off x="2068018" y="3437699"/>
              <a:ext cx="126460" cy="340469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8" name="矩形 427">
              <a:extLst>
                <a:ext uri="{FF2B5EF4-FFF2-40B4-BE49-F238E27FC236}">
                  <a16:creationId xmlns:a16="http://schemas.microsoft.com/office/drawing/2014/main" id="{1508F0EA-20B2-43F9-82B6-D6E52C82BBBD}"/>
                </a:ext>
              </a:extLst>
            </p:cNvPr>
            <p:cNvSpPr/>
            <p:nvPr/>
          </p:nvSpPr>
          <p:spPr>
            <a:xfrm>
              <a:off x="2068273" y="3778167"/>
              <a:ext cx="126460" cy="340469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22" name="矩形 421">
            <a:extLst>
              <a:ext uri="{FF2B5EF4-FFF2-40B4-BE49-F238E27FC236}">
                <a16:creationId xmlns:a16="http://schemas.microsoft.com/office/drawing/2014/main" id="{140118C5-5D40-4FBB-9DAB-148D3875B6A1}"/>
              </a:ext>
            </a:extLst>
          </p:cNvPr>
          <p:cNvSpPr/>
          <p:nvPr/>
        </p:nvSpPr>
        <p:spPr>
          <a:xfrm>
            <a:off x="10050544" y="8194219"/>
            <a:ext cx="126460" cy="3404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0" name="直接连接符 179">
            <a:extLst>
              <a:ext uri="{FF2B5EF4-FFF2-40B4-BE49-F238E27FC236}">
                <a16:creationId xmlns:a16="http://schemas.microsoft.com/office/drawing/2014/main" id="{9BD60C57-2D80-48E7-94FD-AE5001C8E0AA}"/>
              </a:ext>
            </a:extLst>
          </p:cNvPr>
          <p:cNvCxnSpPr>
            <a:cxnSpLocks/>
          </p:cNvCxnSpPr>
          <p:nvPr/>
        </p:nvCxnSpPr>
        <p:spPr>
          <a:xfrm>
            <a:off x="6308973" y="8818794"/>
            <a:ext cx="534059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4B6FC22C-0509-438C-88FA-3ADB350FD21A}"/>
              </a:ext>
            </a:extLst>
          </p:cNvPr>
          <p:cNvCxnSpPr>
            <a:cxnSpLocks/>
          </p:cNvCxnSpPr>
          <p:nvPr/>
        </p:nvCxnSpPr>
        <p:spPr>
          <a:xfrm flipV="1">
            <a:off x="6843026" y="8515801"/>
            <a:ext cx="0" cy="302851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直接连接符 181">
            <a:extLst>
              <a:ext uri="{FF2B5EF4-FFF2-40B4-BE49-F238E27FC236}">
                <a16:creationId xmlns:a16="http://schemas.microsoft.com/office/drawing/2014/main" id="{A0F1EE25-4F4A-47EF-9A04-1645ACF2042B}"/>
              </a:ext>
            </a:extLst>
          </p:cNvPr>
          <p:cNvCxnSpPr>
            <a:cxnSpLocks/>
          </p:cNvCxnSpPr>
          <p:nvPr/>
        </p:nvCxnSpPr>
        <p:spPr>
          <a:xfrm>
            <a:off x="10992291" y="9082573"/>
            <a:ext cx="1135758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912D64E5-B3DC-4889-A22F-96B245C0390B}"/>
              </a:ext>
            </a:extLst>
          </p:cNvPr>
          <p:cNvCxnSpPr>
            <a:cxnSpLocks/>
          </p:cNvCxnSpPr>
          <p:nvPr/>
        </p:nvCxnSpPr>
        <p:spPr>
          <a:xfrm flipH="1" flipV="1">
            <a:off x="11568444" y="8769921"/>
            <a:ext cx="270" cy="312506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直接连接符 190">
            <a:extLst>
              <a:ext uri="{FF2B5EF4-FFF2-40B4-BE49-F238E27FC236}">
                <a16:creationId xmlns:a16="http://schemas.microsoft.com/office/drawing/2014/main" id="{96B42EEB-E9ED-48BE-89C8-FB5BE0B9688F}"/>
              </a:ext>
            </a:extLst>
          </p:cNvPr>
          <p:cNvCxnSpPr>
            <a:cxnSpLocks/>
            <a:endCxn id="420" idx="0"/>
          </p:cNvCxnSpPr>
          <p:nvPr/>
        </p:nvCxnSpPr>
        <p:spPr>
          <a:xfrm>
            <a:off x="10704861" y="6818257"/>
            <a:ext cx="0" cy="687211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1" name="矩形: 圆角 430">
            <a:extLst>
              <a:ext uri="{FF2B5EF4-FFF2-40B4-BE49-F238E27FC236}">
                <a16:creationId xmlns:a16="http://schemas.microsoft.com/office/drawing/2014/main" id="{4D0764F3-5CFC-4814-98C7-CDAE6946A5B1}"/>
              </a:ext>
            </a:extLst>
          </p:cNvPr>
          <p:cNvSpPr/>
          <p:nvPr/>
        </p:nvSpPr>
        <p:spPr>
          <a:xfrm>
            <a:off x="9493083" y="5806105"/>
            <a:ext cx="3396155" cy="276458"/>
          </a:xfrm>
          <a:prstGeom prst="roundRect">
            <a:avLst>
              <a:gd name="adj" fmla="val 19938"/>
            </a:avLst>
          </a:prstGeom>
          <a:solidFill>
            <a:srgbClr val="F3F3F6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596D444A-67B1-4D79-90BA-4CDFB674FA4B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12626936" y="6082563"/>
            <a:ext cx="2" cy="255444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8" name="图片 177">
            <a:extLst>
              <a:ext uri="{FF2B5EF4-FFF2-40B4-BE49-F238E27FC236}">
                <a16:creationId xmlns:a16="http://schemas.microsoft.com/office/drawing/2014/main" id="{CBADD749-F69E-4173-9594-FB2ABE1E3A5B}"/>
              </a:ext>
            </a:extLst>
          </p:cNvPr>
          <p:cNvPicPr>
            <a:picLocks/>
          </p:cNvPicPr>
          <p:nvPr/>
        </p:nvPicPr>
        <p:blipFill>
          <a:blip r:embed="rId14"/>
          <a:stretch>
            <a:fillRect/>
          </a:stretch>
        </p:blipFill>
        <p:spPr>
          <a:xfrm>
            <a:off x="6769129" y="8370502"/>
            <a:ext cx="157046" cy="152914"/>
          </a:xfrm>
          <a:prstGeom prst="rect">
            <a:avLst/>
          </a:prstGeom>
        </p:spPr>
      </p:pic>
      <p:pic>
        <p:nvPicPr>
          <p:cNvPr id="179" name="图片 178">
            <a:extLst>
              <a:ext uri="{FF2B5EF4-FFF2-40B4-BE49-F238E27FC236}">
                <a16:creationId xmlns:a16="http://schemas.microsoft.com/office/drawing/2014/main" id="{1E6C20D8-4DD9-437A-85FE-327908CBA87E}"/>
              </a:ext>
            </a:extLst>
          </p:cNvPr>
          <p:cNvPicPr>
            <a:picLocks/>
          </p:cNvPicPr>
          <p:nvPr/>
        </p:nvPicPr>
        <p:blipFill>
          <a:blip r:embed="rId14"/>
          <a:stretch>
            <a:fillRect/>
          </a:stretch>
        </p:blipFill>
        <p:spPr>
          <a:xfrm>
            <a:off x="11489921" y="8617007"/>
            <a:ext cx="157046" cy="152914"/>
          </a:xfrm>
          <a:prstGeom prst="rect">
            <a:avLst/>
          </a:prstGeom>
        </p:spPr>
      </p:pic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2A226D99-5CC2-4CBA-A3E0-6212BE288D3A}"/>
              </a:ext>
            </a:extLst>
          </p:cNvPr>
          <p:cNvCxnSpPr>
            <a:cxnSpLocks/>
            <a:endCxn id="192" idx="2"/>
          </p:cNvCxnSpPr>
          <p:nvPr/>
        </p:nvCxnSpPr>
        <p:spPr>
          <a:xfrm flipV="1">
            <a:off x="12128049" y="7832931"/>
            <a:ext cx="0" cy="749970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2" name="图片 191">
            <a:extLst>
              <a:ext uri="{FF2B5EF4-FFF2-40B4-BE49-F238E27FC236}">
                <a16:creationId xmlns:a16="http://schemas.microsoft.com/office/drawing/2014/main" id="{BA585E63-C92F-4FE3-9B74-1FF12D823835}"/>
              </a:ext>
            </a:extLst>
          </p:cNvPr>
          <p:cNvPicPr>
            <a:picLocks/>
          </p:cNvPicPr>
          <p:nvPr/>
        </p:nvPicPr>
        <p:blipFill>
          <a:blip r:embed="rId14"/>
          <a:stretch>
            <a:fillRect/>
          </a:stretch>
        </p:blipFill>
        <p:spPr>
          <a:xfrm>
            <a:off x="12049526" y="7680017"/>
            <a:ext cx="157046" cy="152914"/>
          </a:xfrm>
          <a:prstGeom prst="rect">
            <a:avLst/>
          </a:prstGeom>
        </p:spPr>
      </p:pic>
      <p:grpSp>
        <p:nvGrpSpPr>
          <p:cNvPr id="193" name="组合 192">
            <a:extLst>
              <a:ext uri="{FF2B5EF4-FFF2-40B4-BE49-F238E27FC236}">
                <a16:creationId xmlns:a16="http://schemas.microsoft.com/office/drawing/2014/main" id="{3BB42DF3-01D1-42C7-8513-C116CFD46994}"/>
              </a:ext>
            </a:extLst>
          </p:cNvPr>
          <p:cNvGrpSpPr/>
          <p:nvPr/>
        </p:nvGrpSpPr>
        <p:grpSpPr>
          <a:xfrm rot="16200000">
            <a:off x="12031575" y="8586719"/>
            <a:ext cx="200165" cy="200165"/>
            <a:chOff x="9278664" y="3978310"/>
            <a:chExt cx="363526" cy="363526"/>
          </a:xfrm>
        </p:grpSpPr>
        <p:sp>
          <p:nvSpPr>
            <p:cNvPr id="194" name="弧形 193">
              <a:extLst>
                <a:ext uri="{FF2B5EF4-FFF2-40B4-BE49-F238E27FC236}">
                  <a16:creationId xmlns:a16="http://schemas.microsoft.com/office/drawing/2014/main" id="{9B7842F6-FF73-4E6A-87F5-98F1529932C5}"/>
                </a:ext>
              </a:extLst>
            </p:cNvPr>
            <p:cNvSpPr/>
            <p:nvPr/>
          </p:nvSpPr>
          <p:spPr>
            <a:xfrm>
              <a:off x="9278664" y="3978310"/>
              <a:ext cx="363526" cy="363526"/>
            </a:xfrm>
            <a:prstGeom prst="arc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5" name="弧形 194">
              <a:extLst>
                <a:ext uri="{FF2B5EF4-FFF2-40B4-BE49-F238E27FC236}">
                  <a16:creationId xmlns:a16="http://schemas.microsoft.com/office/drawing/2014/main" id="{1204A682-3CA9-4C5C-AA0A-EF619A952BD4}"/>
                </a:ext>
              </a:extLst>
            </p:cNvPr>
            <p:cNvSpPr/>
            <p:nvPr/>
          </p:nvSpPr>
          <p:spPr>
            <a:xfrm rot="16200000">
              <a:off x="9278664" y="3978310"/>
              <a:ext cx="363526" cy="363526"/>
            </a:xfrm>
            <a:prstGeom prst="arc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96" name="直接连接符 195">
            <a:extLst>
              <a:ext uri="{FF2B5EF4-FFF2-40B4-BE49-F238E27FC236}">
                <a16:creationId xmlns:a16="http://schemas.microsoft.com/office/drawing/2014/main" id="{8FF44B3E-C855-4F6D-A712-F3085287315C}"/>
              </a:ext>
            </a:extLst>
          </p:cNvPr>
          <p:cNvCxnSpPr>
            <a:cxnSpLocks/>
          </p:cNvCxnSpPr>
          <p:nvPr/>
        </p:nvCxnSpPr>
        <p:spPr>
          <a:xfrm>
            <a:off x="12130061" y="8786884"/>
            <a:ext cx="0" cy="295549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413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43B9343C-64D1-49DA-AE34-CB95A5E1AC37}"/>
              </a:ext>
            </a:extLst>
          </p:cNvPr>
          <p:cNvGrpSpPr/>
          <p:nvPr/>
        </p:nvGrpSpPr>
        <p:grpSpPr>
          <a:xfrm>
            <a:off x="3626645" y="8980767"/>
            <a:ext cx="860424" cy="859364"/>
            <a:chOff x="1734609" y="1714500"/>
            <a:chExt cx="860424" cy="859366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FAB44082-4F74-4641-88EF-DCF3CB0E967A}"/>
                </a:ext>
              </a:extLst>
            </p:cNvPr>
            <p:cNvSpPr/>
            <p:nvPr/>
          </p:nvSpPr>
          <p:spPr>
            <a:xfrm>
              <a:off x="1735667" y="1714500"/>
              <a:ext cx="859366" cy="859366"/>
            </a:xfrm>
            <a:prstGeom prst="ellipse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77C12148-1390-42E5-BD12-EAE23E60D1BC}"/>
                </a:ext>
              </a:extLst>
            </p:cNvPr>
            <p:cNvSpPr/>
            <p:nvPr/>
          </p:nvSpPr>
          <p:spPr>
            <a:xfrm>
              <a:off x="2165350" y="2163232"/>
              <a:ext cx="429683" cy="215900"/>
            </a:xfrm>
            <a:custGeom>
              <a:avLst/>
              <a:gdLst>
                <a:gd name="connsiteX0" fmla="*/ 0 w 429683"/>
                <a:gd name="connsiteY0" fmla="*/ 0 h 215900"/>
                <a:gd name="connsiteX1" fmla="*/ 429683 w 429683"/>
                <a:gd name="connsiteY1" fmla="*/ 0 h 215900"/>
                <a:gd name="connsiteX2" fmla="*/ 213783 w 429683"/>
                <a:gd name="connsiteY2" fmla="*/ 215900 h 215900"/>
                <a:gd name="connsiteX3" fmla="*/ 2269 w 429683"/>
                <a:gd name="connsiteY3" fmla="*/ 43511 h 215900"/>
                <a:gd name="connsiteX4" fmla="*/ 0 w 429683"/>
                <a:gd name="connsiteY4" fmla="*/ 21002 h 215900"/>
                <a:gd name="connsiteX5" fmla="*/ 0 w 429683"/>
                <a:gd name="connsiteY5" fmla="*/ 0 h 21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9683" h="215900">
                  <a:moveTo>
                    <a:pt x="0" y="0"/>
                  </a:moveTo>
                  <a:lnTo>
                    <a:pt x="429683" y="0"/>
                  </a:lnTo>
                  <a:cubicBezTo>
                    <a:pt x="429683" y="119238"/>
                    <a:pt x="333021" y="215900"/>
                    <a:pt x="213783" y="215900"/>
                  </a:cubicBezTo>
                  <a:cubicBezTo>
                    <a:pt x="109450" y="215900"/>
                    <a:pt x="22401" y="141893"/>
                    <a:pt x="2269" y="43511"/>
                  </a:cubicBezTo>
                  <a:lnTo>
                    <a:pt x="0" y="21002"/>
                  </a:lnTo>
                  <a:lnTo>
                    <a:pt x="0" y="0"/>
                  </a:lnTo>
                  <a:close/>
                </a:path>
              </a:pathLst>
            </a:cu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6A83FEBA-9860-4ECD-9C98-27795A94E1BC}"/>
                </a:ext>
              </a:extLst>
            </p:cNvPr>
            <p:cNvSpPr/>
            <p:nvPr/>
          </p:nvSpPr>
          <p:spPr>
            <a:xfrm>
              <a:off x="1734609" y="1947333"/>
              <a:ext cx="431800" cy="236902"/>
            </a:xfrm>
            <a:custGeom>
              <a:avLst/>
              <a:gdLst>
                <a:gd name="connsiteX0" fmla="*/ 215900 w 431800"/>
                <a:gd name="connsiteY0" fmla="*/ 0 h 236902"/>
                <a:gd name="connsiteX1" fmla="*/ 431800 w 431800"/>
                <a:gd name="connsiteY1" fmla="*/ 215900 h 236902"/>
                <a:gd name="connsiteX2" fmla="*/ 2117 w 431800"/>
                <a:gd name="connsiteY2" fmla="*/ 215900 h 236902"/>
                <a:gd name="connsiteX3" fmla="*/ 2117 w 431800"/>
                <a:gd name="connsiteY3" fmla="*/ 236902 h 236902"/>
                <a:gd name="connsiteX4" fmla="*/ 0 w 431800"/>
                <a:gd name="connsiteY4" fmla="*/ 215900 h 236902"/>
                <a:gd name="connsiteX5" fmla="*/ 215900 w 431800"/>
                <a:gd name="connsiteY5" fmla="*/ 0 h 236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1800" h="236902">
                  <a:moveTo>
                    <a:pt x="215900" y="0"/>
                  </a:moveTo>
                  <a:cubicBezTo>
                    <a:pt x="335138" y="0"/>
                    <a:pt x="431800" y="96662"/>
                    <a:pt x="431800" y="215900"/>
                  </a:cubicBezTo>
                  <a:lnTo>
                    <a:pt x="2117" y="215900"/>
                  </a:lnTo>
                  <a:lnTo>
                    <a:pt x="2117" y="236902"/>
                  </a:lnTo>
                  <a:lnTo>
                    <a:pt x="0" y="215900"/>
                  </a:lnTo>
                  <a:cubicBezTo>
                    <a:pt x="0" y="96662"/>
                    <a:pt x="96662" y="0"/>
                    <a:pt x="215900" y="0"/>
                  </a:cubicBezTo>
                  <a:close/>
                </a:path>
              </a:pathLst>
            </a:cu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FF5B7527-164A-43CF-AFC6-8D6EBE8813D6}"/>
                </a:ext>
              </a:extLst>
            </p:cNvPr>
            <p:cNvCxnSpPr>
              <a:cxnSpLocks/>
            </p:cNvCxnSpPr>
            <p:nvPr/>
          </p:nvCxnSpPr>
          <p:spPr>
            <a:xfrm>
              <a:off x="1746781" y="2163232"/>
              <a:ext cx="407456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DF3C50BD-E9FC-41D0-B749-F8731DF3E5B4}"/>
                </a:ext>
              </a:extLst>
            </p:cNvPr>
            <p:cNvCxnSpPr>
              <a:cxnSpLocks/>
            </p:cNvCxnSpPr>
            <p:nvPr/>
          </p:nvCxnSpPr>
          <p:spPr>
            <a:xfrm>
              <a:off x="2178580" y="2163232"/>
              <a:ext cx="407456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51E2E7F3-CAB4-4186-9A54-1AB8DE8138B1}"/>
              </a:ext>
            </a:extLst>
          </p:cNvPr>
          <p:cNvGrpSpPr/>
          <p:nvPr/>
        </p:nvGrpSpPr>
        <p:grpSpPr>
          <a:xfrm>
            <a:off x="2545649" y="10786627"/>
            <a:ext cx="899689" cy="899689"/>
            <a:chOff x="866722" y="3724222"/>
            <a:chExt cx="899689" cy="899689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64D97077-DA7C-41E2-A8D3-CCFC24DC66D6}"/>
                </a:ext>
              </a:extLst>
            </p:cNvPr>
            <p:cNvSpPr/>
            <p:nvPr/>
          </p:nvSpPr>
          <p:spPr>
            <a:xfrm>
              <a:off x="935567" y="3793067"/>
              <a:ext cx="762000" cy="76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加号 17">
              <a:extLst>
                <a:ext uri="{FF2B5EF4-FFF2-40B4-BE49-F238E27FC236}">
                  <a16:creationId xmlns:a16="http://schemas.microsoft.com/office/drawing/2014/main" id="{CD180434-0B23-4881-9274-2D11D2AC1684}"/>
                </a:ext>
              </a:extLst>
            </p:cNvPr>
            <p:cNvSpPr/>
            <p:nvPr/>
          </p:nvSpPr>
          <p:spPr>
            <a:xfrm>
              <a:off x="866722" y="3724222"/>
              <a:ext cx="899689" cy="899689"/>
            </a:xfrm>
            <a:prstGeom prst="mathPlus">
              <a:avLst>
                <a:gd name="adj1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4AC09905-4F3C-4A8F-87DD-23CA1DD1128E}"/>
              </a:ext>
            </a:extLst>
          </p:cNvPr>
          <p:cNvGrpSpPr/>
          <p:nvPr/>
        </p:nvGrpSpPr>
        <p:grpSpPr>
          <a:xfrm>
            <a:off x="3390635" y="7055697"/>
            <a:ext cx="762000" cy="762000"/>
            <a:chOff x="935567" y="3793067"/>
            <a:chExt cx="762000" cy="762000"/>
          </a:xfrm>
          <a:solidFill>
            <a:schemeClr val="bg1"/>
          </a:solidFill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AE10833F-B3B3-4C09-A822-0CC08334188D}"/>
                </a:ext>
              </a:extLst>
            </p:cNvPr>
            <p:cNvSpPr/>
            <p:nvPr/>
          </p:nvSpPr>
          <p:spPr>
            <a:xfrm>
              <a:off x="935567" y="3793067"/>
              <a:ext cx="762000" cy="76200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加号 20">
              <a:extLst>
                <a:ext uri="{FF2B5EF4-FFF2-40B4-BE49-F238E27FC236}">
                  <a16:creationId xmlns:a16="http://schemas.microsoft.com/office/drawing/2014/main" id="{C4E66D71-9999-4A80-8F72-C6A282236107}"/>
                </a:ext>
              </a:extLst>
            </p:cNvPr>
            <p:cNvSpPr/>
            <p:nvPr/>
          </p:nvSpPr>
          <p:spPr>
            <a:xfrm>
              <a:off x="981577" y="3839077"/>
              <a:ext cx="669979" cy="669979"/>
            </a:xfrm>
            <a:prstGeom prst="mathPlus">
              <a:avLst>
                <a:gd name="adj1" fmla="val 0"/>
              </a:avLst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23" name="图片 22">
            <a:extLst>
              <a:ext uri="{FF2B5EF4-FFF2-40B4-BE49-F238E27FC236}">
                <a16:creationId xmlns:a16="http://schemas.microsoft.com/office/drawing/2014/main" id="{E9217A91-8A49-4BBC-8D94-288AFA908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9641" y="7692457"/>
            <a:ext cx="798644" cy="798644"/>
          </a:xfrm>
          <a:prstGeom prst="rect">
            <a:avLst/>
          </a:prstGeom>
        </p:spPr>
      </p:pic>
      <p:grpSp>
        <p:nvGrpSpPr>
          <p:cNvPr id="29" name="组合 28">
            <a:extLst>
              <a:ext uri="{FF2B5EF4-FFF2-40B4-BE49-F238E27FC236}">
                <a16:creationId xmlns:a16="http://schemas.microsoft.com/office/drawing/2014/main" id="{BC04E451-77A3-47EE-9D91-21B683D19EDE}"/>
              </a:ext>
            </a:extLst>
          </p:cNvPr>
          <p:cNvGrpSpPr/>
          <p:nvPr/>
        </p:nvGrpSpPr>
        <p:grpSpPr>
          <a:xfrm>
            <a:off x="4779197" y="6759937"/>
            <a:ext cx="668867" cy="549229"/>
            <a:chOff x="3835400" y="2088692"/>
            <a:chExt cx="668867" cy="549230"/>
          </a:xfrm>
        </p:grpSpPr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3E5A683D-F665-4E85-BF20-187692EE607B}"/>
                </a:ext>
              </a:extLst>
            </p:cNvPr>
            <p:cNvSpPr/>
            <p:nvPr/>
          </p:nvSpPr>
          <p:spPr>
            <a:xfrm>
              <a:off x="3905250" y="2422022"/>
              <a:ext cx="429683" cy="215900"/>
            </a:xfrm>
            <a:custGeom>
              <a:avLst/>
              <a:gdLst>
                <a:gd name="connsiteX0" fmla="*/ 0 w 429683"/>
                <a:gd name="connsiteY0" fmla="*/ 0 h 215900"/>
                <a:gd name="connsiteX1" fmla="*/ 429683 w 429683"/>
                <a:gd name="connsiteY1" fmla="*/ 0 h 215900"/>
                <a:gd name="connsiteX2" fmla="*/ 213783 w 429683"/>
                <a:gd name="connsiteY2" fmla="*/ 215900 h 215900"/>
                <a:gd name="connsiteX3" fmla="*/ 2269 w 429683"/>
                <a:gd name="connsiteY3" fmla="*/ 43511 h 215900"/>
                <a:gd name="connsiteX4" fmla="*/ 0 w 429683"/>
                <a:gd name="connsiteY4" fmla="*/ 21002 h 215900"/>
                <a:gd name="connsiteX5" fmla="*/ 0 w 429683"/>
                <a:gd name="connsiteY5" fmla="*/ 0 h 21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9683" h="215900">
                  <a:moveTo>
                    <a:pt x="0" y="0"/>
                  </a:moveTo>
                  <a:lnTo>
                    <a:pt x="429683" y="0"/>
                  </a:lnTo>
                  <a:cubicBezTo>
                    <a:pt x="429683" y="119238"/>
                    <a:pt x="333021" y="215900"/>
                    <a:pt x="213783" y="215900"/>
                  </a:cubicBezTo>
                  <a:cubicBezTo>
                    <a:pt x="109450" y="215900"/>
                    <a:pt x="22401" y="141893"/>
                    <a:pt x="2269" y="43511"/>
                  </a:cubicBezTo>
                  <a:lnTo>
                    <a:pt x="0" y="2100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583B0F96-1AB7-43B0-8814-5B5187923245}"/>
                </a:ext>
              </a:extLst>
            </p:cNvPr>
            <p:cNvSpPr/>
            <p:nvPr/>
          </p:nvSpPr>
          <p:spPr>
            <a:xfrm>
              <a:off x="3835400" y="2088692"/>
              <a:ext cx="668867" cy="3417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0" name="图片 29">
            <a:extLst>
              <a:ext uri="{FF2B5EF4-FFF2-40B4-BE49-F238E27FC236}">
                <a16:creationId xmlns:a16="http://schemas.microsoft.com/office/drawing/2014/main" id="{4C030B1C-BDC2-4C8E-B5A3-2DA6C5305F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74" t="61084" r="20331"/>
          <a:stretch/>
        </p:blipFill>
        <p:spPr>
          <a:xfrm>
            <a:off x="6397052" y="9537437"/>
            <a:ext cx="486833" cy="215900"/>
          </a:xfrm>
          <a:prstGeom prst="rect">
            <a:avLst/>
          </a:prstGeom>
        </p:spPr>
      </p:pic>
      <p:sp>
        <p:nvSpPr>
          <p:cNvPr id="32" name="椭圆 31">
            <a:extLst>
              <a:ext uri="{FF2B5EF4-FFF2-40B4-BE49-F238E27FC236}">
                <a16:creationId xmlns:a16="http://schemas.microsoft.com/office/drawing/2014/main" id="{D27D7368-728C-45BD-8C49-5C85BEED0EA7}"/>
              </a:ext>
            </a:extLst>
          </p:cNvPr>
          <p:cNvSpPr/>
          <p:nvPr/>
        </p:nvSpPr>
        <p:spPr>
          <a:xfrm>
            <a:off x="8872835" y="8701396"/>
            <a:ext cx="859364" cy="859364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AD813FA5-5E6F-4CD3-B881-E6205D8A0850}"/>
              </a:ext>
            </a:extLst>
          </p:cNvPr>
          <p:cNvGrpSpPr/>
          <p:nvPr/>
        </p:nvGrpSpPr>
        <p:grpSpPr>
          <a:xfrm>
            <a:off x="8871786" y="8949329"/>
            <a:ext cx="415907" cy="415907"/>
            <a:chOff x="9278664" y="3978310"/>
            <a:chExt cx="363526" cy="363526"/>
          </a:xfrm>
        </p:grpSpPr>
        <p:sp>
          <p:nvSpPr>
            <p:cNvPr id="34" name="弧形 33">
              <a:extLst>
                <a:ext uri="{FF2B5EF4-FFF2-40B4-BE49-F238E27FC236}">
                  <a16:creationId xmlns:a16="http://schemas.microsoft.com/office/drawing/2014/main" id="{3807B68B-5E61-42FB-B69E-57204A792AED}"/>
                </a:ext>
              </a:extLst>
            </p:cNvPr>
            <p:cNvSpPr/>
            <p:nvPr/>
          </p:nvSpPr>
          <p:spPr>
            <a:xfrm>
              <a:off x="9278664" y="3978310"/>
              <a:ext cx="363526" cy="363526"/>
            </a:xfrm>
            <a:prstGeom prst="arc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弧形 34">
              <a:extLst>
                <a:ext uri="{FF2B5EF4-FFF2-40B4-BE49-F238E27FC236}">
                  <a16:creationId xmlns:a16="http://schemas.microsoft.com/office/drawing/2014/main" id="{E9F65174-ADAE-49FE-9FA2-3CCF39F316E2}"/>
                </a:ext>
              </a:extLst>
            </p:cNvPr>
            <p:cNvSpPr/>
            <p:nvPr/>
          </p:nvSpPr>
          <p:spPr>
            <a:xfrm rot="16200000">
              <a:off x="9278664" y="3978310"/>
              <a:ext cx="363526" cy="363526"/>
            </a:xfrm>
            <a:prstGeom prst="arc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30CAD766-47A6-4B50-AE74-57FF48735546}"/>
              </a:ext>
            </a:extLst>
          </p:cNvPr>
          <p:cNvGrpSpPr/>
          <p:nvPr/>
        </p:nvGrpSpPr>
        <p:grpSpPr>
          <a:xfrm rot="10800000">
            <a:off x="9284498" y="8917518"/>
            <a:ext cx="447692" cy="447692"/>
            <a:chOff x="9278664" y="3978310"/>
            <a:chExt cx="363526" cy="363526"/>
          </a:xfrm>
        </p:grpSpPr>
        <p:sp>
          <p:nvSpPr>
            <p:cNvPr id="37" name="弧形 36">
              <a:extLst>
                <a:ext uri="{FF2B5EF4-FFF2-40B4-BE49-F238E27FC236}">
                  <a16:creationId xmlns:a16="http://schemas.microsoft.com/office/drawing/2014/main" id="{D9154688-46D3-4C95-B4A3-9C354B0A7964}"/>
                </a:ext>
              </a:extLst>
            </p:cNvPr>
            <p:cNvSpPr/>
            <p:nvPr/>
          </p:nvSpPr>
          <p:spPr>
            <a:xfrm>
              <a:off x="9278664" y="3978310"/>
              <a:ext cx="363526" cy="363526"/>
            </a:xfrm>
            <a:prstGeom prst="arc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弧形 37">
              <a:extLst>
                <a:ext uri="{FF2B5EF4-FFF2-40B4-BE49-F238E27FC236}">
                  <a16:creationId xmlns:a16="http://schemas.microsoft.com/office/drawing/2014/main" id="{C6BFFE49-C201-42A9-84C8-B047826A26CF}"/>
                </a:ext>
              </a:extLst>
            </p:cNvPr>
            <p:cNvSpPr/>
            <p:nvPr/>
          </p:nvSpPr>
          <p:spPr>
            <a:xfrm rot="16200000">
              <a:off x="9278664" y="3978310"/>
              <a:ext cx="363526" cy="363526"/>
            </a:xfrm>
            <a:prstGeom prst="arc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椭圆 38">
            <a:extLst>
              <a:ext uri="{FF2B5EF4-FFF2-40B4-BE49-F238E27FC236}">
                <a16:creationId xmlns:a16="http://schemas.microsoft.com/office/drawing/2014/main" id="{61F89D5A-8F1C-445B-87BF-C5801EFB410A}"/>
              </a:ext>
            </a:extLst>
          </p:cNvPr>
          <p:cNvSpPr/>
          <p:nvPr/>
        </p:nvSpPr>
        <p:spPr>
          <a:xfrm>
            <a:off x="9829550" y="6111670"/>
            <a:ext cx="859364" cy="859364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6001" dirty="0"/>
              <a:t>C</a:t>
            </a:r>
            <a:endParaRPr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4F10489-8B38-49C7-AB2A-19AC4C8D5D9B}"/>
              </a:ext>
            </a:extLst>
          </p:cNvPr>
          <p:cNvGrpSpPr/>
          <p:nvPr/>
        </p:nvGrpSpPr>
        <p:grpSpPr>
          <a:xfrm>
            <a:off x="2995494" y="4673853"/>
            <a:ext cx="2713058" cy="1241142"/>
            <a:chOff x="2995494" y="533653"/>
            <a:chExt cx="2713058" cy="1241142"/>
          </a:xfrm>
        </p:grpSpPr>
        <p:sp>
          <p:nvSpPr>
            <p:cNvPr id="27" name="立方体 26">
              <a:extLst>
                <a:ext uri="{FF2B5EF4-FFF2-40B4-BE49-F238E27FC236}">
                  <a16:creationId xmlns:a16="http://schemas.microsoft.com/office/drawing/2014/main" id="{7B86D25F-458B-4013-A817-72D1F2785614}"/>
                </a:ext>
              </a:extLst>
            </p:cNvPr>
            <p:cNvSpPr/>
            <p:nvPr/>
          </p:nvSpPr>
          <p:spPr>
            <a:xfrm>
              <a:off x="2995494" y="533656"/>
              <a:ext cx="1241139" cy="1241139"/>
            </a:xfrm>
            <a:prstGeom prst="cube">
              <a:avLst>
                <a:gd name="adj" fmla="val 75945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立方体 27">
              <a:extLst>
                <a:ext uri="{FF2B5EF4-FFF2-40B4-BE49-F238E27FC236}">
                  <a16:creationId xmlns:a16="http://schemas.microsoft.com/office/drawing/2014/main" id="{1A986270-5480-433F-AC56-882E7C4ABDA2}"/>
                </a:ext>
              </a:extLst>
            </p:cNvPr>
            <p:cNvSpPr/>
            <p:nvPr/>
          </p:nvSpPr>
          <p:spPr>
            <a:xfrm>
              <a:off x="3293809" y="533655"/>
              <a:ext cx="1241139" cy="1241139"/>
            </a:xfrm>
            <a:prstGeom prst="cube">
              <a:avLst>
                <a:gd name="adj" fmla="val 75945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立方体 30">
              <a:extLst>
                <a:ext uri="{FF2B5EF4-FFF2-40B4-BE49-F238E27FC236}">
                  <a16:creationId xmlns:a16="http://schemas.microsoft.com/office/drawing/2014/main" id="{4DEDBF7A-3DA7-40AB-BD8A-079366C12165}"/>
                </a:ext>
              </a:extLst>
            </p:cNvPr>
            <p:cNvSpPr/>
            <p:nvPr/>
          </p:nvSpPr>
          <p:spPr>
            <a:xfrm>
              <a:off x="3592124" y="533654"/>
              <a:ext cx="1241139" cy="1241139"/>
            </a:xfrm>
            <a:prstGeom prst="cube">
              <a:avLst>
                <a:gd name="adj" fmla="val 75945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立方体 39">
              <a:extLst>
                <a:ext uri="{FF2B5EF4-FFF2-40B4-BE49-F238E27FC236}">
                  <a16:creationId xmlns:a16="http://schemas.microsoft.com/office/drawing/2014/main" id="{142D1362-ADA3-4EEE-B59C-B7AD2C0303A7}"/>
                </a:ext>
              </a:extLst>
            </p:cNvPr>
            <p:cNvSpPr/>
            <p:nvPr/>
          </p:nvSpPr>
          <p:spPr>
            <a:xfrm>
              <a:off x="3890439" y="533654"/>
              <a:ext cx="1241139" cy="1241139"/>
            </a:xfrm>
            <a:prstGeom prst="cube">
              <a:avLst>
                <a:gd name="adj" fmla="val 75945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立方体 40">
              <a:extLst>
                <a:ext uri="{FF2B5EF4-FFF2-40B4-BE49-F238E27FC236}">
                  <a16:creationId xmlns:a16="http://schemas.microsoft.com/office/drawing/2014/main" id="{CCA1004D-F95E-4645-B504-B0219DC717C3}"/>
                </a:ext>
              </a:extLst>
            </p:cNvPr>
            <p:cNvSpPr/>
            <p:nvPr/>
          </p:nvSpPr>
          <p:spPr>
            <a:xfrm>
              <a:off x="4188754" y="533653"/>
              <a:ext cx="1241139" cy="1241139"/>
            </a:xfrm>
            <a:prstGeom prst="cube">
              <a:avLst>
                <a:gd name="adj" fmla="val 75945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立方体 41">
              <a:extLst>
                <a:ext uri="{FF2B5EF4-FFF2-40B4-BE49-F238E27FC236}">
                  <a16:creationId xmlns:a16="http://schemas.microsoft.com/office/drawing/2014/main" id="{0CA267BD-29E3-47CF-B313-ADA4DE80BAE3}"/>
                </a:ext>
              </a:extLst>
            </p:cNvPr>
            <p:cNvSpPr/>
            <p:nvPr/>
          </p:nvSpPr>
          <p:spPr>
            <a:xfrm>
              <a:off x="4467413" y="533653"/>
              <a:ext cx="1241139" cy="1241139"/>
            </a:xfrm>
            <a:prstGeom prst="cube">
              <a:avLst>
                <a:gd name="adj" fmla="val 75945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8DC75DB9-FA9F-4F10-A952-7393C9329AED}"/>
              </a:ext>
            </a:extLst>
          </p:cNvPr>
          <p:cNvGrpSpPr/>
          <p:nvPr/>
        </p:nvGrpSpPr>
        <p:grpSpPr>
          <a:xfrm>
            <a:off x="7394018" y="4339875"/>
            <a:ext cx="2732714" cy="1241143"/>
            <a:chOff x="2995494" y="533652"/>
            <a:chExt cx="2732714" cy="1241143"/>
          </a:xfrm>
        </p:grpSpPr>
        <p:sp>
          <p:nvSpPr>
            <p:cNvPr id="44" name="立方体 43">
              <a:extLst>
                <a:ext uri="{FF2B5EF4-FFF2-40B4-BE49-F238E27FC236}">
                  <a16:creationId xmlns:a16="http://schemas.microsoft.com/office/drawing/2014/main" id="{454894CC-1D4F-4563-BE54-8C3033A3A423}"/>
                </a:ext>
              </a:extLst>
            </p:cNvPr>
            <p:cNvSpPr/>
            <p:nvPr/>
          </p:nvSpPr>
          <p:spPr>
            <a:xfrm>
              <a:off x="2995494" y="533656"/>
              <a:ext cx="1241139" cy="1241139"/>
            </a:xfrm>
            <a:prstGeom prst="cube">
              <a:avLst>
                <a:gd name="adj" fmla="val 75945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立方体 44">
              <a:extLst>
                <a:ext uri="{FF2B5EF4-FFF2-40B4-BE49-F238E27FC236}">
                  <a16:creationId xmlns:a16="http://schemas.microsoft.com/office/drawing/2014/main" id="{BFA6F824-625A-403C-8A2C-D7FA6C8BE288}"/>
                </a:ext>
              </a:extLst>
            </p:cNvPr>
            <p:cNvSpPr/>
            <p:nvPr/>
          </p:nvSpPr>
          <p:spPr>
            <a:xfrm>
              <a:off x="3293809" y="533655"/>
              <a:ext cx="1241139" cy="1241139"/>
            </a:xfrm>
            <a:prstGeom prst="cube">
              <a:avLst>
                <a:gd name="adj" fmla="val 75945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立方体 45">
              <a:extLst>
                <a:ext uri="{FF2B5EF4-FFF2-40B4-BE49-F238E27FC236}">
                  <a16:creationId xmlns:a16="http://schemas.microsoft.com/office/drawing/2014/main" id="{3C380128-D9B9-460C-8F10-70CEA3A91FB6}"/>
                </a:ext>
              </a:extLst>
            </p:cNvPr>
            <p:cNvSpPr/>
            <p:nvPr/>
          </p:nvSpPr>
          <p:spPr>
            <a:xfrm>
              <a:off x="3592124" y="533654"/>
              <a:ext cx="1241139" cy="1241139"/>
            </a:xfrm>
            <a:prstGeom prst="cube">
              <a:avLst>
                <a:gd name="adj" fmla="val 75945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立方体 46">
              <a:extLst>
                <a:ext uri="{FF2B5EF4-FFF2-40B4-BE49-F238E27FC236}">
                  <a16:creationId xmlns:a16="http://schemas.microsoft.com/office/drawing/2014/main" id="{A9A82CC3-5A67-4BC3-8AA1-0102B5571E1A}"/>
                </a:ext>
              </a:extLst>
            </p:cNvPr>
            <p:cNvSpPr/>
            <p:nvPr/>
          </p:nvSpPr>
          <p:spPr>
            <a:xfrm>
              <a:off x="3890439" y="533654"/>
              <a:ext cx="1241139" cy="1241139"/>
            </a:xfrm>
            <a:prstGeom prst="cube">
              <a:avLst>
                <a:gd name="adj" fmla="val 75945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立方体 47">
              <a:extLst>
                <a:ext uri="{FF2B5EF4-FFF2-40B4-BE49-F238E27FC236}">
                  <a16:creationId xmlns:a16="http://schemas.microsoft.com/office/drawing/2014/main" id="{71BB617F-C7A0-4111-A94D-7A1D764561E9}"/>
                </a:ext>
              </a:extLst>
            </p:cNvPr>
            <p:cNvSpPr/>
            <p:nvPr/>
          </p:nvSpPr>
          <p:spPr>
            <a:xfrm>
              <a:off x="4188754" y="533653"/>
              <a:ext cx="1241139" cy="1241139"/>
            </a:xfrm>
            <a:prstGeom prst="cube">
              <a:avLst>
                <a:gd name="adj" fmla="val 75945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立方体 48">
              <a:extLst>
                <a:ext uri="{FF2B5EF4-FFF2-40B4-BE49-F238E27FC236}">
                  <a16:creationId xmlns:a16="http://schemas.microsoft.com/office/drawing/2014/main" id="{EECD2184-0E31-4412-A915-9D9DA4DDF4EA}"/>
                </a:ext>
              </a:extLst>
            </p:cNvPr>
            <p:cNvSpPr/>
            <p:nvPr/>
          </p:nvSpPr>
          <p:spPr>
            <a:xfrm>
              <a:off x="4487069" y="533652"/>
              <a:ext cx="1241139" cy="1241139"/>
            </a:xfrm>
            <a:prstGeom prst="cube">
              <a:avLst>
                <a:gd name="adj" fmla="val 75945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EF7F4C5C-D4C2-4337-BE3B-3922CA53157F}"/>
              </a:ext>
            </a:extLst>
          </p:cNvPr>
          <p:cNvGrpSpPr/>
          <p:nvPr/>
        </p:nvGrpSpPr>
        <p:grpSpPr>
          <a:xfrm>
            <a:off x="10785738" y="4900496"/>
            <a:ext cx="2119317" cy="527573"/>
            <a:chOff x="9662365" y="6368284"/>
            <a:chExt cx="2119317" cy="527573"/>
          </a:xfrm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A9AA12FC-5ECC-474F-A998-DB593284F1A9}"/>
                </a:ext>
              </a:extLst>
            </p:cNvPr>
            <p:cNvGrpSpPr/>
            <p:nvPr/>
          </p:nvGrpSpPr>
          <p:grpSpPr>
            <a:xfrm>
              <a:off x="9790366" y="6368284"/>
              <a:ext cx="1881571" cy="527573"/>
              <a:chOff x="10001649" y="6526198"/>
              <a:chExt cx="693870" cy="194554"/>
            </a:xfrm>
          </p:grpSpPr>
          <p:grpSp>
            <p:nvGrpSpPr>
              <p:cNvPr id="56" name="组合 55">
                <a:extLst>
                  <a:ext uri="{FF2B5EF4-FFF2-40B4-BE49-F238E27FC236}">
                    <a16:creationId xmlns:a16="http://schemas.microsoft.com/office/drawing/2014/main" id="{9A9DE99C-B7CD-4A97-B766-7F274A2C0917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10001649" y="6526199"/>
                <a:ext cx="346935" cy="194553"/>
                <a:chOff x="6341887" y="5851186"/>
                <a:chExt cx="346935" cy="194553"/>
              </a:xfrm>
            </p:grpSpPr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1D94B8FF-C0E6-4F33-862F-273B9D857680}"/>
                    </a:ext>
                  </a:extLst>
                </p:cNvPr>
                <p:cNvSpPr/>
                <p:nvPr/>
              </p:nvSpPr>
              <p:spPr>
                <a:xfrm>
                  <a:off x="6341887" y="5851186"/>
                  <a:ext cx="174489" cy="19455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" name="矩形 60">
                  <a:extLst>
                    <a:ext uri="{FF2B5EF4-FFF2-40B4-BE49-F238E27FC236}">
                      <a16:creationId xmlns:a16="http://schemas.microsoft.com/office/drawing/2014/main" id="{E4AC6C68-1336-4AA1-8D77-A9084B3F1F20}"/>
                    </a:ext>
                  </a:extLst>
                </p:cNvPr>
                <p:cNvSpPr/>
                <p:nvPr/>
              </p:nvSpPr>
              <p:spPr>
                <a:xfrm>
                  <a:off x="6514333" y="5851186"/>
                  <a:ext cx="174489" cy="19455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7" name="组合 56">
                <a:extLst>
                  <a:ext uri="{FF2B5EF4-FFF2-40B4-BE49-F238E27FC236}">
                    <a16:creationId xmlns:a16="http://schemas.microsoft.com/office/drawing/2014/main" id="{D8F7C7FA-2577-4ACF-A1F2-DD0920B0DE29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10348584" y="6526198"/>
                <a:ext cx="346935" cy="194553"/>
                <a:chOff x="6341887" y="5851186"/>
                <a:chExt cx="346935" cy="194553"/>
              </a:xfrm>
            </p:grpSpPr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9C80D535-5FC1-4C48-9664-9978298F498B}"/>
                    </a:ext>
                  </a:extLst>
                </p:cNvPr>
                <p:cNvSpPr/>
                <p:nvPr/>
              </p:nvSpPr>
              <p:spPr>
                <a:xfrm>
                  <a:off x="6341887" y="5851186"/>
                  <a:ext cx="174489" cy="19455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" name="矩形 58">
                  <a:extLst>
                    <a:ext uri="{FF2B5EF4-FFF2-40B4-BE49-F238E27FC236}">
                      <a16:creationId xmlns:a16="http://schemas.microsoft.com/office/drawing/2014/main" id="{6E3559C7-7241-4057-B77C-52460EF30127}"/>
                    </a:ext>
                  </a:extLst>
                </p:cNvPr>
                <p:cNvSpPr/>
                <p:nvPr/>
              </p:nvSpPr>
              <p:spPr>
                <a:xfrm>
                  <a:off x="6514333" y="5851186"/>
                  <a:ext cx="174489" cy="19455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B77D9C7B-9F8E-43B9-88F6-1C3F3752DFE1}"/>
                </a:ext>
              </a:extLst>
            </p:cNvPr>
            <p:cNvSpPr txBox="1"/>
            <p:nvPr/>
          </p:nvSpPr>
          <p:spPr>
            <a:xfrm>
              <a:off x="9662365" y="6437867"/>
              <a:ext cx="67282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△</a:t>
              </a: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ABCB000D-504F-4334-84CC-8F5B255B79E8}"/>
                </a:ext>
              </a:extLst>
            </p:cNvPr>
            <p:cNvSpPr txBox="1"/>
            <p:nvPr/>
          </p:nvSpPr>
          <p:spPr>
            <a:xfrm>
              <a:off x="10144106" y="6437867"/>
              <a:ext cx="67282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△</a:t>
              </a: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8DAF4161-7416-46A4-A7D3-7ED1BB0F5FA0}"/>
                </a:ext>
              </a:extLst>
            </p:cNvPr>
            <p:cNvSpPr txBox="1"/>
            <p:nvPr/>
          </p:nvSpPr>
          <p:spPr>
            <a:xfrm>
              <a:off x="10627112" y="6437867"/>
              <a:ext cx="67282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△</a:t>
              </a: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6F1E3D22-B2A3-4898-A888-71DA80E2A2B3}"/>
                </a:ext>
              </a:extLst>
            </p:cNvPr>
            <p:cNvSpPr txBox="1"/>
            <p:nvPr/>
          </p:nvSpPr>
          <p:spPr>
            <a:xfrm>
              <a:off x="11108853" y="6432014"/>
              <a:ext cx="67282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△</a:t>
              </a: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33E20F03-8C7B-4B5D-BC88-CD184576E016}"/>
              </a:ext>
            </a:extLst>
          </p:cNvPr>
          <p:cNvGrpSpPr/>
          <p:nvPr/>
        </p:nvGrpSpPr>
        <p:grpSpPr>
          <a:xfrm>
            <a:off x="8792576" y="16335089"/>
            <a:ext cx="2109437" cy="527573"/>
            <a:chOff x="9699802" y="6368284"/>
            <a:chExt cx="2109437" cy="527573"/>
          </a:xfrm>
        </p:grpSpPr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95FE8D19-0A17-442E-A415-1019EA710FAE}"/>
                </a:ext>
              </a:extLst>
            </p:cNvPr>
            <p:cNvGrpSpPr/>
            <p:nvPr/>
          </p:nvGrpSpPr>
          <p:grpSpPr>
            <a:xfrm>
              <a:off x="9790366" y="6368284"/>
              <a:ext cx="1881571" cy="527573"/>
              <a:chOff x="10001649" y="6526198"/>
              <a:chExt cx="693870" cy="194554"/>
            </a:xfrm>
          </p:grpSpPr>
          <p:grpSp>
            <p:nvGrpSpPr>
              <p:cNvPr id="80" name="组合 79">
                <a:extLst>
                  <a:ext uri="{FF2B5EF4-FFF2-40B4-BE49-F238E27FC236}">
                    <a16:creationId xmlns:a16="http://schemas.microsoft.com/office/drawing/2014/main" id="{BC27478C-49DA-4E14-9AC5-F99829E40809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10001649" y="6526199"/>
                <a:ext cx="346935" cy="194553"/>
                <a:chOff x="6341887" y="5851186"/>
                <a:chExt cx="346935" cy="194553"/>
              </a:xfrm>
            </p:grpSpPr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05B245F7-3D50-4AF7-A673-684D0AE97DB4}"/>
                    </a:ext>
                  </a:extLst>
                </p:cNvPr>
                <p:cNvSpPr/>
                <p:nvPr/>
              </p:nvSpPr>
              <p:spPr>
                <a:xfrm>
                  <a:off x="6341887" y="5851186"/>
                  <a:ext cx="174489" cy="19455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" name="矩形 84">
                  <a:extLst>
                    <a:ext uri="{FF2B5EF4-FFF2-40B4-BE49-F238E27FC236}">
                      <a16:creationId xmlns:a16="http://schemas.microsoft.com/office/drawing/2014/main" id="{B739E381-4306-4695-83FF-6AFEB4536E95}"/>
                    </a:ext>
                  </a:extLst>
                </p:cNvPr>
                <p:cNvSpPr/>
                <p:nvPr/>
              </p:nvSpPr>
              <p:spPr>
                <a:xfrm>
                  <a:off x="6514333" y="5851186"/>
                  <a:ext cx="174489" cy="19455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1" name="组合 80">
                <a:extLst>
                  <a:ext uri="{FF2B5EF4-FFF2-40B4-BE49-F238E27FC236}">
                    <a16:creationId xmlns:a16="http://schemas.microsoft.com/office/drawing/2014/main" id="{9603841A-FCE4-46B2-946E-984B15C2D7A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10348584" y="6526198"/>
                <a:ext cx="346935" cy="194553"/>
                <a:chOff x="6341887" y="5851186"/>
                <a:chExt cx="346935" cy="194553"/>
              </a:xfrm>
            </p:grpSpPr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1DEBEEC2-3273-4A9F-9BFF-E3AF76242588}"/>
                    </a:ext>
                  </a:extLst>
                </p:cNvPr>
                <p:cNvSpPr/>
                <p:nvPr/>
              </p:nvSpPr>
              <p:spPr>
                <a:xfrm>
                  <a:off x="6341887" y="5851186"/>
                  <a:ext cx="174489" cy="19455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F5552933-F2E7-4F2A-9607-D89EC79B0215}"/>
                    </a:ext>
                  </a:extLst>
                </p:cNvPr>
                <p:cNvSpPr/>
                <p:nvPr/>
              </p:nvSpPr>
              <p:spPr>
                <a:xfrm>
                  <a:off x="6514333" y="5851186"/>
                  <a:ext cx="174489" cy="19455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BC417B98-BB92-4C59-A073-3602CAA970FC}"/>
                    </a:ext>
                  </a:extLst>
                </p:cNvPr>
                <p:cNvSpPr txBox="1"/>
                <p:nvPr/>
              </p:nvSpPr>
              <p:spPr>
                <a:xfrm>
                  <a:off x="9699802" y="6437867"/>
                  <a:ext cx="672829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△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BC417B98-BB92-4C59-A073-3602CAA970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9802" y="6437867"/>
                  <a:ext cx="672829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750FEFCF-F954-415D-9AE6-A392A92402D7}"/>
                    </a:ext>
                  </a:extLst>
                </p:cNvPr>
                <p:cNvSpPr txBox="1"/>
                <p:nvPr/>
              </p:nvSpPr>
              <p:spPr>
                <a:xfrm>
                  <a:off x="10183492" y="6437867"/>
                  <a:ext cx="672829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△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750FEFCF-F954-415D-9AE6-A392A92402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3492" y="6437867"/>
                  <a:ext cx="672829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91A53E63-721A-4495-A5DB-10D397C79D3D}"/>
                    </a:ext>
                  </a:extLst>
                </p:cNvPr>
                <p:cNvSpPr txBox="1"/>
                <p:nvPr/>
              </p:nvSpPr>
              <p:spPr>
                <a:xfrm>
                  <a:off x="10667182" y="6437867"/>
                  <a:ext cx="672829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△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oMath>
                    </m:oMathPara>
                  </a14:m>
                  <a:endPara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91A53E63-721A-4495-A5DB-10D397C79D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67182" y="6437867"/>
                  <a:ext cx="672829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63CD56AF-33BF-42EC-854B-E2685F72F4BB}"/>
                    </a:ext>
                  </a:extLst>
                </p:cNvPr>
                <p:cNvSpPr txBox="1"/>
                <p:nvPr/>
              </p:nvSpPr>
              <p:spPr>
                <a:xfrm>
                  <a:off x="11136410" y="6432014"/>
                  <a:ext cx="672829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△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oMath>
                    </m:oMathPara>
                  </a14:m>
                  <a:endPara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63CD56AF-33BF-42EC-854B-E2685F72F4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36410" y="6432014"/>
                  <a:ext cx="672829" cy="400110"/>
                </a:xfrm>
                <a:prstGeom prst="rect">
                  <a:avLst/>
                </a:prstGeom>
                <a:blipFill>
                  <a:blip r:embed="rId7"/>
                  <a:stretch>
                    <a:fillRect l="-272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B812FDB4-81DC-4AEA-96FF-238D770328C1}"/>
              </a:ext>
            </a:extLst>
          </p:cNvPr>
          <p:cNvGrpSpPr/>
          <p:nvPr/>
        </p:nvGrpSpPr>
        <p:grpSpPr>
          <a:xfrm>
            <a:off x="8814921" y="10708902"/>
            <a:ext cx="2109437" cy="527573"/>
            <a:chOff x="9699802" y="6368284"/>
            <a:chExt cx="2109437" cy="527573"/>
          </a:xfrm>
        </p:grpSpPr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E1E13AE7-B119-446F-9F6A-76B44257602F}"/>
                </a:ext>
              </a:extLst>
            </p:cNvPr>
            <p:cNvGrpSpPr/>
            <p:nvPr/>
          </p:nvGrpSpPr>
          <p:grpSpPr>
            <a:xfrm>
              <a:off x="9790366" y="6368284"/>
              <a:ext cx="1881571" cy="527573"/>
              <a:chOff x="10001649" y="6526198"/>
              <a:chExt cx="693870" cy="194554"/>
            </a:xfrm>
          </p:grpSpPr>
          <p:grpSp>
            <p:nvGrpSpPr>
              <p:cNvPr id="92" name="组合 91">
                <a:extLst>
                  <a:ext uri="{FF2B5EF4-FFF2-40B4-BE49-F238E27FC236}">
                    <a16:creationId xmlns:a16="http://schemas.microsoft.com/office/drawing/2014/main" id="{090678D7-7918-4D94-A270-D2513B8309D7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10001649" y="6526199"/>
                <a:ext cx="346935" cy="194553"/>
                <a:chOff x="6341887" y="5851186"/>
                <a:chExt cx="346935" cy="194553"/>
              </a:xfrm>
            </p:grpSpPr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8CF27A80-16C1-4E4F-B53E-A4F0AB94DDB9}"/>
                    </a:ext>
                  </a:extLst>
                </p:cNvPr>
                <p:cNvSpPr/>
                <p:nvPr/>
              </p:nvSpPr>
              <p:spPr>
                <a:xfrm>
                  <a:off x="6341887" y="5851186"/>
                  <a:ext cx="174489" cy="19455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7" name="矩形 96">
                  <a:extLst>
                    <a:ext uri="{FF2B5EF4-FFF2-40B4-BE49-F238E27FC236}">
                      <a16:creationId xmlns:a16="http://schemas.microsoft.com/office/drawing/2014/main" id="{16D21823-7590-41EB-A11D-130D1728BB90}"/>
                    </a:ext>
                  </a:extLst>
                </p:cNvPr>
                <p:cNvSpPr/>
                <p:nvPr/>
              </p:nvSpPr>
              <p:spPr>
                <a:xfrm>
                  <a:off x="6514333" y="5851186"/>
                  <a:ext cx="174489" cy="19455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3" name="组合 92">
                <a:extLst>
                  <a:ext uri="{FF2B5EF4-FFF2-40B4-BE49-F238E27FC236}">
                    <a16:creationId xmlns:a16="http://schemas.microsoft.com/office/drawing/2014/main" id="{6F4769BA-1EFE-4814-A555-B496978F642B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10348584" y="6526198"/>
                <a:ext cx="346935" cy="194553"/>
                <a:chOff x="6341887" y="5851186"/>
                <a:chExt cx="346935" cy="194553"/>
              </a:xfrm>
            </p:grpSpPr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948076C1-FB24-4438-8239-863AD259CA5A}"/>
                    </a:ext>
                  </a:extLst>
                </p:cNvPr>
                <p:cNvSpPr/>
                <p:nvPr/>
              </p:nvSpPr>
              <p:spPr>
                <a:xfrm>
                  <a:off x="6341887" y="5851186"/>
                  <a:ext cx="174489" cy="19455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5" name="矩形 94">
                  <a:extLst>
                    <a:ext uri="{FF2B5EF4-FFF2-40B4-BE49-F238E27FC236}">
                      <a16:creationId xmlns:a16="http://schemas.microsoft.com/office/drawing/2014/main" id="{BAAF0FE3-D615-4ED9-8233-33C896C70F56}"/>
                    </a:ext>
                  </a:extLst>
                </p:cNvPr>
                <p:cNvSpPr/>
                <p:nvPr/>
              </p:nvSpPr>
              <p:spPr>
                <a:xfrm>
                  <a:off x="6514333" y="5851186"/>
                  <a:ext cx="174489" cy="19455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6B13276E-5CDE-4E34-B558-8140032BE855}"/>
                    </a:ext>
                  </a:extLst>
                </p:cNvPr>
                <p:cNvSpPr txBox="1"/>
                <p:nvPr/>
              </p:nvSpPr>
              <p:spPr>
                <a:xfrm>
                  <a:off x="9699802" y="6437867"/>
                  <a:ext cx="672829" cy="42646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6B13276E-5CDE-4E34-B558-8140032BE8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9802" y="6437867"/>
                  <a:ext cx="672829" cy="42646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文本框 88">
                  <a:extLst>
                    <a:ext uri="{FF2B5EF4-FFF2-40B4-BE49-F238E27FC236}">
                      <a16:creationId xmlns:a16="http://schemas.microsoft.com/office/drawing/2014/main" id="{0D48D693-09FF-48A1-BC70-A16533B064E1}"/>
                    </a:ext>
                  </a:extLst>
                </p:cNvPr>
                <p:cNvSpPr txBox="1"/>
                <p:nvPr/>
              </p:nvSpPr>
              <p:spPr>
                <a:xfrm>
                  <a:off x="10183492" y="6437867"/>
                  <a:ext cx="672829" cy="42646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9" name="文本框 88">
                  <a:extLst>
                    <a:ext uri="{FF2B5EF4-FFF2-40B4-BE49-F238E27FC236}">
                      <a16:creationId xmlns:a16="http://schemas.microsoft.com/office/drawing/2014/main" id="{0D48D693-09FF-48A1-BC70-A16533B064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3492" y="6437867"/>
                  <a:ext cx="672829" cy="426463"/>
                </a:xfrm>
                <a:prstGeom prst="rect">
                  <a:avLst/>
                </a:prstGeom>
                <a:blipFill>
                  <a:blip r:embed="rId9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文本框 89">
                  <a:extLst>
                    <a:ext uri="{FF2B5EF4-FFF2-40B4-BE49-F238E27FC236}">
                      <a16:creationId xmlns:a16="http://schemas.microsoft.com/office/drawing/2014/main" id="{B8B442BB-6730-44F4-8B79-74BE9CD80D9E}"/>
                    </a:ext>
                  </a:extLst>
                </p:cNvPr>
                <p:cNvSpPr txBox="1"/>
                <p:nvPr/>
              </p:nvSpPr>
              <p:spPr>
                <a:xfrm>
                  <a:off x="10667182" y="6437867"/>
                  <a:ext cx="672829" cy="42646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0" name="文本框 89">
                  <a:extLst>
                    <a:ext uri="{FF2B5EF4-FFF2-40B4-BE49-F238E27FC236}">
                      <a16:creationId xmlns:a16="http://schemas.microsoft.com/office/drawing/2014/main" id="{B8B442BB-6730-44F4-8B79-74BE9CD80D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67182" y="6437867"/>
                  <a:ext cx="672829" cy="42646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12FDDEFF-FC4C-46A1-AC76-FF278595DF94}"/>
                    </a:ext>
                  </a:extLst>
                </p:cNvPr>
                <p:cNvSpPr txBox="1"/>
                <p:nvPr/>
              </p:nvSpPr>
              <p:spPr>
                <a:xfrm>
                  <a:off x="11136410" y="6432014"/>
                  <a:ext cx="672829" cy="42646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12FDDEFF-FC4C-46A1-AC76-FF278595DF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36410" y="6432014"/>
                  <a:ext cx="672829" cy="42646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D9D23AD5-C79D-4FF2-BA34-9552D2E842AD}"/>
              </a:ext>
            </a:extLst>
          </p:cNvPr>
          <p:cNvGrpSpPr/>
          <p:nvPr/>
        </p:nvGrpSpPr>
        <p:grpSpPr>
          <a:xfrm>
            <a:off x="1692105" y="8719191"/>
            <a:ext cx="1144527" cy="1143116"/>
            <a:chOff x="7927992" y="4030163"/>
            <a:chExt cx="860425" cy="859366"/>
          </a:xfrm>
        </p:grpSpPr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DD90F049-4C82-4CD3-B5CF-45D78664032D}"/>
                </a:ext>
              </a:extLst>
            </p:cNvPr>
            <p:cNvSpPr/>
            <p:nvPr/>
          </p:nvSpPr>
          <p:spPr>
            <a:xfrm>
              <a:off x="7929051" y="4030163"/>
              <a:ext cx="859366" cy="859366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EA307F9E-6553-47DF-AF2A-A41CEE4B35EB}"/>
                </a:ext>
              </a:extLst>
            </p:cNvPr>
            <p:cNvGrpSpPr/>
            <p:nvPr/>
          </p:nvGrpSpPr>
          <p:grpSpPr>
            <a:xfrm>
              <a:off x="7927992" y="4278082"/>
              <a:ext cx="415907" cy="415907"/>
              <a:chOff x="9278664" y="3978310"/>
              <a:chExt cx="363526" cy="363526"/>
            </a:xfrm>
          </p:grpSpPr>
          <p:sp>
            <p:nvSpPr>
              <p:cNvPr id="104" name="弧形 103">
                <a:extLst>
                  <a:ext uri="{FF2B5EF4-FFF2-40B4-BE49-F238E27FC236}">
                    <a16:creationId xmlns:a16="http://schemas.microsoft.com/office/drawing/2014/main" id="{6F6231A0-D3C0-41CE-971A-9D0A80FBEB19}"/>
                  </a:ext>
                </a:extLst>
              </p:cNvPr>
              <p:cNvSpPr/>
              <p:nvPr/>
            </p:nvSpPr>
            <p:spPr>
              <a:xfrm>
                <a:off x="9278664" y="3978310"/>
                <a:ext cx="363526" cy="363526"/>
              </a:xfrm>
              <a:prstGeom prst="arc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5" name="弧形 104">
                <a:extLst>
                  <a:ext uri="{FF2B5EF4-FFF2-40B4-BE49-F238E27FC236}">
                    <a16:creationId xmlns:a16="http://schemas.microsoft.com/office/drawing/2014/main" id="{3F0B5CA5-89CC-4C90-8B9C-350A87C4B01D}"/>
                  </a:ext>
                </a:extLst>
              </p:cNvPr>
              <p:cNvSpPr/>
              <p:nvPr/>
            </p:nvSpPr>
            <p:spPr>
              <a:xfrm rot="16200000">
                <a:off x="9278664" y="3978310"/>
                <a:ext cx="363526" cy="363526"/>
              </a:xfrm>
              <a:prstGeom prst="arc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1" name="组合 100">
              <a:extLst>
                <a:ext uri="{FF2B5EF4-FFF2-40B4-BE49-F238E27FC236}">
                  <a16:creationId xmlns:a16="http://schemas.microsoft.com/office/drawing/2014/main" id="{0E7AE6D9-87EC-4FF0-94BA-FF2932606761}"/>
                </a:ext>
              </a:extLst>
            </p:cNvPr>
            <p:cNvGrpSpPr/>
            <p:nvPr/>
          </p:nvGrpSpPr>
          <p:grpSpPr>
            <a:xfrm rot="10800000">
              <a:off x="8340725" y="4246296"/>
              <a:ext cx="447692" cy="447692"/>
              <a:chOff x="9278664" y="3978310"/>
              <a:chExt cx="363526" cy="363526"/>
            </a:xfrm>
          </p:grpSpPr>
          <p:sp>
            <p:nvSpPr>
              <p:cNvPr id="102" name="弧形 101">
                <a:extLst>
                  <a:ext uri="{FF2B5EF4-FFF2-40B4-BE49-F238E27FC236}">
                    <a16:creationId xmlns:a16="http://schemas.microsoft.com/office/drawing/2014/main" id="{5350257D-CB9C-4491-B12A-1EE266148944}"/>
                  </a:ext>
                </a:extLst>
              </p:cNvPr>
              <p:cNvSpPr/>
              <p:nvPr/>
            </p:nvSpPr>
            <p:spPr>
              <a:xfrm>
                <a:off x="9278664" y="3978310"/>
                <a:ext cx="363526" cy="363526"/>
              </a:xfrm>
              <a:prstGeom prst="arc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" name="弧形 102">
                <a:extLst>
                  <a:ext uri="{FF2B5EF4-FFF2-40B4-BE49-F238E27FC236}">
                    <a16:creationId xmlns:a16="http://schemas.microsoft.com/office/drawing/2014/main" id="{511B54C6-8F4E-4BD8-AB5F-B124846F44DA}"/>
                  </a:ext>
                </a:extLst>
              </p:cNvPr>
              <p:cNvSpPr/>
              <p:nvPr/>
            </p:nvSpPr>
            <p:spPr>
              <a:xfrm rot="16200000">
                <a:off x="9278664" y="3978310"/>
                <a:ext cx="363526" cy="363526"/>
              </a:xfrm>
              <a:prstGeom prst="arc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8420D6F2-E6C9-4FB5-8DBB-BC6CFFEFF51C}"/>
              </a:ext>
            </a:extLst>
          </p:cNvPr>
          <p:cNvGrpSpPr/>
          <p:nvPr/>
        </p:nvGrpSpPr>
        <p:grpSpPr>
          <a:xfrm>
            <a:off x="11313818" y="7035879"/>
            <a:ext cx="2218991" cy="546573"/>
            <a:chOff x="9790366" y="6368284"/>
            <a:chExt cx="1881571" cy="546573"/>
          </a:xfrm>
        </p:grpSpPr>
        <p:grpSp>
          <p:nvGrpSpPr>
            <p:cNvPr id="119" name="组合 118">
              <a:extLst>
                <a:ext uri="{FF2B5EF4-FFF2-40B4-BE49-F238E27FC236}">
                  <a16:creationId xmlns:a16="http://schemas.microsoft.com/office/drawing/2014/main" id="{92F2EA69-C2DE-4499-8156-6A0053046954}"/>
                </a:ext>
              </a:extLst>
            </p:cNvPr>
            <p:cNvGrpSpPr/>
            <p:nvPr/>
          </p:nvGrpSpPr>
          <p:grpSpPr>
            <a:xfrm>
              <a:off x="9790366" y="6368284"/>
              <a:ext cx="1881571" cy="527573"/>
              <a:chOff x="10001649" y="6526198"/>
              <a:chExt cx="693870" cy="194554"/>
            </a:xfrm>
          </p:grpSpPr>
          <p:grpSp>
            <p:nvGrpSpPr>
              <p:cNvPr id="124" name="组合 123">
                <a:extLst>
                  <a:ext uri="{FF2B5EF4-FFF2-40B4-BE49-F238E27FC236}">
                    <a16:creationId xmlns:a16="http://schemas.microsoft.com/office/drawing/2014/main" id="{6C4ABD2A-F023-4767-966F-3DF365386ECB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10001649" y="6526199"/>
                <a:ext cx="346935" cy="194553"/>
                <a:chOff x="6341887" y="5851186"/>
                <a:chExt cx="346935" cy="194553"/>
              </a:xfrm>
            </p:grpSpPr>
            <p:sp>
              <p:nvSpPr>
                <p:cNvPr id="128" name="矩形 127">
                  <a:extLst>
                    <a:ext uri="{FF2B5EF4-FFF2-40B4-BE49-F238E27FC236}">
                      <a16:creationId xmlns:a16="http://schemas.microsoft.com/office/drawing/2014/main" id="{C37A054E-81D8-4679-8A91-9CF4196307B2}"/>
                    </a:ext>
                  </a:extLst>
                </p:cNvPr>
                <p:cNvSpPr/>
                <p:nvPr/>
              </p:nvSpPr>
              <p:spPr>
                <a:xfrm>
                  <a:off x="6341887" y="5851186"/>
                  <a:ext cx="174489" cy="19455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" name="矩形 128">
                  <a:extLst>
                    <a:ext uri="{FF2B5EF4-FFF2-40B4-BE49-F238E27FC236}">
                      <a16:creationId xmlns:a16="http://schemas.microsoft.com/office/drawing/2014/main" id="{2C6929C2-AB17-4F14-910A-09893FFE7586}"/>
                    </a:ext>
                  </a:extLst>
                </p:cNvPr>
                <p:cNvSpPr/>
                <p:nvPr/>
              </p:nvSpPr>
              <p:spPr>
                <a:xfrm>
                  <a:off x="6514333" y="5851186"/>
                  <a:ext cx="174489" cy="19455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" name="组合 124">
                <a:extLst>
                  <a:ext uri="{FF2B5EF4-FFF2-40B4-BE49-F238E27FC236}">
                    <a16:creationId xmlns:a16="http://schemas.microsoft.com/office/drawing/2014/main" id="{7A74215E-6EB4-4A26-8964-0E6F1C3A3463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10348584" y="6526198"/>
                <a:ext cx="346935" cy="194553"/>
                <a:chOff x="6341887" y="5851186"/>
                <a:chExt cx="346935" cy="194553"/>
              </a:xfrm>
            </p:grpSpPr>
            <p:sp>
              <p:nvSpPr>
                <p:cNvPr id="126" name="矩形 125">
                  <a:extLst>
                    <a:ext uri="{FF2B5EF4-FFF2-40B4-BE49-F238E27FC236}">
                      <a16:creationId xmlns:a16="http://schemas.microsoft.com/office/drawing/2014/main" id="{7027F393-A1AD-48BC-A254-78C7D3421E35}"/>
                    </a:ext>
                  </a:extLst>
                </p:cNvPr>
                <p:cNvSpPr/>
                <p:nvPr/>
              </p:nvSpPr>
              <p:spPr>
                <a:xfrm>
                  <a:off x="6341887" y="5851186"/>
                  <a:ext cx="174489" cy="19455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" name="矩形 126">
                  <a:extLst>
                    <a:ext uri="{FF2B5EF4-FFF2-40B4-BE49-F238E27FC236}">
                      <a16:creationId xmlns:a16="http://schemas.microsoft.com/office/drawing/2014/main" id="{0E5EBF7A-3A33-4D86-B2CD-7ACCD0CEF1FA}"/>
                    </a:ext>
                  </a:extLst>
                </p:cNvPr>
                <p:cNvSpPr/>
                <p:nvPr/>
              </p:nvSpPr>
              <p:spPr>
                <a:xfrm>
                  <a:off x="6514333" y="5851186"/>
                  <a:ext cx="174489" cy="19455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文本框 119">
                  <a:extLst>
                    <a:ext uri="{FF2B5EF4-FFF2-40B4-BE49-F238E27FC236}">
                      <a16:creationId xmlns:a16="http://schemas.microsoft.com/office/drawing/2014/main" id="{45BB3780-BDA2-4BEF-ADF9-94F9248D9248}"/>
                    </a:ext>
                  </a:extLst>
                </p:cNvPr>
                <p:cNvSpPr txBox="1"/>
                <p:nvPr/>
              </p:nvSpPr>
              <p:spPr>
                <a:xfrm>
                  <a:off x="9790367" y="6437867"/>
                  <a:ext cx="544890" cy="47699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0" name="文本框 119">
                  <a:extLst>
                    <a:ext uri="{FF2B5EF4-FFF2-40B4-BE49-F238E27FC236}">
                      <a16:creationId xmlns:a16="http://schemas.microsoft.com/office/drawing/2014/main" id="{45BB3780-BDA2-4BEF-ADF9-94F9248D92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90367" y="6437867"/>
                  <a:ext cx="544890" cy="47699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文本框 120">
                  <a:extLst>
                    <a:ext uri="{FF2B5EF4-FFF2-40B4-BE49-F238E27FC236}">
                      <a16:creationId xmlns:a16="http://schemas.microsoft.com/office/drawing/2014/main" id="{FBD3B2DA-E9AB-463D-928F-958C827B4C43}"/>
                    </a:ext>
                  </a:extLst>
                </p:cNvPr>
                <p:cNvSpPr txBox="1"/>
                <p:nvPr/>
              </p:nvSpPr>
              <p:spPr>
                <a:xfrm>
                  <a:off x="10183492" y="6437867"/>
                  <a:ext cx="672829" cy="47699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1" name="文本框 120">
                  <a:extLst>
                    <a:ext uri="{FF2B5EF4-FFF2-40B4-BE49-F238E27FC236}">
                      <a16:creationId xmlns:a16="http://schemas.microsoft.com/office/drawing/2014/main" id="{FBD3B2DA-E9AB-463D-928F-958C827B4C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3492" y="6437867"/>
                  <a:ext cx="672829" cy="47699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文本框 121">
                  <a:extLst>
                    <a:ext uri="{FF2B5EF4-FFF2-40B4-BE49-F238E27FC236}">
                      <a16:creationId xmlns:a16="http://schemas.microsoft.com/office/drawing/2014/main" id="{9CD39353-EF06-44E1-AFEC-A1BAC0F8B596}"/>
                    </a:ext>
                  </a:extLst>
                </p:cNvPr>
                <p:cNvSpPr txBox="1"/>
                <p:nvPr/>
              </p:nvSpPr>
              <p:spPr>
                <a:xfrm>
                  <a:off x="10667182" y="6437867"/>
                  <a:ext cx="672829" cy="47699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2" name="文本框 121">
                  <a:extLst>
                    <a:ext uri="{FF2B5EF4-FFF2-40B4-BE49-F238E27FC236}">
                      <a16:creationId xmlns:a16="http://schemas.microsoft.com/office/drawing/2014/main" id="{9CD39353-EF06-44E1-AFEC-A1BAC0F8B5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67182" y="6437867"/>
                  <a:ext cx="672829" cy="47699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文本框 122">
                  <a:extLst>
                    <a:ext uri="{FF2B5EF4-FFF2-40B4-BE49-F238E27FC236}">
                      <a16:creationId xmlns:a16="http://schemas.microsoft.com/office/drawing/2014/main" id="{6C140B84-C916-428E-AFAF-82F98EBD1F54}"/>
                    </a:ext>
                  </a:extLst>
                </p:cNvPr>
                <p:cNvSpPr txBox="1"/>
                <p:nvPr/>
              </p:nvSpPr>
              <p:spPr>
                <a:xfrm>
                  <a:off x="11274181" y="6432014"/>
                  <a:ext cx="397756" cy="47699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3" name="文本框 122">
                  <a:extLst>
                    <a:ext uri="{FF2B5EF4-FFF2-40B4-BE49-F238E27FC236}">
                      <a16:creationId xmlns:a16="http://schemas.microsoft.com/office/drawing/2014/main" id="{6C140B84-C916-428E-AFAF-82F98EBD1F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74181" y="6432014"/>
                  <a:ext cx="397756" cy="476990"/>
                </a:xfrm>
                <a:prstGeom prst="rect">
                  <a:avLst/>
                </a:prstGeom>
                <a:blipFill>
                  <a:blip r:embed="rId15"/>
                  <a:stretch>
                    <a:fillRect l="-181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E1CCFDEC-B740-42B8-96A3-2ECFDD15B638}"/>
              </a:ext>
            </a:extLst>
          </p:cNvPr>
          <p:cNvGrpSpPr/>
          <p:nvPr/>
        </p:nvGrpSpPr>
        <p:grpSpPr>
          <a:xfrm>
            <a:off x="11313818" y="7883389"/>
            <a:ext cx="2218991" cy="546573"/>
            <a:chOff x="9790366" y="6368284"/>
            <a:chExt cx="1881571" cy="546573"/>
          </a:xfrm>
        </p:grpSpPr>
        <p:grpSp>
          <p:nvGrpSpPr>
            <p:cNvPr id="131" name="组合 130">
              <a:extLst>
                <a:ext uri="{FF2B5EF4-FFF2-40B4-BE49-F238E27FC236}">
                  <a16:creationId xmlns:a16="http://schemas.microsoft.com/office/drawing/2014/main" id="{C88F1872-F88A-40B1-8920-6D13469CC07E}"/>
                </a:ext>
              </a:extLst>
            </p:cNvPr>
            <p:cNvGrpSpPr/>
            <p:nvPr/>
          </p:nvGrpSpPr>
          <p:grpSpPr>
            <a:xfrm>
              <a:off x="9790366" y="6368284"/>
              <a:ext cx="1881571" cy="527573"/>
              <a:chOff x="10001649" y="6526198"/>
              <a:chExt cx="693870" cy="194554"/>
            </a:xfrm>
          </p:grpSpPr>
          <p:grpSp>
            <p:nvGrpSpPr>
              <p:cNvPr id="136" name="组合 135">
                <a:extLst>
                  <a:ext uri="{FF2B5EF4-FFF2-40B4-BE49-F238E27FC236}">
                    <a16:creationId xmlns:a16="http://schemas.microsoft.com/office/drawing/2014/main" id="{B1870CED-DB0D-480D-B2EA-8CC6DAA7AF12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10001649" y="6526199"/>
                <a:ext cx="346935" cy="194553"/>
                <a:chOff x="6341887" y="5851186"/>
                <a:chExt cx="346935" cy="194553"/>
              </a:xfrm>
            </p:grpSpPr>
            <p:sp>
              <p:nvSpPr>
                <p:cNvPr id="140" name="矩形 139">
                  <a:extLst>
                    <a:ext uri="{FF2B5EF4-FFF2-40B4-BE49-F238E27FC236}">
                      <a16:creationId xmlns:a16="http://schemas.microsoft.com/office/drawing/2014/main" id="{118DAA05-A6E9-43D0-9C7C-E08E5FB74624}"/>
                    </a:ext>
                  </a:extLst>
                </p:cNvPr>
                <p:cNvSpPr/>
                <p:nvPr/>
              </p:nvSpPr>
              <p:spPr>
                <a:xfrm>
                  <a:off x="6341887" y="5851186"/>
                  <a:ext cx="174489" cy="19455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" name="矩形 140">
                  <a:extLst>
                    <a:ext uri="{FF2B5EF4-FFF2-40B4-BE49-F238E27FC236}">
                      <a16:creationId xmlns:a16="http://schemas.microsoft.com/office/drawing/2014/main" id="{9E304131-9489-4688-A101-81D9F6D15D13}"/>
                    </a:ext>
                  </a:extLst>
                </p:cNvPr>
                <p:cNvSpPr/>
                <p:nvPr/>
              </p:nvSpPr>
              <p:spPr>
                <a:xfrm>
                  <a:off x="6514333" y="5851186"/>
                  <a:ext cx="174489" cy="19455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7" name="组合 136">
                <a:extLst>
                  <a:ext uri="{FF2B5EF4-FFF2-40B4-BE49-F238E27FC236}">
                    <a16:creationId xmlns:a16="http://schemas.microsoft.com/office/drawing/2014/main" id="{CD87D311-F420-4A5A-9381-C2DD034E6329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10348584" y="6526198"/>
                <a:ext cx="346935" cy="194553"/>
                <a:chOff x="6341887" y="5851186"/>
                <a:chExt cx="346935" cy="194553"/>
              </a:xfrm>
            </p:grpSpPr>
            <p:sp>
              <p:nvSpPr>
                <p:cNvPr id="138" name="矩形 137">
                  <a:extLst>
                    <a:ext uri="{FF2B5EF4-FFF2-40B4-BE49-F238E27FC236}">
                      <a16:creationId xmlns:a16="http://schemas.microsoft.com/office/drawing/2014/main" id="{5C32CC79-EEFE-40EA-A720-50B5BCAB57BA}"/>
                    </a:ext>
                  </a:extLst>
                </p:cNvPr>
                <p:cNvSpPr/>
                <p:nvPr/>
              </p:nvSpPr>
              <p:spPr>
                <a:xfrm>
                  <a:off x="6341887" y="5851186"/>
                  <a:ext cx="174489" cy="19455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" name="矩形 138">
                  <a:extLst>
                    <a:ext uri="{FF2B5EF4-FFF2-40B4-BE49-F238E27FC236}">
                      <a16:creationId xmlns:a16="http://schemas.microsoft.com/office/drawing/2014/main" id="{41FD3CDF-82A4-43BB-AC08-DDE727C26B78}"/>
                    </a:ext>
                  </a:extLst>
                </p:cNvPr>
                <p:cNvSpPr/>
                <p:nvPr/>
              </p:nvSpPr>
              <p:spPr>
                <a:xfrm>
                  <a:off x="6514333" y="5851186"/>
                  <a:ext cx="174489" cy="19455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文本框 131">
                  <a:extLst>
                    <a:ext uri="{FF2B5EF4-FFF2-40B4-BE49-F238E27FC236}">
                      <a16:creationId xmlns:a16="http://schemas.microsoft.com/office/drawing/2014/main" id="{2A58900C-4F99-4A4E-89D6-3F3E5DC47DA2}"/>
                    </a:ext>
                  </a:extLst>
                </p:cNvPr>
                <p:cNvSpPr txBox="1"/>
                <p:nvPr/>
              </p:nvSpPr>
              <p:spPr>
                <a:xfrm>
                  <a:off x="9790367" y="6437867"/>
                  <a:ext cx="544890" cy="47699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2" name="文本框 131">
                  <a:extLst>
                    <a:ext uri="{FF2B5EF4-FFF2-40B4-BE49-F238E27FC236}">
                      <a16:creationId xmlns:a16="http://schemas.microsoft.com/office/drawing/2014/main" id="{2A58900C-4F99-4A4E-89D6-3F3E5DC47D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90367" y="6437867"/>
                  <a:ext cx="544890" cy="47699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文本框 132">
                  <a:extLst>
                    <a:ext uri="{FF2B5EF4-FFF2-40B4-BE49-F238E27FC236}">
                      <a16:creationId xmlns:a16="http://schemas.microsoft.com/office/drawing/2014/main" id="{9CF706CD-6CF4-4306-A16F-D436E54F00D3}"/>
                    </a:ext>
                  </a:extLst>
                </p:cNvPr>
                <p:cNvSpPr txBox="1"/>
                <p:nvPr/>
              </p:nvSpPr>
              <p:spPr>
                <a:xfrm>
                  <a:off x="10183492" y="6437867"/>
                  <a:ext cx="672829" cy="47699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3" name="文本框 132">
                  <a:extLst>
                    <a:ext uri="{FF2B5EF4-FFF2-40B4-BE49-F238E27FC236}">
                      <a16:creationId xmlns:a16="http://schemas.microsoft.com/office/drawing/2014/main" id="{9CF706CD-6CF4-4306-A16F-D436E54F00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3492" y="6437867"/>
                  <a:ext cx="672829" cy="47699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文本框 133">
                  <a:extLst>
                    <a:ext uri="{FF2B5EF4-FFF2-40B4-BE49-F238E27FC236}">
                      <a16:creationId xmlns:a16="http://schemas.microsoft.com/office/drawing/2014/main" id="{6875D49A-82A0-4D50-8753-EDF841C1E0EE}"/>
                    </a:ext>
                  </a:extLst>
                </p:cNvPr>
                <p:cNvSpPr txBox="1"/>
                <p:nvPr/>
              </p:nvSpPr>
              <p:spPr>
                <a:xfrm>
                  <a:off x="10667182" y="6437867"/>
                  <a:ext cx="672829" cy="47699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4" name="文本框 133">
                  <a:extLst>
                    <a:ext uri="{FF2B5EF4-FFF2-40B4-BE49-F238E27FC236}">
                      <a16:creationId xmlns:a16="http://schemas.microsoft.com/office/drawing/2014/main" id="{6875D49A-82A0-4D50-8753-EDF841C1E0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67182" y="6437867"/>
                  <a:ext cx="672829" cy="47699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文本框 134">
                  <a:extLst>
                    <a:ext uri="{FF2B5EF4-FFF2-40B4-BE49-F238E27FC236}">
                      <a16:creationId xmlns:a16="http://schemas.microsoft.com/office/drawing/2014/main" id="{61FDD32C-2F1E-49DD-8CC3-AC562E141CE2}"/>
                    </a:ext>
                  </a:extLst>
                </p:cNvPr>
                <p:cNvSpPr txBox="1"/>
                <p:nvPr/>
              </p:nvSpPr>
              <p:spPr>
                <a:xfrm>
                  <a:off x="11274181" y="6432014"/>
                  <a:ext cx="397756" cy="47699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5" name="文本框 134">
                  <a:extLst>
                    <a:ext uri="{FF2B5EF4-FFF2-40B4-BE49-F238E27FC236}">
                      <a16:creationId xmlns:a16="http://schemas.microsoft.com/office/drawing/2014/main" id="{61FDD32C-2F1E-49DD-8CC3-AC562E141C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74181" y="6432014"/>
                  <a:ext cx="397756" cy="476990"/>
                </a:xfrm>
                <a:prstGeom prst="rect">
                  <a:avLst/>
                </a:prstGeom>
                <a:blipFill>
                  <a:blip r:embed="rId19"/>
                  <a:stretch>
                    <a:fillRect l="-181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F5E7D5D9-890B-4381-816F-A9DF5FC2B442}"/>
              </a:ext>
            </a:extLst>
          </p:cNvPr>
          <p:cNvGrpSpPr/>
          <p:nvPr/>
        </p:nvGrpSpPr>
        <p:grpSpPr>
          <a:xfrm>
            <a:off x="11312241" y="8817298"/>
            <a:ext cx="2218991" cy="546573"/>
            <a:chOff x="9790366" y="6368284"/>
            <a:chExt cx="1881571" cy="546573"/>
          </a:xfrm>
        </p:grpSpPr>
        <p:grpSp>
          <p:nvGrpSpPr>
            <p:cNvPr id="143" name="组合 142">
              <a:extLst>
                <a:ext uri="{FF2B5EF4-FFF2-40B4-BE49-F238E27FC236}">
                  <a16:creationId xmlns:a16="http://schemas.microsoft.com/office/drawing/2014/main" id="{60AC3579-4B19-40CC-A333-0D89E1FCFD01}"/>
                </a:ext>
              </a:extLst>
            </p:cNvPr>
            <p:cNvGrpSpPr/>
            <p:nvPr/>
          </p:nvGrpSpPr>
          <p:grpSpPr>
            <a:xfrm>
              <a:off x="9790366" y="6368284"/>
              <a:ext cx="1881571" cy="527573"/>
              <a:chOff x="10001649" y="6526198"/>
              <a:chExt cx="693870" cy="194554"/>
            </a:xfrm>
          </p:grpSpPr>
          <p:grpSp>
            <p:nvGrpSpPr>
              <p:cNvPr id="148" name="组合 147">
                <a:extLst>
                  <a:ext uri="{FF2B5EF4-FFF2-40B4-BE49-F238E27FC236}">
                    <a16:creationId xmlns:a16="http://schemas.microsoft.com/office/drawing/2014/main" id="{BF65974B-01CB-4C23-BBFF-F9D626002AE9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10001649" y="6526199"/>
                <a:ext cx="346935" cy="194553"/>
                <a:chOff x="6341887" y="5851186"/>
                <a:chExt cx="346935" cy="194553"/>
              </a:xfrm>
            </p:grpSpPr>
            <p:sp>
              <p:nvSpPr>
                <p:cNvPr id="152" name="矩形 151">
                  <a:extLst>
                    <a:ext uri="{FF2B5EF4-FFF2-40B4-BE49-F238E27FC236}">
                      <a16:creationId xmlns:a16="http://schemas.microsoft.com/office/drawing/2014/main" id="{96EFE6A7-A1DB-4862-81A2-E675BA7DE6C8}"/>
                    </a:ext>
                  </a:extLst>
                </p:cNvPr>
                <p:cNvSpPr/>
                <p:nvPr/>
              </p:nvSpPr>
              <p:spPr>
                <a:xfrm>
                  <a:off x="6341887" y="5851186"/>
                  <a:ext cx="174489" cy="19455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" name="矩形 152">
                  <a:extLst>
                    <a:ext uri="{FF2B5EF4-FFF2-40B4-BE49-F238E27FC236}">
                      <a16:creationId xmlns:a16="http://schemas.microsoft.com/office/drawing/2014/main" id="{9F7FFC69-2B2B-4034-8AD7-A4625A784D46}"/>
                    </a:ext>
                  </a:extLst>
                </p:cNvPr>
                <p:cNvSpPr/>
                <p:nvPr/>
              </p:nvSpPr>
              <p:spPr>
                <a:xfrm>
                  <a:off x="6514333" y="5851186"/>
                  <a:ext cx="174489" cy="19455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9" name="组合 148">
                <a:extLst>
                  <a:ext uri="{FF2B5EF4-FFF2-40B4-BE49-F238E27FC236}">
                    <a16:creationId xmlns:a16="http://schemas.microsoft.com/office/drawing/2014/main" id="{61154901-300B-4870-BC95-A18DFB09ED21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10348584" y="6526198"/>
                <a:ext cx="346935" cy="194553"/>
                <a:chOff x="6341887" y="5851186"/>
                <a:chExt cx="346935" cy="194553"/>
              </a:xfrm>
            </p:grpSpPr>
            <p:sp>
              <p:nvSpPr>
                <p:cNvPr id="150" name="矩形 149">
                  <a:extLst>
                    <a:ext uri="{FF2B5EF4-FFF2-40B4-BE49-F238E27FC236}">
                      <a16:creationId xmlns:a16="http://schemas.microsoft.com/office/drawing/2014/main" id="{7EC6FD60-5C4D-4B4F-B8E2-52829010CEBB}"/>
                    </a:ext>
                  </a:extLst>
                </p:cNvPr>
                <p:cNvSpPr/>
                <p:nvPr/>
              </p:nvSpPr>
              <p:spPr>
                <a:xfrm>
                  <a:off x="6341887" y="5851186"/>
                  <a:ext cx="174489" cy="19455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" name="矩形 150">
                  <a:extLst>
                    <a:ext uri="{FF2B5EF4-FFF2-40B4-BE49-F238E27FC236}">
                      <a16:creationId xmlns:a16="http://schemas.microsoft.com/office/drawing/2014/main" id="{1363BE44-B836-4E25-90DF-0A6F602A35BB}"/>
                    </a:ext>
                  </a:extLst>
                </p:cNvPr>
                <p:cNvSpPr/>
                <p:nvPr/>
              </p:nvSpPr>
              <p:spPr>
                <a:xfrm>
                  <a:off x="6514333" y="5851186"/>
                  <a:ext cx="174489" cy="19455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文本框 143">
                  <a:extLst>
                    <a:ext uri="{FF2B5EF4-FFF2-40B4-BE49-F238E27FC236}">
                      <a16:creationId xmlns:a16="http://schemas.microsoft.com/office/drawing/2014/main" id="{7D627B39-2E0E-48BE-B7AA-4026E4FB0741}"/>
                    </a:ext>
                  </a:extLst>
                </p:cNvPr>
                <p:cNvSpPr txBox="1"/>
                <p:nvPr/>
              </p:nvSpPr>
              <p:spPr>
                <a:xfrm>
                  <a:off x="9790367" y="6437867"/>
                  <a:ext cx="544890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𝚫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oMath>
                    </m:oMathPara>
                  </a14:m>
                  <a:endPara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4" name="文本框 143">
                  <a:extLst>
                    <a:ext uri="{FF2B5EF4-FFF2-40B4-BE49-F238E27FC236}">
                      <a16:creationId xmlns:a16="http://schemas.microsoft.com/office/drawing/2014/main" id="{7D627B39-2E0E-48BE-B7AA-4026E4FB07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90367" y="6437867"/>
                  <a:ext cx="544890" cy="461665"/>
                </a:xfrm>
                <a:prstGeom prst="rect">
                  <a:avLst/>
                </a:prstGeom>
                <a:blipFill>
                  <a:blip r:embed="rId20"/>
                  <a:stretch>
                    <a:fillRect l="-19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文本框 144">
                  <a:extLst>
                    <a:ext uri="{FF2B5EF4-FFF2-40B4-BE49-F238E27FC236}">
                      <a16:creationId xmlns:a16="http://schemas.microsoft.com/office/drawing/2014/main" id="{2685BA8E-17C7-4354-B0D7-79764BE4E02F}"/>
                    </a:ext>
                  </a:extLst>
                </p:cNvPr>
                <p:cNvSpPr txBox="1"/>
                <p:nvPr/>
              </p:nvSpPr>
              <p:spPr>
                <a:xfrm>
                  <a:off x="10183492" y="6437867"/>
                  <a:ext cx="672829" cy="47699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𝚫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𝒚</m:t>
                        </m:r>
                      </m:oMath>
                    </m:oMathPara>
                  </a14:m>
                  <a:endPara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5" name="文本框 144">
                  <a:extLst>
                    <a:ext uri="{FF2B5EF4-FFF2-40B4-BE49-F238E27FC236}">
                      <a16:creationId xmlns:a16="http://schemas.microsoft.com/office/drawing/2014/main" id="{2685BA8E-17C7-4354-B0D7-79764BE4E0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3492" y="6437867"/>
                  <a:ext cx="672829" cy="476990"/>
                </a:xfrm>
                <a:prstGeom prst="rect">
                  <a:avLst/>
                </a:prstGeom>
                <a:blipFill>
                  <a:blip r:embed="rId21"/>
                  <a:stretch>
                    <a:fillRect b="-141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文本框 145">
                  <a:extLst>
                    <a:ext uri="{FF2B5EF4-FFF2-40B4-BE49-F238E27FC236}">
                      <a16:creationId xmlns:a16="http://schemas.microsoft.com/office/drawing/2014/main" id="{AB513F19-776B-4474-87BA-BBEA27E61A13}"/>
                    </a:ext>
                  </a:extLst>
                </p:cNvPr>
                <p:cNvSpPr txBox="1"/>
                <p:nvPr/>
              </p:nvSpPr>
              <p:spPr>
                <a:xfrm>
                  <a:off x="10667182" y="6437867"/>
                  <a:ext cx="672829" cy="47699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𝜟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𝒉</m:t>
                        </m:r>
                      </m:oMath>
                    </m:oMathPara>
                  </a14:m>
                  <a:endPara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6" name="文本框 145">
                  <a:extLst>
                    <a:ext uri="{FF2B5EF4-FFF2-40B4-BE49-F238E27FC236}">
                      <a16:creationId xmlns:a16="http://schemas.microsoft.com/office/drawing/2014/main" id="{AB513F19-776B-4474-87BA-BBEA27E61A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67182" y="6437867"/>
                  <a:ext cx="672829" cy="476990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文本框 146">
                  <a:extLst>
                    <a:ext uri="{FF2B5EF4-FFF2-40B4-BE49-F238E27FC236}">
                      <a16:creationId xmlns:a16="http://schemas.microsoft.com/office/drawing/2014/main" id="{EEA3534B-02F1-4DC9-8776-2CFFE81E5376}"/>
                    </a:ext>
                  </a:extLst>
                </p:cNvPr>
                <p:cNvSpPr txBox="1"/>
                <p:nvPr/>
              </p:nvSpPr>
              <p:spPr>
                <a:xfrm>
                  <a:off x="11274181" y="6432014"/>
                  <a:ext cx="397756" cy="47699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𝜟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𝒘</m:t>
                        </m:r>
                      </m:oMath>
                    </m:oMathPara>
                  </a14:m>
                  <a:endPara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7" name="文本框 146">
                  <a:extLst>
                    <a:ext uri="{FF2B5EF4-FFF2-40B4-BE49-F238E27FC236}">
                      <a16:creationId xmlns:a16="http://schemas.microsoft.com/office/drawing/2014/main" id="{EEA3534B-02F1-4DC9-8776-2CFFE81E53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74181" y="6432014"/>
                  <a:ext cx="397756" cy="476990"/>
                </a:xfrm>
                <a:prstGeom prst="rect">
                  <a:avLst/>
                </a:prstGeom>
                <a:blipFill>
                  <a:blip r:embed="rId23"/>
                  <a:stretch>
                    <a:fillRect l="-28571" r="-116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7E8AF4BC-2436-483F-8932-9634D687B774}"/>
              </a:ext>
            </a:extLst>
          </p:cNvPr>
          <p:cNvGrpSpPr/>
          <p:nvPr/>
        </p:nvGrpSpPr>
        <p:grpSpPr>
          <a:xfrm>
            <a:off x="11312235" y="9539148"/>
            <a:ext cx="1257112" cy="646331"/>
            <a:chOff x="11312235" y="4498829"/>
            <a:chExt cx="1257112" cy="646331"/>
          </a:xfrm>
        </p:grpSpPr>
        <p:grpSp>
          <p:nvGrpSpPr>
            <p:cNvPr id="172" name="组合 171">
              <a:extLst>
                <a:ext uri="{FF2B5EF4-FFF2-40B4-BE49-F238E27FC236}">
                  <a16:creationId xmlns:a16="http://schemas.microsoft.com/office/drawing/2014/main" id="{D203F150-BF36-4EE4-84AE-9FB058076422}"/>
                </a:ext>
              </a:extLst>
            </p:cNvPr>
            <p:cNvGrpSpPr>
              <a:grpSpLocks/>
            </p:cNvGrpSpPr>
            <p:nvPr/>
          </p:nvGrpSpPr>
          <p:grpSpPr>
            <a:xfrm>
              <a:off x="11312235" y="4611860"/>
              <a:ext cx="1109496" cy="527570"/>
              <a:chOff x="6341887" y="5851186"/>
              <a:chExt cx="346935" cy="194553"/>
            </a:xfrm>
          </p:grpSpPr>
          <p:sp>
            <p:nvSpPr>
              <p:cNvPr id="176" name="矩形 175">
                <a:extLst>
                  <a:ext uri="{FF2B5EF4-FFF2-40B4-BE49-F238E27FC236}">
                    <a16:creationId xmlns:a16="http://schemas.microsoft.com/office/drawing/2014/main" id="{91573EA3-A2D0-4FBB-92D2-D79C801A88F7}"/>
                  </a:ext>
                </a:extLst>
              </p:cNvPr>
              <p:cNvSpPr/>
              <p:nvPr/>
            </p:nvSpPr>
            <p:spPr>
              <a:xfrm>
                <a:off x="6341887" y="5851186"/>
                <a:ext cx="174489" cy="19455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7" name="矩形 176">
                <a:extLst>
                  <a:ext uri="{FF2B5EF4-FFF2-40B4-BE49-F238E27FC236}">
                    <a16:creationId xmlns:a16="http://schemas.microsoft.com/office/drawing/2014/main" id="{E63D91B2-4DC3-497E-9EBC-A1D304767552}"/>
                  </a:ext>
                </a:extLst>
              </p:cNvPr>
              <p:cNvSpPr/>
              <p:nvPr/>
            </p:nvSpPr>
            <p:spPr>
              <a:xfrm>
                <a:off x="6514333" y="5851186"/>
                <a:ext cx="174489" cy="19455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文本框 167">
                  <a:extLst>
                    <a:ext uri="{FF2B5EF4-FFF2-40B4-BE49-F238E27FC236}">
                      <a16:creationId xmlns:a16="http://schemas.microsoft.com/office/drawing/2014/main" id="{251C854D-D78D-4B9A-BD8C-72E70D01F016}"/>
                    </a:ext>
                  </a:extLst>
                </p:cNvPr>
                <p:cNvSpPr txBox="1"/>
                <p:nvPr/>
              </p:nvSpPr>
              <p:spPr>
                <a:xfrm>
                  <a:off x="11312236" y="4498829"/>
                  <a:ext cx="642605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oMath>
                    </m:oMathPara>
                  </a14:m>
                  <a:endParaRPr lang="zh-CN" altLang="en-US" sz="3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8" name="文本框 167">
                  <a:extLst>
                    <a:ext uri="{FF2B5EF4-FFF2-40B4-BE49-F238E27FC236}">
                      <a16:creationId xmlns:a16="http://schemas.microsoft.com/office/drawing/2014/main" id="{251C854D-D78D-4B9A-BD8C-72E70D01F0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12236" y="4498829"/>
                  <a:ext cx="642605" cy="646331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文本框 168">
                  <a:extLst>
                    <a:ext uri="{FF2B5EF4-FFF2-40B4-BE49-F238E27FC236}">
                      <a16:creationId xmlns:a16="http://schemas.microsoft.com/office/drawing/2014/main" id="{39CFE94A-CD71-40B6-9ABD-E78A3946B017}"/>
                    </a:ext>
                  </a:extLst>
                </p:cNvPr>
                <p:cNvSpPr txBox="1"/>
                <p:nvPr/>
              </p:nvSpPr>
              <p:spPr>
                <a:xfrm>
                  <a:off x="11775860" y="4498829"/>
                  <a:ext cx="793487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𝒚</m:t>
                        </m:r>
                      </m:oMath>
                    </m:oMathPara>
                  </a14:m>
                  <a:endParaRPr lang="zh-CN" altLang="en-US" sz="3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9" name="文本框 168">
                  <a:extLst>
                    <a:ext uri="{FF2B5EF4-FFF2-40B4-BE49-F238E27FC236}">
                      <a16:creationId xmlns:a16="http://schemas.microsoft.com/office/drawing/2014/main" id="{39CFE94A-CD71-40B6-9ABD-E78A3946B0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75860" y="4498829"/>
                  <a:ext cx="793487" cy="646331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FA41E0A2-48CE-42B3-B01D-17CCC894DCF6}"/>
              </a:ext>
            </a:extLst>
          </p:cNvPr>
          <p:cNvGrpSpPr/>
          <p:nvPr/>
        </p:nvGrpSpPr>
        <p:grpSpPr>
          <a:xfrm>
            <a:off x="5092203" y="8055292"/>
            <a:ext cx="762000" cy="762000"/>
            <a:chOff x="5092203" y="3014979"/>
            <a:chExt cx="762000" cy="762000"/>
          </a:xfrm>
        </p:grpSpPr>
        <p:sp>
          <p:nvSpPr>
            <p:cNvPr id="155" name="椭圆 154">
              <a:extLst>
                <a:ext uri="{FF2B5EF4-FFF2-40B4-BE49-F238E27FC236}">
                  <a16:creationId xmlns:a16="http://schemas.microsoft.com/office/drawing/2014/main" id="{83DF20A1-73FC-49A4-AE07-44BB9827D248}"/>
                </a:ext>
              </a:extLst>
            </p:cNvPr>
            <p:cNvSpPr/>
            <p:nvPr/>
          </p:nvSpPr>
          <p:spPr>
            <a:xfrm>
              <a:off x="5092203" y="3014979"/>
              <a:ext cx="762000" cy="762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4277087B-E7E0-4B83-9AD8-E36A7ED3C78D}"/>
                </a:ext>
              </a:extLst>
            </p:cNvPr>
            <p:cNvSpPr/>
            <p:nvPr/>
          </p:nvSpPr>
          <p:spPr>
            <a:xfrm>
              <a:off x="5320052" y="3242828"/>
              <a:ext cx="306301" cy="30630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DF5346B0-2407-41DB-8537-1253EDB732DE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92847" y="7853297"/>
            <a:ext cx="201996" cy="20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123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DF8C4171-ECF9-4035-AB2D-4879F4D0721E}"/>
              </a:ext>
            </a:extLst>
          </p:cNvPr>
          <p:cNvGrpSpPr/>
          <p:nvPr/>
        </p:nvGrpSpPr>
        <p:grpSpPr>
          <a:xfrm>
            <a:off x="1484018" y="5562138"/>
            <a:ext cx="2218991" cy="546573"/>
            <a:chOff x="9790366" y="6368284"/>
            <a:chExt cx="1881571" cy="546573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AC44F932-B0D8-431C-8822-120B7B0FCB11}"/>
                </a:ext>
              </a:extLst>
            </p:cNvPr>
            <p:cNvGrpSpPr/>
            <p:nvPr/>
          </p:nvGrpSpPr>
          <p:grpSpPr>
            <a:xfrm>
              <a:off x="9790366" y="6368284"/>
              <a:ext cx="1881571" cy="527573"/>
              <a:chOff x="10001649" y="6526198"/>
              <a:chExt cx="693870" cy="194554"/>
            </a:xfrm>
          </p:grpSpPr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B87DF35E-CE73-4D9F-BA61-F9D16FA0532A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10001649" y="6526199"/>
                <a:ext cx="346935" cy="194553"/>
                <a:chOff x="6341887" y="5851186"/>
                <a:chExt cx="346935" cy="194553"/>
              </a:xfrm>
            </p:grpSpPr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62DD3E5A-4E96-4322-A98F-85CFE6558904}"/>
                    </a:ext>
                  </a:extLst>
                </p:cNvPr>
                <p:cNvSpPr/>
                <p:nvPr/>
              </p:nvSpPr>
              <p:spPr>
                <a:xfrm>
                  <a:off x="6341887" y="5851186"/>
                  <a:ext cx="174489" cy="19455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61B14D8E-6088-458F-94C4-8FFD97190763}"/>
                    </a:ext>
                  </a:extLst>
                </p:cNvPr>
                <p:cNvSpPr/>
                <p:nvPr/>
              </p:nvSpPr>
              <p:spPr>
                <a:xfrm>
                  <a:off x="6514333" y="5851186"/>
                  <a:ext cx="174489" cy="19455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B169B41B-2342-4B1D-917E-D78E30363C52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10348584" y="6526198"/>
                <a:ext cx="346935" cy="194553"/>
                <a:chOff x="6341887" y="5851186"/>
                <a:chExt cx="346935" cy="194553"/>
              </a:xfrm>
            </p:grpSpPr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78367D37-E2B7-4921-B57D-2CB398C83EA5}"/>
                    </a:ext>
                  </a:extLst>
                </p:cNvPr>
                <p:cNvSpPr/>
                <p:nvPr/>
              </p:nvSpPr>
              <p:spPr>
                <a:xfrm>
                  <a:off x="6341887" y="5851186"/>
                  <a:ext cx="174489" cy="19455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022A8DE8-DAD6-4170-A7CB-98C25E4AE1C2}"/>
                    </a:ext>
                  </a:extLst>
                </p:cNvPr>
                <p:cNvSpPr/>
                <p:nvPr/>
              </p:nvSpPr>
              <p:spPr>
                <a:xfrm>
                  <a:off x="6514333" y="5851186"/>
                  <a:ext cx="174489" cy="19455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9D912667-1752-45D6-AE28-C810619DE866}"/>
                    </a:ext>
                  </a:extLst>
                </p:cNvPr>
                <p:cNvSpPr txBox="1"/>
                <p:nvPr/>
              </p:nvSpPr>
              <p:spPr>
                <a:xfrm>
                  <a:off x="9790367" y="6437867"/>
                  <a:ext cx="544890" cy="47699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0" name="文本框 119">
                  <a:extLst>
                    <a:ext uri="{FF2B5EF4-FFF2-40B4-BE49-F238E27FC236}">
                      <a16:creationId xmlns:a16="http://schemas.microsoft.com/office/drawing/2014/main" id="{45BB3780-BDA2-4BEF-ADF9-94F9248D92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90367" y="6437867"/>
                  <a:ext cx="544890" cy="47699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C700F622-075A-4A45-B761-493FD821C325}"/>
                    </a:ext>
                  </a:extLst>
                </p:cNvPr>
                <p:cNvSpPr txBox="1"/>
                <p:nvPr/>
              </p:nvSpPr>
              <p:spPr>
                <a:xfrm>
                  <a:off x="10183492" y="6437867"/>
                  <a:ext cx="672829" cy="47699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1" name="文本框 120">
                  <a:extLst>
                    <a:ext uri="{FF2B5EF4-FFF2-40B4-BE49-F238E27FC236}">
                      <a16:creationId xmlns:a16="http://schemas.microsoft.com/office/drawing/2014/main" id="{FBD3B2DA-E9AB-463D-928F-958C827B4C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3492" y="6437867"/>
                  <a:ext cx="672829" cy="47699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6C608812-374A-407C-92DD-1F9EBE89B199}"/>
                    </a:ext>
                  </a:extLst>
                </p:cNvPr>
                <p:cNvSpPr txBox="1"/>
                <p:nvPr/>
              </p:nvSpPr>
              <p:spPr>
                <a:xfrm>
                  <a:off x="10667182" y="6437867"/>
                  <a:ext cx="672829" cy="47699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2" name="文本框 121">
                  <a:extLst>
                    <a:ext uri="{FF2B5EF4-FFF2-40B4-BE49-F238E27FC236}">
                      <a16:creationId xmlns:a16="http://schemas.microsoft.com/office/drawing/2014/main" id="{9CD39353-EF06-44E1-AFEC-A1BAC0F8B5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67182" y="6437867"/>
                  <a:ext cx="672829" cy="47699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3E795E0F-78B2-4526-9261-A9406B25E89D}"/>
                    </a:ext>
                  </a:extLst>
                </p:cNvPr>
                <p:cNvSpPr txBox="1"/>
                <p:nvPr/>
              </p:nvSpPr>
              <p:spPr>
                <a:xfrm>
                  <a:off x="11274181" y="6432014"/>
                  <a:ext cx="397756" cy="47699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3" name="文本框 122">
                  <a:extLst>
                    <a:ext uri="{FF2B5EF4-FFF2-40B4-BE49-F238E27FC236}">
                      <a16:creationId xmlns:a16="http://schemas.microsoft.com/office/drawing/2014/main" id="{6C140B84-C916-428E-AFAF-82F98EBD1F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74181" y="6432014"/>
                  <a:ext cx="397756" cy="476990"/>
                </a:xfrm>
                <a:prstGeom prst="rect">
                  <a:avLst/>
                </a:prstGeom>
                <a:blipFill>
                  <a:blip r:embed="rId15"/>
                  <a:stretch>
                    <a:fillRect l="-181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2728A35-7C3D-4F49-A101-B9180D507AF9}"/>
              </a:ext>
            </a:extLst>
          </p:cNvPr>
          <p:cNvGrpSpPr/>
          <p:nvPr/>
        </p:nvGrpSpPr>
        <p:grpSpPr>
          <a:xfrm>
            <a:off x="1484018" y="6409648"/>
            <a:ext cx="2218991" cy="546573"/>
            <a:chOff x="9790366" y="6368284"/>
            <a:chExt cx="1881571" cy="546573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F5F7FC2A-A66A-4F7E-8F46-5F08E0741407}"/>
                </a:ext>
              </a:extLst>
            </p:cNvPr>
            <p:cNvGrpSpPr/>
            <p:nvPr/>
          </p:nvGrpSpPr>
          <p:grpSpPr>
            <a:xfrm>
              <a:off x="9790366" y="6368284"/>
              <a:ext cx="1881571" cy="527573"/>
              <a:chOff x="10001649" y="6526198"/>
              <a:chExt cx="693870" cy="194554"/>
            </a:xfrm>
          </p:grpSpPr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BF3224F5-E82A-4860-8379-CB3F5A6ABF36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10001649" y="6526199"/>
                <a:ext cx="346935" cy="194553"/>
                <a:chOff x="6341887" y="5851186"/>
                <a:chExt cx="346935" cy="194553"/>
              </a:xfrm>
            </p:grpSpPr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5F1CDFAC-4FBA-46EF-8660-12C73F1FB837}"/>
                    </a:ext>
                  </a:extLst>
                </p:cNvPr>
                <p:cNvSpPr/>
                <p:nvPr/>
              </p:nvSpPr>
              <p:spPr>
                <a:xfrm>
                  <a:off x="6341887" y="5851186"/>
                  <a:ext cx="174489" cy="19455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A0B0B377-5798-4EC2-9C25-00B9ECFAB5F7}"/>
                    </a:ext>
                  </a:extLst>
                </p:cNvPr>
                <p:cNvSpPr/>
                <p:nvPr/>
              </p:nvSpPr>
              <p:spPr>
                <a:xfrm>
                  <a:off x="6514333" y="5851186"/>
                  <a:ext cx="174489" cy="19455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C82B70A3-7B8C-449E-BE84-1B8317EB4633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10348584" y="6526198"/>
                <a:ext cx="346935" cy="194553"/>
                <a:chOff x="6341887" y="5851186"/>
                <a:chExt cx="346935" cy="194553"/>
              </a:xfrm>
            </p:grpSpPr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39174788-0513-4E68-85E2-68EFD6128B21}"/>
                    </a:ext>
                  </a:extLst>
                </p:cNvPr>
                <p:cNvSpPr/>
                <p:nvPr/>
              </p:nvSpPr>
              <p:spPr>
                <a:xfrm>
                  <a:off x="6341887" y="5851186"/>
                  <a:ext cx="174489" cy="19455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AD50C681-129A-4F15-8395-0EE660ACD1A9}"/>
                    </a:ext>
                  </a:extLst>
                </p:cNvPr>
                <p:cNvSpPr/>
                <p:nvPr/>
              </p:nvSpPr>
              <p:spPr>
                <a:xfrm>
                  <a:off x="6514333" y="5851186"/>
                  <a:ext cx="174489" cy="19455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CB04CC8B-486A-4C84-85C4-90ACA9FA0B46}"/>
                    </a:ext>
                  </a:extLst>
                </p:cNvPr>
                <p:cNvSpPr txBox="1"/>
                <p:nvPr/>
              </p:nvSpPr>
              <p:spPr>
                <a:xfrm>
                  <a:off x="9790367" y="6437867"/>
                  <a:ext cx="544890" cy="47699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2" name="文本框 131">
                  <a:extLst>
                    <a:ext uri="{FF2B5EF4-FFF2-40B4-BE49-F238E27FC236}">
                      <a16:creationId xmlns:a16="http://schemas.microsoft.com/office/drawing/2014/main" id="{2A58900C-4F99-4A4E-89D6-3F3E5DC47D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90367" y="6437867"/>
                  <a:ext cx="544890" cy="47699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B754CC7A-76E8-48CE-A744-09CF5610A1AA}"/>
                    </a:ext>
                  </a:extLst>
                </p:cNvPr>
                <p:cNvSpPr txBox="1"/>
                <p:nvPr/>
              </p:nvSpPr>
              <p:spPr>
                <a:xfrm>
                  <a:off x="10183492" y="6437867"/>
                  <a:ext cx="672829" cy="47699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3" name="文本框 132">
                  <a:extLst>
                    <a:ext uri="{FF2B5EF4-FFF2-40B4-BE49-F238E27FC236}">
                      <a16:creationId xmlns:a16="http://schemas.microsoft.com/office/drawing/2014/main" id="{9CF706CD-6CF4-4306-A16F-D436E54F00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3492" y="6437867"/>
                  <a:ext cx="672829" cy="47699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FB29A105-E61E-463B-AEFC-E642CCE91B22}"/>
                    </a:ext>
                  </a:extLst>
                </p:cNvPr>
                <p:cNvSpPr txBox="1"/>
                <p:nvPr/>
              </p:nvSpPr>
              <p:spPr>
                <a:xfrm>
                  <a:off x="10667182" y="6437867"/>
                  <a:ext cx="672829" cy="47699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4" name="文本框 133">
                  <a:extLst>
                    <a:ext uri="{FF2B5EF4-FFF2-40B4-BE49-F238E27FC236}">
                      <a16:creationId xmlns:a16="http://schemas.microsoft.com/office/drawing/2014/main" id="{6875D49A-82A0-4D50-8753-EDF841C1E0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67182" y="6437867"/>
                  <a:ext cx="672829" cy="47699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94429D0F-3BB0-470F-B7AB-28EC0D684E13}"/>
                    </a:ext>
                  </a:extLst>
                </p:cNvPr>
                <p:cNvSpPr txBox="1"/>
                <p:nvPr/>
              </p:nvSpPr>
              <p:spPr>
                <a:xfrm>
                  <a:off x="11274181" y="6432014"/>
                  <a:ext cx="397756" cy="47699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5" name="文本框 134">
                  <a:extLst>
                    <a:ext uri="{FF2B5EF4-FFF2-40B4-BE49-F238E27FC236}">
                      <a16:creationId xmlns:a16="http://schemas.microsoft.com/office/drawing/2014/main" id="{61FDD32C-2F1E-49DD-8CC3-AC562E141C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74181" y="6432014"/>
                  <a:ext cx="397756" cy="476990"/>
                </a:xfrm>
                <a:prstGeom prst="rect">
                  <a:avLst/>
                </a:prstGeom>
                <a:blipFill>
                  <a:blip r:embed="rId19"/>
                  <a:stretch>
                    <a:fillRect l="-181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487EA1D8-FB9A-4159-A83F-239A2D4AE2A6}"/>
              </a:ext>
            </a:extLst>
          </p:cNvPr>
          <p:cNvGrpSpPr/>
          <p:nvPr/>
        </p:nvGrpSpPr>
        <p:grpSpPr>
          <a:xfrm>
            <a:off x="1482441" y="7343557"/>
            <a:ext cx="2218991" cy="546573"/>
            <a:chOff x="9790366" y="6368284"/>
            <a:chExt cx="1881571" cy="546573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731D5EFE-B62D-450C-AB71-6A34E2201B14}"/>
                </a:ext>
              </a:extLst>
            </p:cNvPr>
            <p:cNvGrpSpPr/>
            <p:nvPr/>
          </p:nvGrpSpPr>
          <p:grpSpPr>
            <a:xfrm>
              <a:off x="9790366" y="6368284"/>
              <a:ext cx="1881571" cy="527573"/>
              <a:chOff x="10001649" y="6526198"/>
              <a:chExt cx="693870" cy="194554"/>
            </a:xfrm>
          </p:grpSpPr>
          <p:grpSp>
            <p:nvGrpSpPr>
              <p:cNvPr id="34" name="组合 33">
                <a:extLst>
                  <a:ext uri="{FF2B5EF4-FFF2-40B4-BE49-F238E27FC236}">
                    <a16:creationId xmlns:a16="http://schemas.microsoft.com/office/drawing/2014/main" id="{67DB0913-C438-40F4-9DC3-116D2FE95F5A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10001649" y="6526199"/>
                <a:ext cx="346935" cy="194553"/>
                <a:chOff x="6341887" y="5851186"/>
                <a:chExt cx="346935" cy="194553"/>
              </a:xfrm>
            </p:grpSpPr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C90E247E-E418-488B-90E8-3DB3D0C0E36E}"/>
                    </a:ext>
                  </a:extLst>
                </p:cNvPr>
                <p:cNvSpPr/>
                <p:nvPr/>
              </p:nvSpPr>
              <p:spPr>
                <a:xfrm>
                  <a:off x="6341887" y="5851186"/>
                  <a:ext cx="174489" cy="19455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0B3CC2E1-CE1A-4EA0-9256-DA046A12A8BB}"/>
                    </a:ext>
                  </a:extLst>
                </p:cNvPr>
                <p:cNvSpPr/>
                <p:nvPr/>
              </p:nvSpPr>
              <p:spPr>
                <a:xfrm>
                  <a:off x="6514333" y="5851186"/>
                  <a:ext cx="174489" cy="19455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5" name="组合 34">
                <a:extLst>
                  <a:ext uri="{FF2B5EF4-FFF2-40B4-BE49-F238E27FC236}">
                    <a16:creationId xmlns:a16="http://schemas.microsoft.com/office/drawing/2014/main" id="{DF06935B-F02F-4F34-984B-40853AE9F5BD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10348584" y="6526198"/>
                <a:ext cx="346935" cy="194553"/>
                <a:chOff x="6341887" y="5851186"/>
                <a:chExt cx="346935" cy="194553"/>
              </a:xfrm>
            </p:grpSpPr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BB3529C0-7636-41D1-AD68-C6E0FD51FA43}"/>
                    </a:ext>
                  </a:extLst>
                </p:cNvPr>
                <p:cNvSpPr/>
                <p:nvPr/>
              </p:nvSpPr>
              <p:spPr>
                <a:xfrm>
                  <a:off x="6341887" y="5851186"/>
                  <a:ext cx="174489" cy="19455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5FFBF542-0760-4A2C-91F2-5A8CDE22AAB7}"/>
                    </a:ext>
                  </a:extLst>
                </p:cNvPr>
                <p:cNvSpPr/>
                <p:nvPr/>
              </p:nvSpPr>
              <p:spPr>
                <a:xfrm>
                  <a:off x="6514333" y="5851186"/>
                  <a:ext cx="174489" cy="19455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7C500B67-7AC2-494F-AB06-2F340B92FE62}"/>
                    </a:ext>
                  </a:extLst>
                </p:cNvPr>
                <p:cNvSpPr txBox="1"/>
                <p:nvPr/>
              </p:nvSpPr>
              <p:spPr>
                <a:xfrm>
                  <a:off x="9790367" y="6437867"/>
                  <a:ext cx="544890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𝚫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oMath>
                    </m:oMathPara>
                  </a14:m>
                  <a:endPara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4" name="文本框 143">
                  <a:extLst>
                    <a:ext uri="{FF2B5EF4-FFF2-40B4-BE49-F238E27FC236}">
                      <a16:creationId xmlns:a16="http://schemas.microsoft.com/office/drawing/2014/main" id="{7D627B39-2E0E-48BE-B7AA-4026E4FB07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90367" y="6437867"/>
                  <a:ext cx="544890" cy="461665"/>
                </a:xfrm>
                <a:prstGeom prst="rect">
                  <a:avLst/>
                </a:prstGeom>
                <a:blipFill>
                  <a:blip r:embed="rId20"/>
                  <a:stretch>
                    <a:fillRect l="-19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AE0262A9-56DB-4DFC-AAB6-398974927BA9}"/>
                    </a:ext>
                  </a:extLst>
                </p:cNvPr>
                <p:cNvSpPr txBox="1"/>
                <p:nvPr/>
              </p:nvSpPr>
              <p:spPr>
                <a:xfrm>
                  <a:off x="10183492" y="6437867"/>
                  <a:ext cx="672829" cy="47699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𝚫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𝒚</m:t>
                        </m:r>
                      </m:oMath>
                    </m:oMathPara>
                  </a14:m>
                  <a:endPara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5" name="文本框 144">
                  <a:extLst>
                    <a:ext uri="{FF2B5EF4-FFF2-40B4-BE49-F238E27FC236}">
                      <a16:creationId xmlns:a16="http://schemas.microsoft.com/office/drawing/2014/main" id="{2685BA8E-17C7-4354-B0D7-79764BE4E0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3492" y="6437867"/>
                  <a:ext cx="672829" cy="476990"/>
                </a:xfrm>
                <a:prstGeom prst="rect">
                  <a:avLst/>
                </a:prstGeom>
                <a:blipFill>
                  <a:blip r:embed="rId21"/>
                  <a:stretch>
                    <a:fillRect b="-141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2CC7F743-7758-4A44-A4F9-1F7F3DC2F0B7}"/>
                    </a:ext>
                  </a:extLst>
                </p:cNvPr>
                <p:cNvSpPr txBox="1"/>
                <p:nvPr/>
              </p:nvSpPr>
              <p:spPr>
                <a:xfrm>
                  <a:off x="10667182" y="6437867"/>
                  <a:ext cx="672829" cy="47699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𝜟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𝒉</m:t>
                        </m:r>
                      </m:oMath>
                    </m:oMathPara>
                  </a14:m>
                  <a:endPara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6" name="文本框 145">
                  <a:extLst>
                    <a:ext uri="{FF2B5EF4-FFF2-40B4-BE49-F238E27FC236}">
                      <a16:creationId xmlns:a16="http://schemas.microsoft.com/office/drawing/2014/main" id="{AB513F19-776B-4474-87BA-BBEA27E61A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67182" y="6437867"/>
                  <a:ext cx="672829" cy="476990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0F177BE8-135F-4627-8C00-F2525322F17F}"/>
                    </a:ext>
                  </a:extLst>
                </p:cNvPr>
                <p:cNvSpPr txBox="1"/>
                <p:nvPr/>
              </p:nvSpPr>
              <p:spPr>
                <a:xfrm>
                  <a:off x="11274181" y="6432014"/>
                  <a:ext cx="397756" cy="47699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𝜟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𝒘</m:t>
                        </m:r>
                      </m:oMath>
                    </m:oMathPara>
                  </a14:m>
                  <a:endPara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7" name="文本框 146">
                  <a:extLst>
                    <a:ext uri="{FF2B5EF4-FFF2-40B4-BE49-F238E27FC236}">
                      <a16:creationId xmlns:a16="http://schemas.microsoft.com/office/drawing/2014/main" id="{EEA3534B-02F1-4DC9-8776-2CFFE81E53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74181" y="6432014"/>
                  <a:ext cx="397756" cy="476990"/>
                </a:xfrm>
                <a:prstGeom prst="rect">
                  <a:avLst/>
                </a:prstGeom>
                <a:blipFill>
                  <a:blip r:embed="rId23"/>
                  <a:stretch>
                    <a:fillRect l="-28571" r="-116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A43E1CBA-6A14-4421-924B-19754929575D}"/>
              </a:ext>
            </a:extLst>
          </p:cNvPr>
          <p:cNvGrpSpPr/>
          <p:nvPr/>
        </p:nvGrpSpPr>
        <p:grpSpPr>
          <a:xfrm>
            <a:off x="1482435" y="8065407"/>
            <a:ext cx="1257112" cy="646331"/>
            <a:chOff x="11312235" y="4498829"/>
            <a:chExt cx="1257112" cy="646331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743DCCB5-B142-495D-812C-311674BB79EA}"/>
                </a:ext>
              </a:extLst>
            </p:cNvPr>
            <p:cNvGrpSpPr>
              <a:grpSpLocks/>
            </p:cNvGrpSpPr>
            <p:nvPr/>
          </p:nvGrpSpPr>
          <p:grpSpPr>
            <a:xfrm>
              <a:off x="11312235" y="4611860"/>
              <a:ext cx="1109496" cy="527570"/>
              <a:chOff x="6341887" y="5851186"/>
              <a:chExt cx="346935" cy="194553"/>
            </a:xfrm>
          </p:grpSpPr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442C58FC-2BAA-4FB4-A08B-42DB63FA6B05}"/>
                  </a:ext>
                </a:extLst>
              </p:cNvPr>
              <p:cNvSpPr/>
              <p:nvPr/>
            </p:nvSpPr>
            <p:spPr>
              <a:xfrm>
                <a:off x="6341887" y="5851186"/>
                <a:ext cx="174489" cy="19455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019BC735-E6D5-4232-BB4C-5CCB1B3B251B}"/>
                  </a:ext>
                </a:extLst>
              </p:cNvPr>
              <p:cNvSpPr/>
              <p:nvPr/>
            </p:nvSpPr>
            <p:spPr>
              <a:xfrm>
                <a:off x="6514333" y="5851186"/>
                <a:ext cx="174489" cy="19455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53B2D51C-FB78-473D-ACAB-86EE714CFF7A}"/>
                    </a:ext>
                  </a:extLst>
                </p:cNvPr>
                <p:cNvSpPr txBox="1"/>
                <p:nvPr/>
              </p:nvSpPr>
              <p:spPr>
                <a:xfrm>
                  <a:off x="11312236" y="4498829"/>
                  <a:ext cx="642605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oMath>
                    </m:oMathPara>
                  </a14:m>
                  <a:endParaRPr lang="zh-CN" altLang="en-US" sz="3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53B2D51C-FB78-473D-ACAB-86EE714CFF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12236" y="4498829"/>
                  <a:ext cx="642605" cy="646331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DBACC515-8679-4367-A0FE-12F8645DDF96}"/>
                    </a:ext>
                  </a:extLst>
                </p:cNvPr>
                <p:cNvSpPr txBox="1"/>
                <p:nvPr/>
              </p:nvSpPr>
              <p:spPr>
                <a:xfrm>
                  <a:off x="11775860" y="4498829"/>
                  <a:ext cx="793487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𝒚</m:t>
                        </m:r>
                      </m:oMath>
                    </m:oMathPara>
                  </a14:m>
                  <a:endParaRPr lang="zh-CN" altLang="en-US" sz="3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DBACC515-8679-4367-A0FE-12F8645DDF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75860" y="4498829"/>
                  <a:ext cx="793487" cy="646331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9955F3A5-A334-4CB3-BA09-531E320368C3}"/>
              </a:ext>
            </a:extLst>
          </p:cNvPr>
          <p:cNvGrpSpPr/>
          <p:nvPr/>
        </p:nvGrpSpPr>
        <p:grpSpPr>
          <a:xfrm>
            <a:off x="4921485" y="5481705"/>
            <a:ext cx="2218991" cy="546573"/>
            <a:chOff x="9790366" y="6368284"/>
            <a:chExt cx="1881571" cy="546573"/>
          </a:xfrm>
        </p:grpSpPr>
        <p:grpSp>
          <p:nvGrpSpPr>
            <p:cNvPr id="95" name="组合 94">
              <a:extLst>
                <a:ext uri="{FF2B5EF4-FFF2-40B4-BE49-F238E27FC236}">
                  <a16:creationId xmlns:a16="http://schemas.microsoft.com/office/drawing/2014/main" id="{FE8BB0B2-77BF-4480-84D3-AB2A86036144}"/>
                </a:ext>
              </a:extLst>
            </p:cNvPr>
            <p:cNvGrpSpPr/>
            <p:nvPr/>
          </p:nvGrpSpPr>
          <p:grpSpPr>
            <a:xfrm>
              <a:off x="9790366" y="6368284"/>
              <a:ext cx="1881571" cy="527573"/>
              <a:chOff x="10001649" y="6526198"/>
              <a:chExt cx="693870" cy="194554"/>
            </a:xfrm>
          </p:grpSpPr>
          <p:grpSp>
            <p:nvGrpSpPr>
              <p:cNvPr id="100" name="组合 99">
                <a:extLst>
                  <a:ext uri="{FF2B5EF4-FFF2-40B4-BE49-F238E27FC236}">
                    <a16:creationId xmlns:a16="http://schemas.microsoft.com/office/drawing/2014/main" id="{D819E811-8E49-4082-916B-F5876764084D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10001649" y="6526199"/>
                <a:ext cx="346935" cy="194553"/>
                <a:chOff x="6341887" y="5851186"/>
                <a:chExt cx="346935" cy="194553"/>
              </a:xfrm>
            </p:grpSpPr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DD2FE77D-F5CB-4F7D-B5E4-36653010DF85}"/>
                    </a:ext>
                  </a:extLst>
                </p:cNvPr>
                <p:cNvSpPr/>
                <p:nvPr/>
              </p:nvSpPr>
              <p:spPr>
                <a:xfrm>
                  <a:off x="6341887" y="5851186"/>
                  <a:ext cx="174489" cy="194553"/>
                </a:xfrm>
                <a:prstGeom prst="rect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5" name="矩形 104">
                  <a:extLst>
                    <a:ext uri="{FF2B5EF4-FFF2-40B4-BE49-F238E27FC236}">
                      <a16:creationId xmlns:a16="http://schemas.microsoft.com/office/drawing/2014/main" id="{AAB7E5E5-6642-449D-AE1D-5DEBBB463A3E}"/>
                    </a:ext>
                  </a:extLst>
                </p:cNvPr>
                <p:cNvSpPr/>
                <p:nvPr/>
              </p:nvSpPr>
              <p:spPr>
                <a:xfrm>
                  <a:off x="6514333" y="5851186"/>
                  <a:ext cx="174489" cy="194553"/>
                </a:xfrm>
                <a:prstGeom prst="rect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1" name="组合 100">
                <a:extLst>
                  <a:ext uri="{FF2B5EF4-FFF2-40B4-BE49-F238E27FC236}">
                    <a16:creationId xmlns:a16="http://schemas.microsoft.com/office/drawing/2014/main" id="{D3264534-F522-4E7E-829E-58E16F44654A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10348584" y="6526198"/>
                <a:ext cx="346935" cy="194553"/>
                <a:chOff x="6341887" y="5851186"/>
                <a:chExt cx="346935" cy="194553"/>
              </a:xfrm>
            </p:grpSpPr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1D6F4D23-7066-42B4-9338-D9CC21308B98}"/>
                    </a:ext>
                  </a:extLst>
                </p:cNvPr>
                <p:cNvSpPr/>
                <p:nvPr/>
              </p:nvSpPr>
              <p:spPr>
                <a:xfrm>
                  <a:off x="6341887" y="5851186"/>
                  <a:ext cx="174489" cy="194553"/>
                </a:xfrm>
                <a:prstGeom prst="rect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DCE8B51D-AA53-4FCC-81B0-A6934D506519}"/>
                    </a:ext>
                  </a:extLst>
                </p:cNvPr>
                <p:cNvSpPr/>
                <p:nvPr/>
              </p:nvSpPr>
              <p:spPr>
                <a:xfrm>
                  <a:off x="6514333" y="5851186"/>
                  <a:ext cx="174489" cy="194553"/>
                </a:xfrm>
                <a:prstGeom prst="rect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文本框 95">
                  <a:extLst>
                    <a:ext uri="{FF2B5EF4-FFF2-40B4-BE49-F238E27FC236}">
                      <a16:creationId xmlns:a16="http://schemas.microsoft.com/office/drawing/2014/main" id="{B0CEC68B-9AD0-471A-9118-6E45FAE3C2B3}"/>
                    </a:ext>
                  </a:extLst>
                </p:cNvPr>
                <p:cNvSpPr txBox="1"/>
                <p:nvPr/>
              </p:nvSpPr>
              <p:spPr>
                <a:xfrm>
                  <a:off x="9790367" y="6437867"/>
                  <a:ext cx="544890" cy="47699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b="1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2400" b="1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400" b="1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  <m:r>
                              <a:rPr lang="en-US" altLang="zh-CN" sz="2400" b="1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CN" altLang="en-US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6" name="文本框 95">
                  <a:extLst>
                    <a:ext uri="{FF2B5EF4-FFF2-40B4-BE49-F238E27FC236}">
                      <a16:creationId xmlns:a16="http://schemas.microsoft.com/office/drawing/2014/main" id="{B0CEC68B-9AD0-471A-9118-6E45FAE3C2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90367" y="6437867"/>
                  <a:ext cx="544890" cy="476990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文本框 96">
                  <a:extLst>
                    <a:ext uri="{FF2B5EF4-FFF2-40B4-BE49-F238E27FC236}">
                      <a16:creationId xmlns:a16="http://schemas.microsoft.com/office/drawing/2014/main" id="{406AD034-C0BF-46D5-AEFA-7B4814F4627A}"/>
                    </a:ext>
                  </a:extLst>
                </p:cNvPr>
                <p:cNvSpPr txBox="1"/>
                <p:nvPr/>
              </p:nvSpPr>
              <p:spPr>
                <a:xfrm>
                  <a:off x="10183492" y="6437867"/>
                  <a:ext cx="672829" cy="47699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b="1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en-US" altLang="zh-CN" sz="2400" b="1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400" b="1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  <m:r>
                              <a:rPr lang="en-US" altLang="zh-CN" sz="2400" b="1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CN" altLang="en-US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7" name="文本框 96">
                  <a:extLst>
                    <a:ext uri="{FF2B5EF4-FFF2-40B4-BE49-F238E27FC236}">
                      <a16:creationId xmlns:a16="http://schemas.microsoft.com/office/drawing/2014/main" id="{406AD034-C0BF-46D5-AEFA-7B4814F462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3492" y="6437867"/>
                  <a:ext cx="672829" cy="476990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文本框 97">
                  <a:extLst>
                    <a:ext uri="{FF2B5EF4-FFF2-40B4-BE49-F238E27FC236}">
                      <a16:creationId xmlns:a16="http://schemas.microsoft.com/office/drawing/2014/main" id="{93417E0F-4DAF-413D-A447-239F8AF4CA1A}"/>
                    </a:ext>
                  </a:extLst>
                </p:cNvPr>
                <p:cNvSpPr txBox="1"/>
                <p:nvPr/>
              </p:nvSpPr>
              <p:spPr>
                <a:xfrm>
                  <a:off x="10667182" y="6437867"/>
                  <a:ext cx="672829" cy="47699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b="1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lang="en-US" altLang="zh-CN" sz="2400" b="1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400" b="1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  <m:r>
                              <a:rPr lang="en-US" altLang="zh-CN" sz="2400" b="1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CN" altLang="en-US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8" name="文本框 97">
                  <a:extLst>
                    <a:ext uri="{FF2B5EF4-FFF2-40B4-BE49-F238E27FC236}">
                      <a16:creationId xmlns:a16="http://schemas.microsoft.com/office/drawing/2014/main" id="{93417E0F-4DAF-413D-A447-239F8AF4CA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67182" y="6437867"/>
                  <a:ext cx="672829" cy="476990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文本框 98">
                  <a:extLst>
                    <a:ext uri="{FF2B5EF4-FFF2-40B4-BE49-F238E27FC236}">
                      <a16:creationId xmlns:a16="http://schemas.microsoft.com/office/drawing/2014/main" id="{0AFE1B8D-E20F-4FEA-B80A-DDB13E41D0BF}"/>
                    </a:ext>
                  </a:extLst>
                </p:cNvPr>
                <p:cNvSpPr txBox="1"/>
                <p:nvPr/>
              </p:nvSpPr>
              <p:spPr>
                <a:xfrm>
                  <a:off x="11274181" y="6432014"/>
                  <a:ext cx="397756" cy="47699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b="1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CN" sz="2400" b="1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400" b="1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  <m:r>
                              <a:rPr lang="en-US" altLang="zh-CN" sz="2400" b="1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CN" altLang="en-US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9" name="文本框 98">
                  <a:extLst>
                    <a:ext uri="{FF2B5EF4-FFF2-40B4-BE49-F238E27FC236}">
                      <a16:creationId xmlns:a16="http://schemas.microsoft.com/office/drawing/2014/main" id="{0AFE1B8D-E20F-4FEA-B80A-DDB13E41D0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74181" y="6432014"/>
                  <a:ext cx="397756" cy="476990"/>
                </a:xfrm>
                <a:prstGeom prst="rect">
                  <a:avLst/>
                </a:prstGeom>
                <a:blipFill>
                  <a:blip r:embed="rId29"/>
                  <a:stretch>
                    <a:fillRect l="-1688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E43D4738-19FB-46DC-8F02-79E7962CDF49}"/>
              </a:ext>
            </a:extLst>
          </p:cNvPr>
          <p:cNvGrpSpPr/>
          <p:nvPr/>
        </p:nvGrpSpPr>
        <p:grpSpPr>
          <a:xfrm>
            <a:off x="4921485" y="6329215"/>
            <a:ext cx="2218991" cy="546573"/>
            <a:chOff x="9790366" y="6368284"/>
            <a:chExt cx="1881571" cy="546573"/>
          </a:xfrm>
        </p:grpSpPr>
        <p:grpSp>
          <p:nvGrpSpPr>
            <p:cNvPr id="107" name="组合 106">
              <a:extLst>
                <a:ext uri="{FF2B5EF4-FFF2-40B4-BE49-F238E27FC236}">
                  <a16:creationId xmlns:a16="http://schemas.microsoft.com/office/drawing/2014/main" id="{41F988E1-F482-4D02-A489-DEEB88068368}"/>
                </a:ext>
              </a:extLst>
            </p:cNvPr>
            <p:cNvGrpSpPr/>
            <p:nvPr/>
          </p:nvGrpSpPr>
          <p:grpSpPr>
            <a:xfrm>
              <a:off x="9790366" y="6368284"/>
              <a:ext cx="1881571" cy="527573"/>
              <a:chOff x="10001649" y="6526198"/>
              <a:chExt cx="693870" cy="194554"/>
            </a:xfrm>
          </p:grpSpPr>
          <p:grpSp>
            <p:nvGrpSpPr>
              <p:cNvPr id="112" name="组合 111">
                <a:extLst>
                  <a:ext uri="{FF2B5EF4-FFF2-40B4-BE49-F238E27FC236}">
                    <a16:creationId xmlns:a16="http://schemas.microsoft.com/office/drawing/2014/main" id="{5FA80BD2-9C1F-4068-A044-1891A6732C0A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10001649" y="6526199"/>
                <a:ext cx="346935" cy="194553"/>
                <a:chOff x="6341887" y="5851186"/>
                <a:chExt cx="346935" cy="194553"/>
              </a:xfrm>
            </p:grpSpPr>
            <p:sp>
              <p:nvSpPr>
                <p:cNvPr id="116" name="矩形 115">
                  <a:extLst>
                    <a:ext uri="{FF2B5EF4-FFF2-40B4-BE49-F238E27FC236}">
                      <a16:creationId xmlns:a16="http://schemas.microsoft.com/office/drawing/2014/main" id="{3951AF48-C87F-4004-A760-DC2D63F19321}"/>
                    </a:ext>
                  </a:extLst>
                </p:cNvPr>
                <p:cNvSpPr/>
                <p:nvPr/>
              </p:nvSpPr>
              <p:spPr>
                <a:xfrm>
                  <a:off x="6341887" y="5851186"/>
                  <a:ext cx="174489" cy="194553"/>
                </a:xfrm>
                <a:prstGeom prst="rect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" name="矩形 116">
                  <a:extLst>
                    <a:ext uri="{FF2B5EF4-FFF2-40B4-BE49-F238E27FC236}">
                      <a16:creationId xmlns:a16="http://schemas.microsoft.com/office/drawing/2014/main" id="{A58CAAA6-BAB4-4196-BDF9-425F28ABEA25}"/>
                    </a:ext>
                  </a:extLst>
                </p:cNvPr>
                <p:cNvSpPr/>
                <p:nvPr/>
              </p:nvSpPr>
              <p:spPr>
                <a:xfrm>
                  <a:off x="6514333" y="5851186"/>
                  <a:ext cx="174489" cy="194553"/>
                </a:xfrm>
                <a:prstGeom prst="rect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3" name="组合 112">
                <a:extLst>
                  <a:ext uri="{FF2B5EF4-FFF2-40B4-BE49-F238E27FC236}">
                    <a16:creationId xmlns:a16="http://schemas.microsoft.com/office/drawing/2014/main" id="{30C7817B-57A5-4A13-A0CD-A2A46CCBFB36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10348584" y="6526198"/>
                <a:ext cx="346935" cy="194553"/>
                <a:chOff x="6341887" y="5851186"/>
                <a:chExt cx="346935" cy="194553"/>
              </a:xfrm>
            </p:grpSpPr>
            <p:sp>
              <p:nvSpPr>
                <p:cNvPr id="114" name="矩形 113">
                  <a:extLst>
                    <a:ext uri="{FF2B5EF4-FFF2-40B4-BE49-F238E27FC236}">
                      <a16:creationId xmlns:a16="http://schemas.microsoft.com/office/drawing/2014/main" id="{EF276A17-4F2E-479E-AD15-4A0A5F41D5A7}"/>
                    </a:ext>
                  </a:extLst>
                </p:cNvPr>
                <p:cNvSpPr/>
                <p:nvPr/>
              </p:nvSpPr>
              <p:spPr>
                <a:xfrm>
                  <a:off x="6341887" y="5851186"/>
                  <a:ext cx="174489" cy="194553"/>
                </a:xfrm>
                <a:prstGeom prst="rect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" name="矩形 114">
                  <a:extLst>
                    <a:ext uri="{FF2B5EF4-FFF2-40B4-BE49-F238E27FC236}">
                      <a16:creationId xmlns:a16="http://schemas.microsoft.com/office/drawing/2014/main" id="{B4CB91FA-26E5-4069-8F1B-3C934B4794A0}"/>
                    </a:ext>
                  </a:extLst>
                </p:cNvPr>
                <p:cNvSpPr/>
                <p:nvPr/>
              </p:nvSpPr>
              <p:spPr>
                <a:xfrm>
                  <a:off x="6514333" y="5851186"/>
                  <a:ext cx="174489" cy="194553"/>
                </a:xfrm>
                <a:prstGeom prst="rect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BB9DF82C-8A32-4387-B2DE-5631427CE2A9}"/>
                    </a:ext>
                  </a:extLst>
                </p:cNvPr>
                <p:cNvSpPr txBox="1"/>
                <p:nvPr/>
              </p:nvSpPr>
              <p:spPr>
                <a:xfrm>
                  <a:off x="9790367" y="6437867"/>
                  <a:ext cx="544890" cy="47699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b="1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2400" b="1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400" b="1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  <m:r>
                              <a:rPr lang="en-US" altLang="zh-CN" sz="2400" b="1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CN" altLang="en-US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BB9DF82C-8A32-4387-B2DE-5631427CE2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90367" y="6437867"/>
                  <a:ext cx="544890" cy="476990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文本框 108">
                  <a:extLst>
                    <a:ext uri="{FF2B5EF4-FFF2-40B4-BE49-F238E27FC236}">
                      <a16:creationId xmlns:a16="http://schemas.microsoft.com/office/drawing/2014/main" id="{A2896412-6497-435B-AB58-712E7992F233}"/>
                    </a:ext>
                  </a:extLst>
                </p:cNvPr>
                <p:cNvSpPr txBox="1"/>
                <p:nvPr/>
              </p:nvSpPr>
              <p:spPr>
                <a:xfrm>
                  <a:off x="10183492" y="6437867"/>
                  <a:ext cx="672829" cy="47699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b="1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en-US" altLang="zh-CN" sz="2400" b="1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400" b="1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  <m:r>
                              <a:rPr lang="en-US" altLang="zh-CN" sz="2400" b="1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CN" altLang="en-US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9" name="文本框 108">
                  <a:extLst>
                    <a:ext uri="{FF2B5EF4-FFF2-40B4-BE49-F238E27FC236}">
                      <a16:creationId xmlns:a16="http://schemas.microsoft.com/office/drawing/2014/main" id="{A2896412-6497-435B-AB58-712E7992F2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3492" y="6437867"/>
                  <a:ext cx="672829" cy="476990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文本框 109">
                  <a:extLst>
                    <a:ext uri="{FF2B5EF4-FFF2-40B4-BE49-F238E27FC236}">
                      <a16:creationId xmlns:a16="http://schemas.microsoft.com/office/drawing/2014/main" id="{CA3D30ED-CE00-410C-82E9-94CD8AE83DD2}"/>
                    </a:ext>
                  </a:extLst>
                </p:cNvPr>
                <p:cNvSpPr txBox="1"/>
                <p:nvPr/>
              </p:nvSpPr>
              <p:spPr>
                <a:xfrm>
                  <a:off x="10667182" y="6437867"/>
                  <a:ext cx="672829" cy="47699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b="1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lang="en-US" altLang="zh-CN" sz="2400" b="1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400" b="1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  <m:r>
                              <a:rPr lang="en-US" altLang="zh-CN" sz="2400" b="1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CN" altLang="en-US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0" name="文本框 109">
                  <a:extLst>
                    <a:ext uri="{FF2B5EF4-FFF2-40B4-BE49-F238E27FC236}">
                      <a16:creationId xmlns:a16="http://schemas.microsoft.com/office/drawing/2014/main" id="{CA3D30ED-CE00-410C-82E9-94CD8AE83D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67182" y="6437867"/>
                  <a:ext cx="672829" cy="476990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文本框 110">
                  <a:extLst>
                    <a:ext uri="{FF2B5EF4-FFF2-40B4-BE49-F238E27FC236}">
                      <a16:creationId xmlns:a16="http://schemas.microsoft.com/office/drawing/2014/main" id="{AC0B0DA9-32FF-418D-999B-B2BA250E1DFF}"/>
                    </a:ext>
                  </a:extLst>
                </p:cNvPr>
                <p:cNvSpPr txBox="1"/>
                <p:nvPr/>
              </p:nvSpPr>
              <p:spPr>
                <a:xfrm>
                  <a:off x="11274181" y="6432014"/>
                  <a:ext cx="397756" cy="47699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b="1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CN" sz="2400" b="1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400" b="1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  <m:r>
                              <a:rPr lang="en-US" altLang="zh-CN" sz="2400" b="1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CN" altLang="en-US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1" name="文本框 110">
                  <a:extLst>
                    <a:ext uri="{FF2B5EF4-FFF2-40B4-BE49-F238E27FC236}">
                      <a16:creationId xmlns:a16="http://schemas.microsoft.com/office/drawing/2014/main" id="{AC0B0DA9-32FF-418D-999B-B2BA250E1D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74181" y="6432014"/>
                  <a:ext cx="397756" cy="476990"/>
                </a:xfrm>
                <a:prstGeom prst="rect">
                  <a:avLst/>
                </a:prstGeom>
                <a:blipFill>
                  <a:blip r:embed="rId33"/>
                  <a:stretch>
                    <a:fillRect l="-1688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97F9397B-BB40-4637-A8DF-A6606310C62B}"/>
              </a:ext>
            </a:extLst>
          </p:cNvPr>
          <p:cNvGrpSpPr/>
          <p:nvPr/>
        </p:nvGrpSpPr>
        <p:grpSpPr>
          <a:xfrm>
            <a:off x="4919908" y="7263124"/>
            <a:ext cx="2218991" cy="546573"/>
            <a:chOff x="9790366" y="6368284"/>
            <a:chExt cx="1881571" cy="546573"/>
          </a:xfrm>
        </p:grpSpPr>
        <p:grpSp>
          <p:nvGrpSpPr>
            <p:cNvPr id="119" name="组合 118">
              <a:extLst>
                <a:ext uri="{FF2B5EF4-FFF2-40B4-BE49-F238E27FC236}">
                  <a16:creationId xmlns:a16="http://schemas.microsoft.com/office/drawing/2014/main" id="{FF962093-0B93-4812-9917-F36D4C5688C9}"/>
                </a:ext>
              </a:extLst>
            </p:cNvPr>
            <p:cNvGrpSpPr/>
            <p:nvPr/>
          </p:nvGrpSpPr>
          <p:grpSpPr>
            <a:xfrm>
              <a:off x="9790366" y="6368284"/>
              <a:ext cx="1881571" cy="527573"/>
              <a:chOff x="10001649" y="6526198"/>
              <a:chExt cx="693870" cy="194554"/>
            </a:xfrm>
          </p:grpSpPr>
          <p:grpSp>
            <p:nvGrpSpPr>
              <p:cNvPr id="124" name="组合 123">
                <a:extLst>
                  <a:ext uri="{FF2B5EF4-FFF2-40B4-BE49-F238E27FC236}">
                    <a16:creationId xmlns:a16="http://schemas.microsoft.com/office/drawing/2014/main" id="{A0557C5A-4E62-4B5E-9539-B14F0BAEAD51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10001649" y="6526199"/>
                <a:ext cx="346935" cy="194553"/>
                <a:chOff x="6341887" y="5851186"/>
                <a:chExt cx="346935" cy="194553"/>
              </a:xfrm>
            </p:grpSpPr>
            <p:sp>
              <p:nvSpPr>
                <p:cNvPr id="128" name="矩形 127">
                  <a:extLst>
                    <a:ext uri="{FF2B5EF4-FFF2-40B4-BE49-F238E27FC236}">
                      <a16:creationId xmlns:a16="http://schemas.microsoft.com/office/drawing/2014/main" id="{5C68914E-1AE5-43FD-8F6D-EBB6414AD591}"/>
                    </a:ext>
                  </a:extLst>
                </p:cNvPr>
                <p:cNvSpPr/>
                <p:nvPr/>
              </p:nvSpPr>
              <p:spPr>
                <a:xfrm>
                  <a:off x="6341887" y="5851186"/>
                  <a:ext cx="174489" cy="194553"/>
                </a:xfrm>
                <a:prstGeom prst="rect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" name="矩形 128">
                  <a:extLst>
                    <a:ext uri="{FF2B5EF4-FFF2-40B4-BE49-F238E27FC236}">
                      <a16:creationId xmlns:a16="http://schemas.microsoft.com/office/drawing/2014/main" id="{73600EE2-DB60-4150-B4D4-14F269260F4C}"/>
                    </a:ext>
                  </a:extLst>
                </p:cNvPr>
                <p:cNvSpPr/>
                <p:nvPr/>
              </p:nvSpPr>
              <p:spPr>
                <a:xfrm>
                  <a:off x="6514333" y="5851186"/>
                  <a:ext cx="174489" cy="194553"/>
                </a:xfrm>
                <a:prstGeom prst="rect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" name="组合 124">
                <a:extLst>
                  <a:ext uri="{FF2B5EF4-FFF2-40B4-BE49-F238E27FC236}">
                    <a16:creationId xmlns:a16="http://schemas.microsoft.com/office/drawing/2014/main" id="{220C8883-5E18-49C8-BB4D-D7C0FD81A6F1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10348584" y="6526198"/>
                <a:ext cx="346935" cy="194553"/>
                <a:chOff x="6341887" y="5851186"/>
                <a:chExt cx="346935" cy="194553"/>
              </a:xfrm>
            </p:grpSpPr>
            <p:sp>
              <p:nvSpPr>
                <p:cNvPr id="126" name="矩形 125">
                  <a:extLst>
                    <a:ext uri="{FF2B5EF4-FFF2-40B4-BE49-F238E27FC236}">
                      <a16:creationId xmlns:a16="http://schemas.microsoft.com/office/drawing/2014/main" id="{44C73CAE-D5ED-49B8-891A-71BB317155CC}"/>
                    </a:ext>
                  </a:extLst>
                </p:cNvPr>
                <p:cNvSpPr/>
                <p:nvPr/>
              </p:nvSpPr>
              <p:spPr>
                <a:xfrm>
                  <a:off x="6341887" y="5851186"/>
                  <a:ext cx="174489" cy="194553"/>
                </a:xfrm>
                <a:prstGeom prst="rect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" name="矩形 126">
                  <a:extLst>
                    <a:ext uri="{FF2B5EF4-FFF2-40B4-BE49-F238E27FC236}">
                      <a16:creationId xmlns:a16="http://schemas.microsoft.com/office/drawing/2014/main" id="{244E5C12-2345-45DF-97EA-E3D1432683D3}"/>
                    </a:ext>
                  </a:extLst>
                </p:cNvPr>
                <p:cNvSpPr/>
                <p:nvPr/>
              </p:nvSpPr>
              <p:spPr>
                <a:xfrm>
                  <a:off x="6514333" y="5851186"/>
                  <a:ext cx="174489" cy="194553"/>
                </a:xfrm>
                <a:prstGeom prst="rect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文本框 119">
                  <a:extLst>
                    <a:ext uri="{FF2B5EF4-FFF2-40B4-BE49-F238E27FC236}">
                      <a16:creationId xmlns:a16="http://schemas.microsoft.com/office/drawing/2014/main" id="{4D48ECBF-72ED-49EC-B7E5-F9A2DAF2AC76}"/>
                    </a:ext>
                  </a:extLst>
                </p:cNvPr>
                <p:cNvSpPr txBox="1"/>
                <p:nvPr/>
              </p:nvSpPr>
              <p:spPr>
                <a:xfrm>
                  <a:off x="9790367" y="6437867"/>
                  <a:ext cx="544890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𝚫</m:t>
                        </m:r>
                        <m:r>
                          <a:rPr lang="en-US" altLang="zh-CN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oMath>
                    </m:oMathPara>
                  </a14:m>
                  <a:endParaRPr lang="zh-CN" altLang="en-US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0" name="文本框 119">
                  <a:extLst>
                    <a:ext uri="{FF2B5EF4-FFF2-40B4-BE49-F238E27FC236}">
                      <a16:creationId xmlns:a16="http://schemas.microsoft.com/office/drawing/2014/main" id="{4D48ECBF-72ED-49EC-B7E5-F9A2DAF2AC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90367" y="6437867"/>
                  <a:ext cx="544890" cy="461665"/>
                </a:xfrm>
                <a:prstGeom prst="rect">
                  <a:avLst/>
                </a:prstGeom>
                <a:blipFill>
                  <a:blip r:embed="rId34"/>
                  <a:stretch>
                    <a:fillRect l="-190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文本框 120">
                  <a:extLst>
                    <a:ext uri="{FF2B5EF4-FFF2-40B4-BE49-F238E27FC236}">
                      <a16:creationId xmlns:a16="http://schemas.microsoft.com/office/drawing/2014/main" id="{A4C0C13D-D4E5-4593-B2A1-3BFBB068645F}"/>
                    </a:ext>
                  </a:extLst>
                </p:cNvPr>
                <p:cNvSpPr txBox="1"/>
                <p:nvPr/>
              </p:nvSpPr>
              <p:spPr>
                <a:xfrm>
                  <a:off x="10183492" y="6437867"/>
                  <a:ext cx="672829" cy="47699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𝚫</m:t>
                        </m:r>
                        <m:r>
                          <a:rPr lang="en-US" altLang="zh-CN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𝒚</m:t>
                        </m:r>
                      </m:oMath>
                    </m:oMathPara>
                  </a14:m>
                  <a:endParaRPr lang="zh-CN" altLang="en-US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1" name="文本框 120">
                  <a:extLst>
                    <a:ext uri="{FF2B5EF4-FFF2-40B4-BE49-F238E27FC236}">
                      <a16:creationId xmlns:a16="http://schemas.microsoft.com/office/drawing/2014/main" id="{A4C0C13D-D4E5-4593-B2A1-3BFBB06864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3492" y="6437867"/>
                  <a:ext cx="672829" cy="476990"/>
                </a:xfrm>
                <a:prstGeom prst="rect">
                  <a:avLst/>
                </a:prstGeom>
                <a:blipFill>
                  <a:blip r:embed="rId35"/>
                  <a:stretch>
                    <a:fillRect b="-1538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文本框 121">
                  <a:extLst>
                    <a:ext uri="{FF2B5EF4-FFF2-40B4-BE49-F238E27FC236}">
                      <a16:creationId xmlns:a16="http://schemas.microsoft.com/office/drawing/2014/main" id="{FC293A00-DC53-4CA0-BA07-0AE091623EC8}"/>
                    </a:ext>
                  </a:extLst>
                </p:cNvPr>
                <p:cNvSpPr txBox="1"/>
                <p:nvPr/>
              </p:nvSpPr>
              <p:spPr>
                <a:xfrm>
                  <a:off x="10667182" y="6437867"/>
                  <a:ext cx="672829" cy="47699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𝜟</m:t>
                        </m:r>
                        <m:r>
                          <a:rPr lang="en-US" altLang="zh-CN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𝒉</m:t>
                        </m:r>
                      </m:oMath>
                    </m:oMathPara>
                  </a14:m>
                  <a:endParaRPr lang="zh-CN" altLang="en-US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2" name="文本框 121">
                  <a:extLst>
                    <a:ext uri="{FF2B5EF4-FFF2-40B4-BE49-F238E27FC236}">
                      <a16:creationId xmlns:a16="http://schemas.microsoft.com/office/drawing/2014/main" id="{FC293A00-DC53-4CA0-BA07-0AE091623E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67182" y="6437867"/>
                  <a:ext cx="672829" cy="476990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文本框 122">
                  <a:extLst>
                    <a:ext uri="{FF2B5EF4-FFF2-40B4-BE49-F238E27FC236}">
                      <a16:creationId xmlns:a16="http://schemas.microsoft.com/office/drawing/2014/main" id="{9EE7072B-5C74-4C79-AC00-E1A1D7BB5CC0}"/>
                    </a:ext>
                  </a:extLst>
                </p:cNvPr>
                <p:cNvSpPr txBox="1"/>
                <p:nvPr/>
              </p:nvSpPr>
              <p:spPr>
                <a:xfrm>
                  <a:off x="11274181" y="6432014"/>
                  <a:ext cx="397756" cy="47699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𝜟</m:t>
                        </m:r>
                        <m:r>
                          <a:rPr lang="en-US" altLang="zh-CN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𝒘</m:t>
                        </m:r>
                      </m:oMath>
                    </m:oMathPara>
                  </a14:m>
                  <a:endParaRPr lang="zh-CN" altLang="en-US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3" name="文本框 122">
                  <a:extLst>
                    <a:ext uri="{FF2B5EF4-FFF2-40B4-BE49-F238E27FC236}">
                      <a16:creationId xmlns:a16="http://schemas.microsoft.com/office/drawing/2014/main" id="{9EE7072B-5C74-4C79-AC00-E1A1D7BB5C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74181" y="6432014"/>
                  <a:ext cx="397756" cy="476990"/>
                </a:xfrm>
                <a:prstGeom prst="rect">
                  <a:avLst/>
                </a:prstGeom>
                <a:blipFill>
                  <a:blip r:embed="rId37"/>
                  <a:stretch>
                    <a:fillRect l="-28571" r="-1168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9561B7BB-D4B6-4C81-AEEB-6960D6D2F15C}"/>
              </a:ext>
            </a:extLst>
          </p:cNvPr>
          <p:cNvGrpSpPr/>
          <p:nvPr/>
        </p:nvGrpSpPr>
        <p:grpSpPr>
          <a:xfrm>
            <a:off x="4919902" y="7984974"/>
            <a:ext cx="1257112" cy="646331"/>
            <a:chOff x="11312235" y="4498829"/>
            <a:chExt cx="1257112" cy="646331"/>
          </a:xfrm>
        </p:grpSpPr>
        <p:grpSp>
          <p:nvGrpSpPr>
            <p:cNvPr id="131" name="组合 130">
              <a:extLst>
                <a:ext uri="{FF2B5EF4-FFF2-40B4-BE49-F238E27FC236}">
                  <a16:creationId xmlns:a16="http://schemas.microsoft.com/office/drawing/2014/main" id="{A5BC8347-427F-48A5-9036-0536849FE104}"/>
                </a:ext>
              </a:extLst>
            </p:cNvPr>
            <p:cNvGrpSpPr>
              <a:grpSpLocks/>
            </p:cNvGrpSpPr>
            <p:nvPr/>
          </p:nvGrpSpPr>
          <p:grpSpPr>
            <a:xfrm>
              <a:off x="11312235" y="4611860"/>
              <a:ext cx="1109496" cy="527570"/>
              <a:chOff x="6341887" y="5851186"/>
              <a:chExt cx="346935" cy="194553"/>
            </a:xfrm>
          </p:grpSpPr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FA6756DF-BF23-492B-9AEA-E5DB5E924179}"/>
                  </a:ext>
                </a:extLst>
              </p:cNvPr>
              <p:cNvSpPr/>
              <p:nvPr/>
            </p:nvSpPr>
            <p:spPr>
              <a:xfrm>
                <a:off x="6341887" y="5851186"/>
                <a:ext cx="174489" cy="194553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ABC48086-D63E-45E0-B8CD-40FC69128B45}"/>
                  </a:ext>
                </a:extLst>
              </p:cNvPr>
              <p:cNvSpPr/>
              <p:nvPr/>
            </p:nvSpPr>
            <p:spPr>
              <a:xfrm>
                <a:off x="6514333" y="5851186"/>
                <a:ext cx="174489" cy="194553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文本框 131">
                  <a:extLst>
                    <a:ext uri="{FF2B5EF4-FFF2-40B4-BE49-F238E27FC236}">
                      <a16:creationId xmlns:a16="http://schemas.microsoft.com/office/drawing/2014/main" id="{A150EF86-91F0-4A3A-A551-846208EAF38A}"/>
                    </a:ext>
                  </a:extLst>
                </p:cNvPr>
                <p:cNvSpPr txBox="1"/>
                <p:nvPr/>
              </p:nvSpPr>
              <p:spPr>
                <a:xfrm>
                  <a:off x="11312236" y="4498829"/>
                  <a:ext cx="642605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oMath>
                    </m:oMathPara>
                  </a14:m>
                  <a:endParaRPr lang="zh-CN" altLang="en-US" sz="36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2" name="文本框 131">
                  <a:extLst>
                    <a:ext uri="{FF2B5EF4-FFF2-40B4-BE49-F238E27FC236}">
                      <a16:creationId xmlns:a16="http://schemas.microsoft.com/office/drawing/2014/main" id="{A150EF86-91F0-4A3A-A551-846208EAF3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12236" y="4498829"/>
                  <a:ext cx="642605" cy="646331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文本框 132">
                  <a:extLst>
                    <a:ext uri="{FF2B5EF4-FFF2-40B4-BE49-F238E27FC236}">
                      <a16:creationId xmlns:a16="http://schemas.microsoft.com/office/drawing/2014/main" id="{2980B5DE-5416-4473-B32B-29CA59AA6F8C}"/>
                    </a:ext>
                  </a:extLst>
                </p:cNvPr>
                <p:cNvSpPr txBox="1"/>
                <p:nvPr/>
              </p:nvSpPr>
              <p:spPr>
                <a:xfrm>
                  <a:off x="11775860" y="4498829"/>
                  <a:ext cx="793487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𝒚</m:t>
                        </m:r>
                      </m:oMath>
                    </m:oMathPara>
                  </a14:m>
                  <a:endParaRPr lang="zh-CN" altLang="en-US" sz="36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3" name="文本框 132">
                  <a:extLst>
                    <a:ext uri="{FF2B5EF4-FFF2-40B4-BE49-F238E27FC236}">
                      <a16:creationId xmlns:a16="http://schemas.microsoft.com/office/drawing/2014/main" id="{2980B5DE-5416-4473-B32B-29CA59AA6F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75860" y="4498829"/>
                  <a:ext cx="793487" cy="646331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19DC4FD4-E9AE-4C3A-B66D-93B703328365}"/>
              </a:ext>
            </a:extLst>
          </p:cNvPr>
          <p:cNvGrpSpPr/>
          <p:nvPr/>
        </p:nvGrpSpPr>
        <p:grpSpPr>
          <a:xfrm>
            <a:off x="1447409" y="9124970"/>
            <a:ext cx="1144527" cy="1143116"/>
            <a:chOff x="7927992" y="4030163"/>
            <a:chExt cx="860425" cy="859366"/>
          </a:xfrm>
        </p:grpSpPr>
        <p:sp>
          <p:nvSpPr>
            <p:cNvPr id="138" name="椭圆 137">
              <a:extLst>
                <a:ext uri="{FF2B5EF4-FFF2-40B4-BE49-F238E27FC236}">
                  <a16:creationId xmlns:a16="http://schemas.microsoft.com/office/drawing/2014/main" id="{C9B9CC68-B79C-42AE-907D-D30D0CB9F291}"/>
                </a:ext>
              </a:extLst>
            </p:cNvPr>
            <p:cNvSpPr/>
            <p:nvPr/>
          </p:nvSpPr>
          <p:spPr>
            <a:xfrm>
              <a:off x="7929051" y="4030163"/>
              <a:ext cx="859366" cy="859366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39" name="组合 138">
              <a:extLst>
                <a:ext uri="{FF2B5EF4-FFF2-40B4-BE49-F238E27FC236}">
                  <a16:creationId xmlns:a16="http://schemas.microsoft.com/office/drawing/2014/main" id="{986EA191-73F9-4534-B2A5-CC2799244DA3}"/>
                </a:ext>
              </a:extLst>
            </p:cNvPr>
            <p:cNvGrpSpPr/>
            <p:nvPr/>
          </p:nvGrpSpPr>
          <p:grpSpPr>
            <a:xfrm>
              <a:off x="7927992" y="4278082"/>
              <a:ext cx="415907" cy="415907"/>
              <a:chOff x="9278664" y="3978310"/>
              <a:chExt cx="363526" cy="363526"/>
            </a:xfrm>
          </p:grpSpPr>
          <p:sp>
            <p:nvSpPr>
              <p:cNvPr id="143" name="弧形 142">
                <a:extLst>
                  <a:ext uri="{FF2B5EF4-FFF2-40B4-BE49-F238E27FC236}">
                    <a16:creationId xmlns:a16="http://schemas.microsoft.com/office/drawing/2014/main" id="{79F080A8-FC56-4551-9B1D-FB8BC754062F}"/>
                  </a:ext>
                </a:extLst>
              </p:cNvPr>
              <p:cNvSpPr/>
              <p:nvPr/>
            </p:nvSpPr>
            <p:spPr>
              <a:xfrm>
                <a:off x="9278664" y="3978310"/>
                <a:ext cx="363526" cy="363526"/>
              </a:xfrm>
              <a:prstGeom prst="arc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4" name="弧形 143">
                <a:extLst>
                  <a:ext uri="{FF2B5EF4-FFF2-40B4-BE49-F238E27FC236}">
                    <a16:creationId xmlns:a16="http://schemas.microsoft.com/office/drawing/2014/main" id="{D2129882-13D9-4AC0-B94A-0761BAC0036B}"/>
                  </a:ext>
                </a:extLst>
              </p:cNvPr>
              <p:cNvSpPr/>
              <p:nvPr/>
            </p:nvSpPr>
            <p:spPr>
              <a:xfrm rot="16200000">
                <a:off x="9278664" y="3978310"/>
                <a:ext cx="363526" cy="363526"/>
              </a:xfrm>
              <a:prstGeom prst="arc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0" name="组合 139">
              <a:extLst>
                <a:ext uri="{FF2B5EF4-FFF2-40B4-BE49-F238E27FC236}">
                  <a16:creationId xmlns:a16="http://schemas.microsoft.com/office/drawing/2014/main" id="{F08F2AA2-AEA7-4064-8CF5-06EF7BFCC6F0}"/>
                </a:ext>
              </a:extLst>
            </p:cNvPr>
            <p:cNvGrpSpPr/>
            <p:nvPr/>
          </p:nvGrpSpPr>
          <p:grpSpPr>
            <a:xfrm rot="10800000">
              <a:off x="8340725" y="4246296"/>
              <a:ext cx="447692" cy="447692"/>
              <a:chOff x="9278664" y="3978310"/>
              <a:chExt cx="363526" cy="363526"/>
            </a:xfrm>
          </p:grpSpPr>
          <p:sp>
            <p:nvSpPr>
              <p:cNvPr id="141" name="弧形 140">
                <a:extLst>
                  <a:ext uri="{FF2B5EF4-FFF2-40B4-BE49-F238E27FC236}">
                    <a16:creationId xmlns:a16="http://schemas.microsoft.com/office/drawing/2014/main" id="{FC0B5832-14C2-4CCF-BF6C-DA9C2F124ABD}"/>
                  </a:ext>
                </a:extLst>
              </p:cNvPr>
              <p:cNvSpPr/>
              <p:nvPr/>
            </p:nvSpPr>
            <p:spPr>
              <a:xfrm>
                <a:off x="9278664" y="3978310"/>
                <a:ext cx="363526" cy="363526"/>
              </a:xfrm>
              <a:prstGeom prst="arc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2" name="弧形 141">
                <a:extLst>
                  <a:ext uri="{FF2B5EF4-FFF2-40B4-BE49-F238E27FC236}">
                    <a16:creationId xmlns:a16="http://schemas.microsoft.com/office/drawing/2014/main" id="{C34D17F7-DAC4-4E87-88BD-E8BF9FCA795B}"/>
                  </a:ext>
                </a:extLst>
              </p:cNvPr>
              <p:cNvSpPr/>
              <p:nvPr/>
            </p:nvSpPr>
            <p:spPr>
              <a:xfrm rot="16200000">
                <a:off x="9278664" y="3978310"/>
                <a:ext cx="363526" cy="363526"/>
              </a:xfrm>
              <a:prstGeom prst="arc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D8B72D02-E62F-4452-8E7B-FB1A2BF727FD}"/>
              </a:ext>
            </a:extLst>
          </p:cNvPr>
          <p:cNvGrpSpPr/>
          <p:nvPr/>
        </p:nvGrpSpPr>
        <p:grpSpPr>
          <a:xfrm>
            <a:off x="5163883" y="9230089"/>
            <a:ext cx="1144527" cy="1143116"/>
            <a:chOff x="7927992" y="4030163"/>
            <a:chExt cx="860425" cy="859366"/>
          </a:xfrm>
        </p:grpSpPr>
        <p:sp>
          <p:nvSpPr>
            <p:cNvPr id="146" name="椭圆 145">
              <a:extLst>
                <a:ext uri="{FF2B5EF4-FFF2-40B4-BE49-F238E27FC236}">
                  <a16:creationId xmlns:a16="http://schemas.microsoft.com/office/drawing/2014/main" id="{FE2B7A8C-A866-486F-ABE5-E072B1BD610E}"/>
                </a:ext>
              </a:extLst>
            </p:cNvPr>
            <p:cNvSpPr/>
            <p:nvPr/>
          </p:nvSpPr>
          <p:spPr>
            <a:xfrm>
              <a:off x="7929051" y="4030163"/>
              <a:ext cx="859366" cy="85936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47" name="组合 146">
              <a:extLst>
                <a:ext uri="{FF2B5EF4-FFF2-40B4-BE49-F238E27FC236}">
                  <a16:creationId xmlns:a16="http://schemas.microsoft.com/office/drawing/2014/main" id="{E0E34FC8-DE47-4829-BF91-B31ED663D981}"/>
                </a:ext>
              </a:extLst>
            </p:cNvPr>
            <p:cNvGrpSpPr/>
            <p:nvPr/>
          </p:nvGrpSpPr>
          <p:grpSpPr>
            <a:xfrm>
              <a:off x="7927992" y="4278082"/>
              <a:ext cx="415907" cy="415907"/>
              <a:chOff x="9278664" y="3978310"/>
              <a:chExt cx="363526" cy="363526"/>
            </a:xfrm>
          </p:grpSpPr>
          <p:sp>
            <p:nvSpPr>
              <p:cNvPr id="151" name="弧形 150">
                <a:extLst>
                  <a:ext uri="{FF2B5EF4-FFF2-40B4-BE49-F238E27FC236}">
                    <a16:creationId xmlns:a16="http://schemas.microsoft.com/office/drawing/2014/main" id="{06B390BE-A9F7-4BAF-B2A1-14E3D664B0DD}"/>
                  </a:ext>
                </a:extLst>
              </p:cNvPr>
              <p:cNvSpPr/>
              <p:nvPr/>
            </p:nvSpPr>
            <p:spPr>
              <a:xfrm>
                <a:off x="9278664" y="3978310"/>
                <a:ext cx="363526" cy="363526"/>
              </a:xfrm>
              <a:prstGeom prst="arc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" name="弧形 151">
                <a:extLst>
                  <a:ext uri="{FF2B5EF4-FFF2-40B4-BE49-F238E27FC236}">
                    <a16:creationId xmlns:a16="http://schemas.microsoft.com/office/drawing/2014/main" id="{FA236449-ABA7-4FD9-8E58-FCB5FCBE4C9B}"/>
                  </a:ext>
                </a:extLst>
              </p:cNvPr>
              <p:cNvSpPr/>
              <p:nvPr/>
            </p:nvSpPr>
            <p:spPr>
              <a:xfrm rot="16200000">
                <a:off x="9278664" y="3978310"/>
                <a:ext cx="363526" cy="363526"/>
              </a:xfrm>
              <a:prstGeom prst="arc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8" name="组合 147">
              <a:extLst>
                <a:ext uri="{FF2B5EF4-FFF2-40B4-BE49-F238E27FC236}">
                  <a16:creationId xmlns:a16="http://schemas.microsoft.com/office/drawing/2014/main" id="{F9C7D0B9-D605-42D9-BFF6-0EB210C6620D}"/>
                </a:ext>
              </a:extLst>
            </p:cNvPr>
            <p:cNvGrpSpPr/>
            <p:nvPr/>
          </p:nvGrpSpPr>
          <p:grpSpPr>
            <a:xfrm rot="10800000">
              <a:off x="8340725" y="4246296"/>
              <a:ext cx="447692" cy="447692"/>
              <a:chOff x="9278664" y="3978310"/>
              <a:chExt cx="363526" cy="363526"/>
            </a:xfrm>
          </p:grpSpPr>
          <p:sp>
            <p:nvSpPr>
              <p:cNvPr id="149" name="弧形 148">
                <a:extLst>
                  <a:ext uri="{FF2B5EF4-FFF2-40B4-BE49-F238E27FC236}">
                    <a16:creationId xmlns:a16="http://schemas.microsoft.com/office/drawing/2014/main" id="{B9605BF2-19A7-4E63-94E7-BB4EB69B919B}"/>
                  </a:ext>
                </a:extLst>
              </p:cNvPr>
              <p:cNvSpPr/>
              <p:nvPr/>
            </p:nvSpPr>
            <p:spPr>
              <a:xfrm>
                <a:off x="9278664" y="3978310"/>
                <a:ext cx="363526" cy="363526"/>
              </a:xfrm>
              <a:prstGeom prst="arc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0" name="弧形 149">
                <a:extLst>
                  <a:ext uri="{FF2B5EF4-FFF2-40B4-BE49-F238E27FC236}">
                    <a16:creationId xmlns:a16="http://schemas.microsoft.com/office/drawing/2014/main" id="{8E0D8C2C-FCDC-42B6-991A-4F057E264C16}"/>
                  </a:ext>
                </a:extLst>
              </p:cNvPr>
              <p:cNvSpPr/>
              <p:nvPr/>
            </p:nvSpPr>
            <p:spPr>
              <a:xfrm rot="16200000">
                <a:off x="9278664" y="3978310"/>
                <a:ext cx="363526" cy="363526"/>
              </a:xfrm>
              <a:prstGeom prst="arc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B506652D-36B1-488D-B5FD-7DE05F222A7B}"/>
              </a:ext>
            </a:extLst>
          </p:cNvPr>
          <p:cNvGrpSpPr/>
          <p:nvPr/>
        </p:nvGrpSpPr>
        <p:grpSpPr>
          <a:xfrm>
            <a:off x="8765167" y="5948209"/>
            <a:ext cx="762000" cy="762000"/>
            <a:chOff x="935567" y="3793067"/>
            <a:chExt cx="762000" cy="762000"/>
          </a:xfrm>
          <a:solidFill>
            <a:schemeClr val="bg1"/>
          </a:solidFill>
        </p:grpSpPr>
        <p:sp>
          <p:nvSpPr>
            <p:cNvPr id="154" name="椭圆 153">
              <a:extLst>
                <a:ext uri="{FF2B5EF4-FFF2-40B4-BE49-F238E27FC236}">
                  <a16:creationId xmlns:a16="http://schemas.microsoft.com/office/drawing/2014/main" id="{6DE421F1-A860-44D1-8092-BBC697E0EABB}"/>
                </a:ext>
              </a:extLst>
            </p:cNvPr>
            <p:cNvSpPr/>
            <p:nvPr/>
          </p:nvSpPr>
          <p:spPr>
            <a:xfrm>
              <a:off x="935567" y="3793067"/>
              <a:ext cx="762000" cy="76200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加号 154">
              <a:extLst>
                <a:ext uri="{FF2B5EF4-FFF2-40B4-BE49-F238E27FC236}">
                  <a16:creationId xmlns:a16="http://schemas.microsoft.com/office/drawing/2014/main" id="{ECD0354E-52E8-4A4D-888E-41942659EDC3}"/>
                </a:ext>
              </a:extLst>
            </p:cNvPr>
            <p:cNvSpPr/>
            <p:nvPr/>
          </p:nvSpPr>
          <p:spPr>
            <a:xfrm>
              <a:off x="981577" y="3839077"/>
              <a:ext cx="669979" cy="669979"/>
            </a:xfrm>
            <a:prstGeom prst="mathPlus">
              <a:avLst>
                <a:gd name="adj1" fmla="val 0"/>
              </a:avLst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6" name="组合 155">
            <a:extLst>
              <a:ext uri="{FF2B5EF4-FFF2-40B4-BE49-F238E27FC236}">
                <a16:creationId xmlns:a16="http://schemas.microsoft.com/office/drawing/2014/main" id="{35720C5C-6AF4-421D-9568-05DDFD3E3697}"/>
              </a:ext>
            </a:extLst>
          </p:cNvPr>
          <p:cNvGrpSpPr/>
          <p:nvPr/>
        </p:nvGrpSpPr>
        <p:grpSpPr>
          <a:xfrm>
            <a:off x="8765167" y="8054647"/>
            <a:ext cx="762000" cy="762000"/>
            <a:chOff x="935567" y="3793067"/>
            <a:chExt cx="762000" cy="762000"/>
          </a:xfrm>
          <a:solidFill>
            <a:schemeClr val="bg1"/>
          </a:solidFill>
        </p:grpSpPr>
        <p:sp>
          <p:nvSpPr>
            <p:cNvPr id="157" name="椭圆 156">
              <a:extLst>
                <a:ext uri="{FF2B5EF4-FFF2-40B4-BE49-F238E27FC236}">
                  <a16:creationId xmlns:a16="http://schemas.microsoft.com/office/drawing/2014/main" id="{B709002C-5B3A-4418-86E4-F922C74A7C7D}"/>
                </a:ext>
              </a:extLst>
            </p:cNvPr>
            <p:cNvSpPr/>
            <p:nvPr/>
          </p:nvSpPr>
          <p:spPr>
            <a:xfrm>
              <a:off x="935567" y="3793067"/>
              <a:ext cx="762000" cy="762000"/>
            </a:xfrm>
            <a:prstGeom prst="ellipse">
              <a:avLst/>
            </a:prstGeom>
            <a:grp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加号 157">
              <a:extLst>
                <a:ext uri="{FF2B5EF4-FFF2-40B4-BE49-F238E27FC236}">
                  <a16:creationId xmlns:a16="http://schemas.microsoft.com/office/drawing/2014/main" id="{67E8F724-321B-4116-9C6F-D1E33F89C556}"/>
                </a:ext>
              </a:extLst>
            </p:cNvPr>
            <p:cNvSpPr/>
            <p:nvPr/>
          </p:nvSpPr>
          <p:spPr>
            <a:xfrm>
              <a:off x="981577" y="3839077"/>
              <a:ext cx="669979" cy="669979"/>
            </a:xfrm>
            <a:prstGeom prst="mathPlus">
              <a:avLst>
                <a:gd name="adj1" fmla="val 0"/>
              </a:avLst>
            </a:prstGeom>
            <a:grp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26C458CE-BAE7-4CF7-877B-3B357D64511D}"/>
              </a:ext>
            </a:extLst>
          </p:cNvPr>
          <p:cNvGrpSpPr/>
          <p:nvPr/>
        </p:nvGrpSpPr>
        <p:grpSpPr>
          <a:xfrm>
            <a:off x="11395424" y="5948208"/>
            <a:ext cx="762000" cy="762000"/>
            <a:chOff x="5092203" y="3014979"/>
            <a:chExt cx="762000" cy="762000"/>
          </a:xfrm>
        </p:grpSpPr>
        <p:sp>
          <p:nvSpPr>
            <p:cNvPr id="159" name="椭圆 158">
              <a:extLst>
                <a:ext uri="{FF2B5EF4-FFF2-40B4-BE49-F238E27FC236}">
                  <a16:creationId xmlns:a16="http://schemas.microsoft.com/office/drawing/2014/main" id="{E7AA084D-580B-4163-ACA4-1D854C9588E0}"/>
                </a:ext>
              </a:extLst>
            </p:cNvPr>
            <p:cNvSpPr/>
            <p:nvPr/>
          </p:nvSpPr>
          <p:spPr>
            <a:xfrm>
              <a:off x="5092203" y="3014979"/>
              <a:ext cx="762000" cy="762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椭圆 159">
              <a:extLst>
                <a:ext uri="{FF2B5EF4-FFF2-40B4-BE49-F238E27FC236}">
                  <a16:creationId xmlns:a16="http://schemas.microsoft.com/office/drawing/2014/main" id="{85B0110E-4CDD-4602-B5D3-3BB072BF3D27}"/>
                </a:ext>
              </a:extLst>
            </p:cNvPr>
            <p:cNvSpPr/>
            <p:nvPr/>
          </p:nvSpPr>
          <p:spPr>
            <a:xfrm>
              <a:off x="5320052" y="3242828"/>
              <a:ext cx="306301" cy="306301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3C791501-374E-4573-AE4F-E66822246B5C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11551611" y="7989249"/>
            <a:ext cx="798645" cy="798645"/>
          </a:xfrm>
          <a:prstGeom prst="rect">
            <a:avLst/>
          </a:prstGeom>
        </p:spPr>
      </p:pic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B36D2A21-48E3-43CC-89D5-9C1FA3669C1D}"/>
              </a:ext>
            </a:extLst>
          </p:cNvPr>
          <p:cNvGrpSpPr/>
          <p:nvPr/>
        </p:nvGrpSpPr>
        <p:grpSpPr>
          <a:xfrm>
            <a:off x="4919902" y="8518212"/>
            <a:ext cx="1257112" cy="646331"/>
            <a:chOff x="11312235" y="4498829"/>
            <a:chExt cx="1257112" cy="646331"/>
          </a:xfrm>
        </p:grpSpPr>
        <p:grpSp>
          <p:nvGrpSpPr>
            <p:cNvPr id="162" name="组合 161">
              <a:extLst>
                <a:ext uri="{FF2B5EF4-FFF2-40B4-BE49-F238E27FC236}">
                  <a16:creationId xmlns:a16="http://schemas.microsoft.com/office/drawing/2014/main" id="{792979FA-2C8F-40D8-8162-532C5CF11D33}"/>
                </a:ext>
              </a:extLst>
            </p:cNvPr>
            <p:cNvGrpSpPr>
              <a:grpSpLocks/>
            </p:cNvGrpSpPr>
            <p:nvPr/>
          </p:nvGrpSpPr>
          <p:grpSpPr>
            <a:xfrm>
              <a:off x="11312235" y="4611860"/>
              <a:ext cx="1109496" cy="527570"/>
              <a:chOff x="6341887" y="5851186"/>
              <a:chExt cx="346935" cy="194553"/>
            </a:xfrm>
          </p:grpSpPr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9AA4D21C-DA91-4F5F-AA43-F405F4B7046E}"/>
                  </a:ext>
                </a:extLst>
              </p:cNvPr>
              <p:cNvSpPr/>
              <p:nvPr/>
            </p:nvSpPr>
            <p:spPr>
              <a:xfrm>
                <a:off x="6341887" y="5851186"/>
                <a:ext cx="174489" cy="194553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6" name="矩形 165">
                <a:extLst>
                  <a:ext uri="{FF2B5EF4-FFF2-40B4-BE49-F238E27FC236}">
                    <a16:creationId xmlns:a16="http://schemas.microsoft.com/office/drawing/2014/main" id="{ABD167CD-504D-4CE0-8E7C-5B51FF0948CC}"/>
                  </a:ext>
                </a:extLst>
              </p:cNvPr>
              <p:cNvSpPr/>
              <p:nvPr/>
            </p:nvSpPr>
            <p:spPr>
              <a:xfrm>
                <a:off x="6514333" y="5851186"/>
                <a:ext cx="174489" cy="194553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文本框 162">
                  <a:extLst>
                    <a:ext uri="{FF2B5EF4-FFF2-40B4-BE49-F238E27FC236}">
                      <a16:creationId xmlns:a16="http://schemas.microsoft.com/office/drawing/2014/main" id="{4AEEF62F-AE86-48F0-98E0-68BFD6D27FD7}"/>
                    </a:ext>
                  </a:extLst>
                </p:cNvPr>
                <p:cNvSpPr txBox="1"/>
                <p:nvPr/>
              </p:nvSpPr>
              <p:spPr>
                <a:xfrm>
                  <a:off x="11312236" y="4498829"/>
                  <a:ext cx="642605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𝒉</m:t>
                        </m:r>
                      </m:oMath>
                    </m:oMathPara>
                  </a14:m>
                  <a:endParaRPr lang="zh-CN" altLang="en-US" sz="36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3" name="文本框 162">
                  <a:extLst>
                    <a:ext uri="{FF2B5EF4-FFF2-40B4-BE49-F238E27FC236}">
                      <a16:creationId xmlns:a16="http://schemas.microsoft.com/office/drawing/2014/main" id="{4AEEF62F-AE86-48F0-98E0-68BFD6D27F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12236" y="4498829"/>
                  <a:ext cx="642605" cy="646331"/>
                </a:xfrm>
                <a:prstGeom prst="rect">
                  <a:avLst/>
                </a:prstGeom>
                <a:blipFill>
                  <a:blip r:embed="rId4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文本框 163">
                  <a:extLst>
                    <a:ext uri="{FF2B5EF4-FFF2-40B4-BE49-F238E27FC236}">
                      <a16:creationId xmlns:a16="http://schemas.microsoft.com/office/drawing/2014/main" id="{A0C7541D-A608-49B8-AAD1-949B1BCDB24D}"/>
                    </a:ext>
                  </a:extLst>
                </p:cNvPr>
                <p:cNvSpPr txBox="1"/>
                <p:nvPr/>
              </p:nvSpPr>
              <p:spPr>
                <a:xfrm>
                  <a:off x="11775860" y="4498829"/>
                  <a:ext cx="793487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𝒘</m:t>
                        </m:r>
                      </m:oMath>
                    </m:oMathPara>
                  </a14:m>
                  <a:endParaRPr lang="zh-CN" altLang="en-US" sz="36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4" name="文本框 163">
                  <a:extLst>
                    <a:ext uri="{FF2B5EF4-FFF2-40B4-BE49-F238E27FC236}">
                      <a16:creationId xmlns:a16="http://schemas.microsoft.com/office/drawing/2014/main" id="{A0C7541D-A608-49B8-AAD1-949B1BCDB2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75860" y="4498829"/>
                  <a:ext cx="793487" cy="646331"/>
                </a:xfrm>
                <a:prstGeom prst="rect">
                  <a:avLst/>
                </a:prstGeom>
                <a:blipFill>
                  <a:blip r:embed="rId4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FB7899AF-BDBA-45AC-8F30-A086490D4507}"/>
              </a:ext>
            </a:extLst>
          </p:cNvPr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7328263" y="9524784"/>
            <a:ext cx="1261981" cy="117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901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1088</TotalTime>
  <Words>331</Words>
  <Application>Microsoft Office PowerPoint</Application>
  <PresentationFormat>自定义</PresentationFormat>
  <Paragraphs>236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等线</vt:lpstr>
      <vt:lpstr>等线 Light</vt:lpstr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Shilong</dc:creator>
  <cp:lastModifiedBy>SLong Liu</cp:lastModifiedBy>
  <cp:revision>134</cp:revision>
  <dcterms:created xsi:type="dcterms:W3CDTF">2021-09-21T05:46:33Z</dcterms:created>
  <dcterms:modified xsi:type="dcterms:W3CDTF">2022-04-14T03:44:30Z</dcterms:modified>
</cp:coreProperties>
</file>