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>
      <p:cViewPr>
        <p:scale>
          <a:sx n="75" d="100"/>
          <a:sy n="75" d="100"/>
        </p:scale>
        <p:origin x="-990" y="21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8/30/2019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468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8/30/2019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00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8/30/2019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© </a:t>
            </a:r>
            <a:r>
              <a:rPr lang="en-US" altLang="zh-CN" dirty="0" err="1"/>
              <a:t>ByteFerry</a:t>
            </a:r>
            <a:r>
              <a:rPr lang="en-US" altLang="zh-CN" dirty="0"/>
              <a:t> &lt;byteferry@qq.com&gt;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SDDS </a:t>
            </a:r>
            <a:r>
              <a:rPr lang="en-US" altLang="zh-CN" dirty="0" smtClean="0"/>
              <a:t>Cheat Sheet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836712"/>
            <a:ext cx="460851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SDDS</a:t>
            </a:r>
            <a:endParaRPr lang="zh-CN" alt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"meta"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"comment":"</a:t>
            </a:r>
            <a:r>
              <a:rPr lang="zh-CN" altLang="en-US" b="1" dirty="0"/>
              <a:t>注释，程序注释</a:t>
            </a:r>
            <a:r>
              <a:rPr lang="en-US" altLang="zh-CN" b="1" dirty="0"/>
              <a:t>",</a:t>
            </a:r>
          </a:p>
          <a:p>
            <a:pPr marL="0" indent="0">
              <a:buNone/>
            </a:pPr>
            <a:r>
              <a:rPr lang="en-US" altLang="zh-CN" b="1" dirty="0"/>
              <a:t>        "version":"</a:t>
            </a:r>
            <a:r>
              <a:rPr lang="zh-CN" altLang="en-US" b="1" dirty="0"/>
              <a:t>版本</a:t>
            </a:r>
            <a:r>
              <a:rPr lang="en-US" altLang="zh-CN" b="1" dirty="0"/>
              <a:t>",</a:t>
            </a:r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"options"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"endianness":2,</a:t>
            </a:r>
          </a:p>
          <a:p>
            <a:pPr marL="0" indent="0">
              <a:buNone/>
            </a:pPr>
            <a:r>
              <a:rPr lang="en-US" altLang="zh-CN" b="1" dirty="0"/>
              <a:t>        "min_length":15,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debug":true</a:t>
            </a:r>
            <a:r>
              <a:rPr lang="en-US" altLang="zh-CN" b="1" dirty="0"/>
              <a:t>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top_node":"message</a:t>
            </a:r>
            <a:r>
              <a:rPr lang="en-US" altLang="zh-CN" b="1" dirty="0"/>
              <a:t>"</a:t>
            </a:r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</a:t>
            </a:r>
            <a:r>
              <a:rPr lang="en-US" altLang="zh-CN" b="1" dirty="0" err="1"/>
              <a:t>sdds</a:t>
            </a:r>
            <a:r>
              <a:rPr lang="en-US" altLang="zh-CN" b="1" dirty="0"/>
              <a:t>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"decode":{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},</a:t>
            </a:r>
          </a:p>
          <a:p>
            <a:pPr marL="0" indent="0">
              <a:buNone/>
            </a:pPr>
            <a:r>
              <a:rPr lang="en-US" altLang="zh-CN" b="1" dirty="0"/>
              <a:t>        "encode":{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</a:t>
            </a:r>
          </a:p>
          <a:p>
            <a:pPr marL="0" indent="0">
              <a:buNone/>
            </a:pPr>
            <a:r>
              <a:rPr lang="en-US" altLang="zh-CN" b="1" dirty="0"/>
              <a:t>      }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"message</a:t>
            </a:r>
            <a:r>
              <a:rPr lang="en-US" altLang="zh-CN" dirty="0" smtClean="0"/>
              <a:t>":{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"comment</a:t>
            </a:r>
            <a:r>
              <a:rPr lang="en-US" altLang="zh-CN" dirty="0" smtClean="0"/>
              <a:t>":"",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“id": </a:t>
            </a:r>
            <a:r>
              <a:rPr lang="en-US" altLang="zh-CN" dirty="0"/>
              <a:t>"message</a:t>
            </a:r>
            <a:r>
              <a:rPr lang="en-US" altLang="zh-CN" dirty="0" smtClean="0"/>
              <a:t>",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"name": "message",</a:t>
            </a:r>
          </a:p>
          <a:p>
            <a:pPr marL="0" indent="0">
              <a:buNone/>
            </a:pPr>
            <a:r>
              <a:rPr lang="en-US" altLang="zh-CN" dirty="0"/>
              <a:t>	"position":0,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byte_fields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stx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	"head":{},</a:t>
            </a:r>
          </a:p>
          <a:p>
            <a:pPr marL="0" indent="0">
              <a:buNone/>
            </a:pPr>
            <a:r>
              <a:rPr lang="en-US" altLang="zh-CN" dirty="0"/>
              <a:t>		"body":{},</a:t>
            </a:r>
          </a:p>
          <a:p>
            <a:pPr marL="0" indent="0">
              <a:buNone/>
            </a:pPr>
            <a:r>
              <a:rPr lang="en-US" altLang="zh-CN" dirty="0"/>
              <a:t>		"tail":{}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总体结构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 fontScale="92500"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/>
              <a:t>b</a:t>
            </a:r>
            <a:r>
              <a:rPr lang="en-US" altLang="zh-CN" dirty="0" err="1" smtClean="0"/>
              <a:t>yte_fields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stx</a:t>
            </a:r>
            <a:r>
              <a:rPr lang="en-US" altLang="zh-CN" dirty="0"/>
              <a:t>":{</a:t>
            </a:r>
          </a:p>
          <a:p>
            <a:pPr marL="0" indent="0">
              <a:buNone/>
            </a:pPr>
            <a:r>
              <a:rPr lang="en-US" altLang="zh-CN" dirty="0"/>
              <a:t>    "comment": </a:t>
            </a:r>
            <a:r>
              <a:rPr lang="en-US" altLang="zh-CN" dirty="0" smtClean="0"/>
              <a:t>"</a:t>
            </a:r>
            <a:r>
              <a:rPr lang="zh-CN" altLang="en-US" dirty="0" smtClean="0"/>
              <a:t>标识</a:t>
            </a:r>
            <a:r>
              <a:rPr lang="zh-CN" altLang="en-US" dirty="0"/>
              <a:t>位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"type":"int8",</a:t>
            </a:r>
          </a:p>
          <a:p>
            <a:pPr marL="0" indent="0"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unsigned”:true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"length":1,</a:t>
            </a:r>
          </a:p>
          <a:p>
            <a:pPr marL="0" indent="0">
              <a:buNone/>
            </a:pPr>
            <a:r>
              <a:rPr lang="en-US" altLang="zh-CN" dirty="0"/>
              <a:t>    "position":0,</a:t>
            </a:r>
          </a:p>
          <a:p>
            <a:pPr marL="0" indent="0">
              <a:buNone/>
            </a:pPr>
            <a:r>
              <a:rPr lang="en-US" altLang="zh-CN" dirty="0"/>
              <a:t>    "value":125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body_property_detail</a:t>
            </a:r>
            <a:r>
              <a:rPr lang="en-US" altLang="zh-CN" sz="2400" dirty="0" smtClean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"comment</a:t>
            </a:r>
            <a:r>
              <a:rPr lang="en-US" altLang="zh-CN" sz="2400" dirty="0" smtClean="0"/>
              <a:t>": "</a:t>
            </a:r>
            <a:r>
              <a:rPr lang="en-US" altLang="zh-CN" sz="2400" dirty="0"/>
              <a:t> "</a:t>
            </a:r>
            <a:r>
              <a:rPr lang="en-US" altLang="zh-CN" sz="2400" dirty="0" smtClean="0"/>
              <a:t> 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"id":"</a:t>
            </a:r>
            <a:r>
              <a:rPr lang="en-US" altLang="zh-CN" sz="2400" dirty="0" err="1"/>
              <a:t>body_property_detail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type":"bytes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"length":2,</a:t>
            </a:r>
          </a:p>
          <a:p>
            <a:pPr marL="0" indent="0">
              <a:buNone/>
            </a:pPr>
            <a:r>
              <a:rPr lang="en-US" altLang="zh-CN" sz="2400" dirty="0"/>
              <a:t>    "position":3,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bit_fields</a:t>
            </a:r>
            <a:r>
              <a:rPr lang="en-US" altLang="zh-CN" sz="2400" dirty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       "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“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" crypt ":{},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基本类型节点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bit_fields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 err="1"/>
              <a:t>body_property</a:t>
            </a:r>
            <a:r>
              <a:rPr lang="en-US" altLang="zh-CN" sz="2400" dirty="0" smtClean="0"/>
              <a:t>":{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"comment": 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标识</a:t>
            </a:r>
            <a:r>
              <a:rPr lang="zh-CN" altLang="en-US" sz="2400" dirty="0"/>
              <a:t>位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  "type</a:t>
            </a:r>
            <a:r>
              <a:rPr lang="en-US" altLang="zh-CN" sz="2400" dirty="0" smtClean="0"/>
              <a:t>":"</a:t>
            </a:r>
            <a:r>
              <a:rPr lang="en-US" altLang="zh-CN" sz="2400" dirty="0" err="1" smtClean="0"/>
              <a:t>property_detail</a:t>
            </a:r>
            <a:r>
              <a:rPr lang="en-US" altLang="zh-CN" sz="2400" dirty="0" smtClean="0"/>
              <a:t> ",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"</a:t>
            </a:r>
            <a:r>
              <a:rPr lang="en-US" altLang="zh-CN" sz="2400" dirty="0"/>
              <a:t>length":2,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"</a:t>
            </a:r>
            <a:r>
              <a:rPr lang="en-US" altLang="zh-CN" sz="2400" dirty="0"/>
              <a:t>position":</a:t>
            </a:r>
            <a:r>
              <a:rPr lang="en-US" altLang="zh-CN" sz="2400" dirty="0" smtClean="0"/>
              <a:t>3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one_of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     "key": {</a:t>
            </a:r>
          </a:p>
          <a:p>
            <a:pPr marL="0" indent="0">
              <a:buNone/>
            </a:pPr>
            <a:r>
              <a:rPr lang="en-US" altLang="zh-CN" sz="2400" dirty="0"/>
              <a:t>              "comment": "",</a:t>
            </a:r>
          </a:p>
          <a:p>
            <a:pPr marL="0" indent="0">
              <a:buNone/>
            </a:pPr>
            <a:r>
              <a:rPr lang="en-US" altLang="zh-CN" sz="2400" dirty="0"/>
              <a:t>              "name":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"value": "#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"format": "</a:t>
            </a:r>
            <a:r>
              <a:rPr lang="en-US" altLang="zh-CN" sz="2400" dirty="0" smtClean="0"/>
              <a:t>0x%06X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"id":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       },</a:t>
            </a:r>
          </a:p>
          <a:p>
            <a:pPr marL="0" indent="0">
              <a:buNone/>
            </a:pPr>
            <a:r>
              <a:rPr lang="en-US" altLang="zh-CN" sz="2400" dirty="0"/>
              <a:t>         "list": {</a:t>
            </a:r>
          </a:p>
          <a:p>
            <a:pPr marL="0" indent="0">
              <a:buNone/>
            </a:pPr>
            <a:r>
              <a:rPr lang="en-US" altLang="zh-CN" sz="2400" dirty="0"/>
              <a:t>             "0x200201":{},</a:t>
            </a:r>
          </a:p>
          <a:p>
            <a:pPr marL="0" indent="0">
              <a:buNone/>
            </a:pPr>
            <a:r>
              <a:rPr lang="en-US" altLang="zh-CN" sz="2400" dirty="0"/>
              <a:t>             "0x200402":{}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自定义类型指向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one_of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9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message_body_history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"history",</a:t>
            </a:r>
          </a:p>
          <a:p>
            <a:pPr marL="0" indent="0">
              <a:buNone/>
            </a:pPr>
            <a:r>
              <a:rPr lang="en-US" altLang="zh-CN" sz="2400" dirty="0"/>
              <a:t>    "name": "history",</a:t>
            </a:r>
          </a:p>
          <a:p>
            <a:pPr marL="0" indent="0">
              <a:buNone/>
            </a:pPr>
            <a:r>
              <a:rPr lang="en-US" altLang="zh-CN" sz="2400" dirty="0"/>
              <a:t>    "position": 0,</a:t>
            </a:r>
          </a:p>
          <a:p>
            <a:pPr marL="0" indent="0">
              <a:buNone/>
            </a:pPr>
            <a:r>
              <a:rPr lang="en-US" altLang="zh-CN" sz="2400" dirty="0"/>
              <a:t>    "length": "#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"repeat": true,</a:t>
            </a:r>
          </a:p>
          <a:p>
            <a:pPr marL="0" indent="0">
              <a:buNone/>
            </a:pPr>
            <a:r>
              <a:rPr lang="en-US" altLang="zh-CN" sz="2400" dirty="0"/>
              <a:t>    "count": null,</a:t>
            </a:r>
          </a:p>
          <a:p>
            <a:pPr marL="0" indent="0">
              <a:buNone/>
            </a:pPr>
            <a:r>
              <a:rPr lang="en-US" altLang="zh-CN" sz="2400" dirty="0"/>
              <a:t>    "until": "",</a:t>
            </a:r>
          </a:p>
          <a:p>
            <a:pPr marL="0" indent="0">
              <a:buNone/>
            </a:pPr>
            <a:r>
              <a:rPr lang="en-US" altLang="zh-CN" sz="2400" dirty="0"/>
              <a:t>    "type": "</a:t>
            </a:r>
            <a:r>
              <a:rPr lang="en-US" altLang="zh-CN" sz="2400" dirty="0" err="1"/>
              <a:t>history_data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repeat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节点属性索引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28774"/>
              </p:ext>
            </p:extLst>
          </p:nvPr>
        </p:nvGraphicFramePr>
        <p:xfrm>
          <a:off x="539552" y="1412776"/>
          <a:ext cx="8064894" cy="5191760"/>
        </p:xfrm>
        <a:graphic>
          <a:graphicData uri="http://schemas.openxmlformats.org/drawingml/2006/table">
            <a:tbl>
              <a:tblPr firstRow="1" bandRow="1"/>
              <a:tblGrid>
                <a:gridCol w="1584176"/>
                <a:gridCol w="1080120"/>
                <a:gridCol w="540059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after_action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定义读写操作后调用的自定义函数，逗号分隔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before_action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定义读写操作前调用的自定义函数，逗号分隔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bit_fields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定义位读写的分支节点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byte_fields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定义字节读写的分支节点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comment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节点或</a:t>
                      </a:r>
                      <a:r>
                        <a:rPr lang="en-US" sz="1600" dirty="0">
                          <a:effectLst/>
                        </a:rPr>
                        <a:t>schema</a:t>
                      </a:r>
                      <a:r>
                        <a:rPr lang="zh-CN" altLang="en-US" sz="1600" dirty="0">
                          <a:effectLst/>
                        </a:rPr>
                        <a:t>的文字注解。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count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定义重复写入的项数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debug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</a:rPr>
                        <a:t>节点</a:t>
                      </a:r>
                      <a:r>
                        <a:rPr lang="zh-CN" altLang="en-US" sz="1600" dirty="0">
                          <a:effectLst/>
                        </a:rPr>
                        <a:t>中用来指定此节点是否显示调试信息。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default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定义要写入的默认值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format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用来定义获取数值后的数据格式化处理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formula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用来定义解码读取后或编码写入前所用的公式。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定义节点的唯一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zh-CN" altLang="en-US" sz="1600" dirty="0">
                          <a:effectLst/>
                        </a:rPr>
                        <a:t>，方便后续访问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ignore_errors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定义此节点是否忽略错误。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key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定义选择节点中所用的</a:t>
                      </a:r>
                      <a:r>
                        <a:rPr lang="en-US" altLang="zh-CN" sz="1600" dirty="0">
                          <a:effectLst/>
                        </a:rPr>
                        <a:t>key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3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节点属性索引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64188"/>
              </p:ext>
            </p:extLst>
          </p:nvPr>
        </p:nvGraphicFramePr>
        <p:xfrm>
          <a:off x="539552" y="1412776"/>
          <a:ext cx="8064894" cy="5013960"/>
        </p:xfrm>
        <a:graphic>
          <a:graphicData uri="http://schemas.openxmlformats.org/drawingml/2006/table">
            <a:tbl>
              <a:tblPr firstRow="1" bandRow="1"/>
              <a:tblGrid>
                <a:gridCol w="1224136"/>
                <a:gridCol w="1008112"/>
                <a:gridCol w="58326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length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定义当前节点的数值在</a:t>
                      </a:r>
                      <a:r>
                        <a:rPr lang="en-US" altLang="zh-CN" sz="1600">
                          <a:effectLst/>
                        </a:rPr>
                        <a:t>Stream</a:t>
                      </a:r>
                      <a:r>
                        <a:rPr lang="zh-CN" altLang="en-US" sz="1600">
                          <a:effectLst/>
                        </a:rPr>
                        <a:t>中的长度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定义选择节点中候选节点列表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定义节点的变量名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one_of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节点</a:t>
                      </a:r>
                      <a:r>
                        <a:rPr lang="en-US" altLang="zh-CN" sz="1600">
                          <a:effectLst/>
                        </a:rPr>
                        <a:t>one_of</a:t>
                      </a:r>
                      <a:r>
                        <a:rPr lang="zh-CN" altLang="en-US" sz="1600">
                          <a:effectLst/>
                        </a:rPr>
                        <a:t>属性中有子节点时，节点为选择节点。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position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定义数值读写时在</a:t>
                      </a:r>
                      <a:r>
                        <a:rPr lang="en-US" altLang="zh-CN" sz="1600">
                          <a:effectLst/>
                        </a:rPr>
                        <a:t>Stream</a:t>
                      </a:r>
                      <a:r>
                        <a:rPr lang="zh-CN" altLang="en-US" sz="1600">
                          <a:effectLst/>
                        </a:rPr>
                        <a:t>中的</a:t>
                      </a:r>
                      <a:r>
                        <a:rPr lang="en-US" altLang="zh-CN" sz="1600">
                          <a:effectLst/>
                        </a:rPr>
                        <a:t>Offset.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repeat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指明当前节点是否为重复节点。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required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指明要写入的值是否为必须。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selector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定义当前节点的选择器。即通过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zh-CN" altLang="en-US" sz="1600" dirty="0">
                          <a:effectLst/>
                        </a:rPr>
                        <a:t>还是</a:t>
                      </a:r>
                      <a:r>
                        <a:rPr lang="en-US" altLang="zh-CN" sz="1600" dirty="0">
                          <a:effectLst/>
                        </a:rPr>
                        <a:t>index</a:t>
                      </a:r>
                      <a:r>
                        <a:rPr lang="zh-CN" altLang="en-US" sz="1600" dirty="0">
                          <a:effectLst/>
                        </a:rPr>
                        <a:t>可以访问。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trace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定义当前节点的调试跟踪，可以用逗号分隔要</a:t>
                      </a:r>
                      <a:r>
                        <a:rPr lang="en-US" altLang="zh-CN" sz="1600" dirty="0">
                          <a:effectLst/>
                        </a:rPr>
                        <a:t>trace</a:t>
                      </a:r>
                      <a:r>
                        <a:rPr lang="zh-CN" altLang="en-US" sz="1600" dirty="0" smtClean="0">
                          <a:effectLst/>
                        </a:rPr>
                        <a:t>的</a:t>
                      </a:r>
                      <a:r>
                        <a:rPr lang="en-US" altLang="zh-CN" sz="1600" dirty="0" smtClean="0">
                          <a:effectLst/>
                        </a:rPr>
                        <a:t>attribute</a:t>
                      </a:r>
                      <a:r>
                        <a:rPr lang="zh-CN" altLang="en-US" sz="1600" dirty="0" smtClean="0">
                          <a:effectLst/>
                        </a:rPr>
                        <a:t>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定义当前节点的数据类型。如果是自定义类形，则在</a:t>
                      </a:r>
                      <a:r>
                        <a:rPr lang="en-US" altLang="zh-CN" sz="1600">
                          <a:effectLst/>
                        </a:rPr>
                        <a:t>sdds</a:t>
                      </a:r>
                      <a:r>
                        <a:rPr lang="zh-CN" altLang="en-US" sz="1600">
                          <a:effectLst/>
                        </a:rPr>
                        <a:t>的</a:t>
                      </a:r>
                      <a:r>
                        <a:rPr lang="en-US" altLang="zh-CN" sz="1600">
                          <a:effectLst/>
                        </a:rPr>
                        <a:t>decode</a:t>
                      </a:r>
                      <a:r>
                        <a:rPr lang="zh-CN" altLang="en-US" sz="1600">
                          <a:effectLst/>
                        </a:rPr>
                        <a:t>或</a:t>
                      </a:r>
                      <a:r>
                        <a:rPr lang="en-US" altLang="zh-CN" sz="1600">
                          <a:effectLst/>
                        </a:rPr>
                        <a:t>encode</a:t>
                      </a:r>
                      <a:r>
                        <a:rPr lang="zh-CN" altLang="en-US" sz="1600">
                          <a:effectLst/>
                        </a:rPr>
                        <a:t>下必须有要同名节点。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unsigned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定义当前节点的数据是否为无符号。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until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定义重复节点的重复条件函数。</a:t>
                      </a: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当前节点的值，可以是读取的，也可以是写入的。</a:t>
                      </a: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109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711</Words>
  <Application>Microsoft Office PowerPoint</Application>
  <PresentationFormat>全屏显示(4:3)</PresentationFormat>
  <Paragraphs>179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DesignTemplate</vt:lpstr>
      <vt:lpstr>SDDS Cheat Sheet</vt:lpstr>
      <vt:lpstr>总体结构</vt:lpstr>
      <vt:lpstr>基本类型节点</vt:lpstr>
      <vt:lpstr>自定义类型指向</vt:lpstr>
      <vt:lpstr>repeat结构</vt:lpstr>
      <vt:lpstr>SDDS节点属性索引</vt:lpstr>
      <vt:lpstr>SDDS节点属性索引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2019-03-17T08:40:53Z</dcterms:created>
  <dcterms:modified xsi:type="dcterms:W3CDTF">2019-08-30T05:10:09Z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