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9" r:id="rId5"/>
    <p:sldId id="260" r:id="rId6"/>
    <p:sldId id="261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86410"/>
  </p:normalViewPr>
  <p:slideViewPr>
    <p:cSldViewPr>
      <p:cViewPr>
        <p:scale>
          <a:sx n="100" d="100"/>
          <a:sy n="100" d="100"/>
        </p:scale>
        <p:origin x="-270" y="-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8/30/2019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4684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8/30/2019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000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8/30/2019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© </a:t>
            </a:r>
            <a:r>
              <a:rPr lang="en-US" altLang="zh-CN" dirty="0" err="1"/>
              <a:t>ByteFerry</a:t>
            </a:r>
            <a:r>
              <a:rPr lang="en-US" altLang="zh-CN" dirty="0"/>
              <a:t> &lt;byteferry@qq.com&gt;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SDDS </a:t>
            </a:r>
            <a:r>
              <a:rPr lang="en-US" altLang="zh-CN" dirty="0" smtClean="0"/>
              <a:t>Cheat Sheet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9952" y="836712"/>
            <a:ext cx="460851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SDDS</a:t>
            </a:r>
            <a:endParaRPr lang="zh-CN" altLang="en-US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81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"meta"</a:t>
            </a:r>
            <a:r>
              <a:rPr lang="zh-CN" altLang="en-US" b="1" dirty="0"/>
              <a:t>：</a:t>
            </a: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    "</a:t>
            </a:r>
            <a:r>
              <a:rPr lang="en-US" altLang="zh-CN" b="1" dirty="0" err="1"/>
              <a:t>comment</a:t>
            </a:r>
            <a:r>
              <a:rPr lang="en-US" altLang="zh-CN" b="1" dirty="0" err="1" smtClean="0"/>
              <a:t>":“Summary</a:t>
            </a:r>
            <a:r>
              <a:rPr lang="en-US" altLang="zh-CN" b="1" dirty="0" smtClean="0"/>
              <a:t>  of  the schema",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</a:t>
            </a:r>
            <a:r>
              <a:rPr lang="en-US" altLang="zh-CN" b="1" dirty="0" smtClean="0"/>
              <a:t>“</a:t>
            </a:r>
            <a:r>
              <a:rPr lang="en-US" altLang="zh-CN" b="1" dirty="0" err="1" smtClean="0"/>
              <a:t>version”:“version</a:t>
            </a:r>
            <a:r>
              <a:rPr lang="en-US" altLang="zh-CN" b="1" dirty="0" smtClean="0"/>
              <a:t> of schema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",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},</a:t>
            </a:r>
          </a:p>
          <a:p>
            <a:pPr marL="0" indent="0">
              <a:buNone/>
            </a:pPr>
            <a:r>
              <a:rPr lang="en-US" altLang="zh-CN" b="1" dirty="0"/>
              <a:t>    "options"</a:t>
            </a:r>
            <a:r>
              <a:rPr lang="zh-CN" altLang="en-US" b="1" dirty="0"/>
              <a:t>：</a:t>
            </a: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    "endianness":2,</a:t>
            </a:r>
          </a:p>
          <a:p>
            <a:pPr marL="0" indent="0">
              <a:buNone/>
            </a:pPr>
            <a:r>
              <a:rPr lang="en-US" altLang="zh-CN" b="1" dirty="0"/>
              <a:t>        "min_length":15,</a:t>
            </a:r>
          </a:p>
          <a:p>
            <a:pPr marL="0" indent="0">
              <a:buNone/>
            </a:pPr>
            <a:r>
              <a:rPr lang="en-US" altLang="zh-CN" b="1" dirty="0"/>
              <a:t>        "</a:t>
            </a:r>
            <a:r>
              <a:rPr lang="en-US" altLang="zh-CN" b="1" dirty="0" err="1"/>
              <a:t>debug":true</a:t>
            </a:r>
            <a:r>
              <a:rPr lang="en-US" altLang="zh-CN" b="1" dirty="0"/>
              <a:t>,</a:t>
            </a:r>
          </a:p>
          <a:p>
            <a:pPr marL="0" indent="0">
              <a:buNone/>
            </a:pPr>
            <a:r>
              <a:rPr lang="en-US" altLang="zh-CN" b="1" dirty="0"/>
              <a:t>        "</a:t>
            </a:r>
            <a:r>
              <a:rPr lang="en-US" altLang="zh-CN" b="1" dirty="0" err="1"/>
              <a:t>top_node":"message</a:t>
            </a:r>
            <a:r>
              <a:rPr lang="en-US" altLang="zh-CN" b="1" dirty="0"/>
              <a:t>"</a:t>
            </a:r>
          </a:p>
          <a:p>
            <a:pPr marL="0" indent="0">
              <a:buNone/>
            </a:pPr>
            <a:r>
              <a:rPr lang="en-US" altLang="zh-CN" b="1" dirty="0"/>
              <a:t>        },</a:t>
            </a:r>
          </a:p>
          <a:p>
            <a:pPr marL="0" indent="0">
              <a:buNone/>
            </a:pPr>
            <a:r>
              <a:rPr lang="en-US" altLang="zh-CN" b="1" dirty="0"/>
              <a:t>    "</a:t>
            </a:r>
            <a:r>
              <a:rPr lang="en-US" altLang="zh-CN" b="1" dirty="0" err="1"/>
              <a:t>sdds</a:t>
            </a:r>
            <a:r>
              <a:rPr lang="en-US" altLang="zh-CN" b="1" dirty="0"/>
              <a:t>"</a:t>
            </a:r>
            <a:r>
              <a:rPr lang="zh-CN" altLang="en-US" b="1" dirty="0"/>
              <a:t>：</a:t>
            </a: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    "decode":{</a:t>
            </a:r>
          </a:p>
          <a:p>
            <a:pPr marL="0" indent="0">
              <a:buNone/>
            </a:pPr>
            <a:r>
              <a:rPr lang="en-US" altLang="zh-CN" b="1" dirty="0"/>
              <a:t>              "message"{</a:t>
            </a:r>
          </a:p>
          <a:p>
            <a:pPr marL="0" indent="0">
              <a:buNone/>
            </a:pPr>
            <a:r>
              <a:rPr lang="en-US" altLang="zh-CN" b="1" dirty="0"/>
              <a:t>              }</a:t>
            </a:r>
          </a:p>
          <a:p>
            <a:pPr marL="0" indent="0">
              <a:buNone/>
            </a:pPr>
            <a:r>
              <a:rPr lang="en-US" altLang="zh-CN" b="1" dirty="0"/>
              <a:t>          },</a:t>
            </a:r>
          </a:p>
          <a:p>
            <a:pPr marL="0" indent="0">
              <a:buNone/>
            </a:pPr>
            <a:r>
              <a:rPr lang="en-US" altLang="zh-CN" b="1" dirty="0"/>
              <a:t>        "encode":{</a:t>
            </a:r>
          </a:p>
          <a:p>
            <a:pPr marL="0" indent="0">
              <a:buNone/>
            </a:pPr>
            <a:r>
              <a:rPr lang="en-US" altLang="zh-CN" b="1" dirty="0"/>
              <a:t>              "message"{</a:t>
            </a:r>
          </a:p>
          <a:p>
            <a:pPr marL="0" indent="0">
              <a:buNone/>
            </a:pPr>
            <a:r>
              <a:rPr lang="en-US" altLang="zh-CN" b="1" dirty="0"/>
              <a:t>              }</a:t>
            </a:r>
          </a:p>
          <a:p>
            <a:pPr marL="0" indent="0">
              <a:buNone/>
            </a:pPr>
            <a:r>
              <a:rPr lang="en-US" altLang="zh-CN" b="1" dirty="0"/>
              <a:t>          }</a:t>
            </a:r>
          </a:p>
          <a:p>
            <a:pPr marL="0" indent="0">
              <a:buNone/>
            </a:pPr>
            <a:r>
              <a:rPr lang="en-US" altLang="zh-CN" b="1" dirty="0"/>
              <a:t>      }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"message</a:t>
            </a:r>
            <a:r>
              <a:rPr lang="en-US" altLang="zh-CN" dirty="0" smtClean="0"/>
              <a:t>":{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/>
              <a:t>"comment</a:t>
            </a:r>
            <a:r>
              <a:rPr lang="en-US" altLang="zh-CN" dirty="0" smtClean="0"/>
              <a:t>":"",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“id": </a:t>
            </a:r>
            <a:r>
              <a:rPr lang="en-US" altLang="zh-CN" dirty="0"/>
              <a:t>"message</a:t>
            </a:r>
            <a:r>
              <a:rPr lang="en-US" altLang="zh-CN" dirty="0" smtClean="0"/>
              <a:t>",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"name": "message",</a:t>
            </a:r>
          </a:p>
          <a:p>
            <a:pPr marL="0" indent="0">
              <a:buNone/>
            </a:pPr>
            <a:r>
              <a:rPr lang="en-US" altLang="zh-CN" dirty="0"/>
              <a:t>	"position":0,</a:t>
            </a:r>
          </a:p>
          <a:p>
            <a:pPr marL="0" indent="0">
              <a:buNone/>
            </a:pPr>
            <a:r>
              <a:rPr lang="en-US" altLang="zh-CN" dirty="0"/>
              <a:t>	"</a:t>
            </a:r>
            <a:r>
              <a:rPr lang="en-US" altLang="zh-CN" dirty="0" err="1"/>
              <a:t>byte_fields</a:t>
            </a:r>
            <a:r>
              <a:rPr lang="en-US" altLang="zh-CN" dirty="0"/>
              <a:t>": {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stx</a:t>
            </a:r>
            <a:r>
              <a:rPr lang="en-US" altLang="zh-CN" dirty="0"/>
              <a:t>":{},</a:t>
            </a:r>
          </a:p>
          <a:p>
            <a:pPr marL="0" indent="0">
              <a:buNone/>
            </a:pPr>
            <a:r>
              <a:rPr lang="en-US" altLang="zh-CN" dirty="0"/>
              <a:t>		"head":{},</a:t>
            </a:r>
          </a:p>
          <a:p>
            <a:pPr marL="0" indent="0">
              <a:buNone/>
            </a:pPr>
            <a:r>
              <a:rPr lang="en-US" altLang="zh-CN" dirty="0"/>
              <a:t>		"body":{},</a:t>
            </a:r>
          </a:p>
          <a:p>
            <a:pPr marL="0" indent="0">
              <a:buNone/>
            </a:pPr>
            <a:r>
              <a:rPr lang="en-US" altLang="zh-CN" dirty="0"/>
              <a:t>		"tail":{}</a:t>
            </a:r>
          </a:p>
          <a:p>
            <a:pPr marL="0" indent="0">
              <a:buNone/>
            </a:pPr>
            <a:r>
              <a:rPr lang="en-US" altLang="zh-CN" dirty="0"/>
              <a:t>		"</a:t>
            </a:r>
            <a:r>
              <a:rPr lang="en-US" altLang="zh-CN" dirty="0" err="1"/>
              <a:t>etx</a:t>
            </a:r>
            <a:r>
              <a:rPr lang="en-US" altLang="zh-CN" dirty="0"/>
              <a:t>":{},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Root Structure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 err="1" smtClean="0"/>
              <a:t>byte_fields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stx</a:t>
            </a:r>
            <a:r>
              <a:rPr lang="en-US" altLang="zh-CN" dirty="0"/>
              <a:t>":{</a:t>
            </a:r>
          </a:p>
          <a:p>
            <a:pPr marL="0" indent="0">
              <a:buNone/>
            </a:pPr>
            <a:r>
              <a:rPr lang="en-US" altLang="zh-CN" dirty="0"/>
              <a:t>    "comment": </a:t>
            </a:r>
            <a:r>
              <a:rPr lang="en-US" altLang="zh-CN" dirty="0" smtClean="0"/>
              <a:t>“start flag"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"type":"int8",</a:t>
            </a:r>
          </a:p>
          <a:p>
            <a:pPr marL="0" indent="0">
              <a:buNone/>
            </a:pPr>
            <a:r>
              <a:rPr lang="en-US" altLang="zh-CN" dirty="0"/>
              <a:t>    “</a:t>
            </a:r>
            <a:r>
              <a:rPr lang="en-US" altLang="zh-CN" dirty="0" err="1"/>
              <a:t>unsigned”:true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"length":1,</a:t>
            </a:r>
          </a:p>
          <a:p>
            <a:pPr marL="0" indent="0">
              <a:buNone/>
            </a:pPr>
            <a:r>
              <a:rPr lang="en-US" altLang="zh-CN" dirty="0"/>
              <a:t>    "position":0,</a:t>
            </a:r>
          </a:p>
          <a:p>
            <a:pPr marL="0" indent="0">
              <a:buNone/>
            </a:pPr>
            <a:r>
              <a:rPr lang="en-US" altLang="zh-CN" dirty="0"/>
              <a:t>    "value":125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"</a:t>
            </a:r>
            <a:r>
              <a:rPr lang="en-US" altLang="zh-CN" sz="2400" dirty="0" err="1"/>
              <a:t>body_property_detail</a:t>
            </a:r>
            <a:r>
              <a:rPr lang="en-US" altLang="zh-CN" sz="2400" dirty="0" smtClean="0"/>
              <a:t>":{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"comment</a:t>
            </a:r>
            <a:r>
              <a:rPr lang="en-US" altLang="zh-CN" sz="2400" dirty="0" smtClean="0"/>
              <a:t>": "</a:t>
            </a:r>
            <a:r>
              <a:rPr lang="en-US" altLang="zh-CN" sz="2400" dirty="0"/>
              <a:t> "</a:t>
            </a:r>
            <a:r>
              <a:rPr lang="en-US" altLang="zh-CN" sz="2400" dirty="0" smtClean="0"/>
              <a:t> ,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"id":"</a:t>
            </a:r>
            <a:r>
              <a:rPr lang="en-US" altLang="zh-CN" sz="2400" dirty="0" err="1"/>
              <a:t>body_property_detail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</a:t>
            </a:r>
            <a:r>
              <a:rPr lang="en-US" altLang="zh-CN" sz="2400" dirty="0" err="1"/>
              <a:t>type":"bytes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"length":2,</a:t>
            </a:r>
          </a:p>
          <a:p>
            <a:pPr marL="0" indent="0">
              <a:buNone/>
            </a:pPr>
            <a:r>
              <a:rPr lang="en-US" altLang="zh-CN" sz="2400" dirty="0"/>
              <a:t>    "position":3,</a:t>
            </a:r>
          </a:p>
          <a:p>
            <a:pPr marL="0" indent="0">
              <a:buNone/>
            </a:pPr>
            <a:r>
              <a:rPr lang="en-US" altLang="zh-CN" sz="2400" dirty="0"/>
              <a:t>    "</a:t>
            </a:r>
            <a:r>
              <a:rPr lang="en-US" altLang="zh-CN" sz="2400" dirty="0" err="1"/>
              <a:t>bit_fields</a:t>
            </a:r>
            <a:r>
              <a:rPr lang="en-US" altLang="zh-CN" sz="2400" dirty="0"/>
              <a:t>":{</a:t>
            </a:r>
          </a:p>
          <a:p>
            <a:pPr marL="0" indent="0">
              <a:buNone/>
            </a:pPr>
            <a:r>
              <a:rPr lang="en-US" altLang="zh-CN" sz="2400" dirty="0"/>
              <a:t>        "</a:t>
            </a:r>
            <a:r>
              <a:rPr lang="en-US" altLang="zh-CN" sz="2400" dirty="0" err="1"/>
              <a:t>body_length</a:t>
            </a:r>
            <a:r>
              <a:rPr lang="en-US" altLang="zh-CN" sz="2400" dirty="0"/>
              <a:t>":{},</a:t>
            </a:r>
          </a:p>
          <a:p>
            <a:pPr marL="0" indent="0">
              <a:buNone/>
            </a:pPr>
            <a:r>
              <a:rPr lang="en-US" altLang="zh-CN" sz="2400" dirty="0"/>
              <a:t>        “</a:t>
            </a:r>
            <a:r>
              <a:rPr lang="en-US" altLang="zh-CN" sz="2400" dirty="0" err="1"/>
              <a:t>message_type</a:t>
            </a:r>
            <a:r>
              <a:rPr lang="en-US" altLang="zh-CN" sz="2400" dirty="0"/>
              <a:t>":{},</a:t>
            </a:r>
          </a:p>
          <a:p>
            <a:pPr marL="0" indent="0">
              <a:buNone/>
            </a:pPr>
            <a:r>
              <a:rPr lang="en-US" altLang="zh-CN" sz="2400" dirty="0"/>
              <a:t>        " crypt ":{},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Node of base type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 err="1" smtClean="0"/>
              <a:t>bit_fields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9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 err="1"/>
              <a:t>body_property</a:t>
            </a:r>
            <a:r>
              <a:rPr lang="en-US" altLang="zh-CN" sz="2400" dirty="0" smtClean="0"/>
              <a:t>":{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"comment": </a:t>
            </a:r>
            <a:r>
              <a:rPr lang="en-US" altLang="zh-CN" sz="2400" dirty="0" smtClean="0"/>
              <a:t>“…"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"type</a:t>
            </a:r>
            <a:r>
              <a:rPr lang="en-US" altLang="zh-CN" sz="2400" dirty="0" smtClean="0"/>
              <a:t>":"</a:t>
            </a:r>
            <a:r>
              <a:rPr lang="en-US" altLang="zh-CN" sz="2400" dirty="0" err="1" smtClean="0"/>
              <a:t>property_detail</a:t>
            </a:r>
            <a:r>
              <a:rPr lang="en-US" altLang="zh-CN" sz="2400" dirty="0" smtClean="0"/>
              <a:t> ",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"</a:t>
            </a:r>
            <a:r>
              <a:rPr lang="en-US" altLang="zh-CN" sz="2400" dirty="0"/>
              <a:t>length":2,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"</a:t>
            </a:r>
            <a:r>
              <a:rPr lang="en-US" altLang="zh-CN" sz="2400" dirty="0"/>
              <a:t>position":</a:t>
            </a:r>
            <a:r>
              <a:rPr lang="en-US" altLang="zh-CN" sz="2400" dirty="0" smtClean="0"/>
              <a:t>3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"</a:t>
            </a:r>
            <a:r>
              <a:rPr lang="en-US" altLang="zh-CN" sz="2400" dirty="0" err="1"/>
              <a:t>mssage_body</a:t>
            </a:r>
            <a:r>
              <a:rPr lang="en-US" altLang="zh-CN" sz="2400" dirty="0"/>
              <a:t>": {</a:t>
            </a:r>
          </a:p>
          <a:p>
            <a:pPr marL="0" indent="0">
              <a:buNone/>
            </a:pPr>
            <a:r>
              <a:rPr lang="en-US" altLang="zh-CN" sz="2400" dirty="0"/>
              <a:t>    "id": "</a:t>
            </a:r>
            <a:r>
              <a:rPr lang="en-US" altLang="zh-CN" sz="2400" dirty="0" err="1"/>
              <a:t>mssage_body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</a:t>
            </a:r>
            <a:r>
              <a:rPr lang="en-US" altLang="zh-CN" sz="2400" dirty="0" err="1"/>
              <a:t>one_of</a:t>
            </a:r>
            <a:r>
              <a:rPr lang="en-US" altLang="zh-CN" sz="2400" dirty="0"/>
              <a:t>": {</a:t>
            </a:r>
          </a:p>
          <a:p>
            <a:pPr marL="0" indent="0">
              <a:buNone/>
            </a:pPr>
            <a:r>
              <a:rPr lang="en-US" altLang="zh-CN" sz="2400" dirty="0"/>
              <a:t>         "key": {</a:t>
            </a:r>
          </a:p>
          <a:p>
            <a:pPr marL="0" indent="0">
              <a:buNone/>
            </a:pPr>
            <a:r>
              <a:rPr lang="en-US" altLang="zh-CN" sz="2400" dirty="0"/>
              <a:t>              "comment": "",</a:t>
            </a:r>
          </a:p>
          <a:p>
            <a:pPr marL="0" indent="0">
              <a:buNone/>
            </a:pPr>
            <a:r>
              <a:rPr lang="en-US" altLang="zh-CN" sz="2400" dirty="0"/>
              <a:t>              "name": "</a:t>
            </a:r>
            <a:r>
              <a:rPr lang="en-US" altLang="zh-CN" sz="2400" dirty="0" err="1"/>
              <a:t>message_key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          "value": "#</a:t>
            </a:r>
            <a:r>
              <a:rPr lang="en-US" altLang="zh-CN" sz="2400" dirty="0" err="1"/>
              <a:t>message_type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          "format": "</a:t>
            </a:r>
            <a:r>
              <a:rPr lang="en-US" altLang="zh-CN" sz="2400" dirty="0" smtClean="0"/>
              <a:t>0x%06X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          "id": "</a:t>
            </a:r>
            <a:r>
              <a:rPr lang="en-US" altLang="zh-CN" sz="2400" dirty="0" err="1"/>
              <a:t>message_key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         },</a:t>
            </a:r>
          </a:p>
          <a:p>
            <a:pPr marL="0" indent="0">
              <a:buNone/>
            </a:pPr>
            <a:r>
              <a:rPr lang="en-US" altLang="zh-CN" sz="2400" dirty="0"/>
              <a:t>         "list": {</a:t>
            </a:r>
          </a:p>
          <a:p>
            <a:pPr marL="0" indent="0">
              <a:buNone/>
            </a:pPr>
            <a:r>
              <a:rPr lang="en-US" altLang="zh-CN" sz="2400" dirty="0"/>
              <a:t>             "0x200201":{},</a:t>
            </a:r>
          </a:p>
          <a:p>
            <a:pPr marL="0" indent="0">
              <a:buNone/>
            </a:pPr>
            <a:r>
              <a:rPr lang="en-US" altLang="zh-CN" sz="2400" dirty="0"/>
              <a:t>             "0x200402":{}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Node of custom type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 err="1" smtClean="0"/>
              <a:t>one_of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9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"</a:t>
            </a:r>
            <a:r>
              <a:rPr lang="en-US" altLang="zh-CN" sz="2400" dirty="0" err="1"/>
              <a:t>message_body_history</a:t>
            </a:r>
            <a:r>
              <a:rPr lang="en-US" altLang="zh-CN" sz="2400" dirty="0"/>
              <a:t>": {</a:t>
            </a:r>
          </a:p>
          <a:p>
            <a:pPr marL="0" indent="0">
              <a:buNone/>
            </a:pPr>
            <a:r>
              <a:rPr lang="en-US" altLang="zh-CN" sz="2400" dirty="0"/>
              <a:t>    "id": "history",</a:t>
            </a:r>
          </a:p>
          <a:p>
            <a:pPr marL="0" indent="0">
              <a:buNone/>
            </a:pPr>
            <a:r>
              <a:rPr lang="en-US" altLang="zh-CN" sz="2400" dirty="0"/>
              <a:t>    "name": "history",</a:t>
            </a:r>
          </a:p>
          <a:p>
            <a:pPr marL="0" indent="0">
              <a:buNone/>
            </a:pPr>
            <a:r>
              <a:rPr lang="en-US" altLang="zh-CN" sz="2400" dirty="0"/>
              <a:t>    "position": 0,</a:t>
            </a:r>
          </a:p>
          <a:p>
            <a:pPr marL="0" indent="0">
              <a:buNone/>
            </a:pPr>
            <a:r>
              <a:rPr lang="en-US" altLang="zh-CN" sz="2400" dirty="0"/>
              <a:t>    "length": "#</a:t>
            </a:r>
            <a:r>
              <a:rPr lang="en-US" altLang="zh-CN" sz="2400" dirty="0" err="1"/>
              <a:t>body_length</a:t>
            </a:r>
            <a:r>
              <a:rPr lang="en-US" altLang="zh-CN" sz="2400" dirty="0"/>
              <a:t>",</a:t>
            </a:r>
          </a:p>
          <a:p>
            <a:pPr marL="0" indent="0">
              <a:buNone/>
            </a:pPr>
            <a:r>
              <a:rPr lang="en-US" altLang="zh-CN" sz="2400" dirty="0"/>
              <a:t>    "repeat": true,</a:t>
            </a:r>
          </a:p>
          <a:p>
            <a:pPr marL="0" indent="0">
              <a:buNone/>
            </a:pPr>
            <a:r>
              <a:rPr lang="en-US" altLang="zh-CN" sz="2400" dirty="0"/>
              <a:t>    "count": null,</a:t>
            </a:r>
          </a:p>
          <a:p>
            <a:pPr marL="0" indent="0">
              <a:buNone/>
            </a:pPr>
            <a:r>
              <a:rPr lang="en-US" altLang="zh-CN" sz="2400" dirty="0"/>
              <a:t>    "until": "",</a:t>
            </a:r>
          </a:p>
          <a:p>
            <a:pPr marL="0" indent="0">
              <a:buNone/>
            </a:pPr>
            <a:r>
              <a:rPr lang="en-US" altLang="zh-CN" sz="2400" dirty="0"/>
              <a:t>    "type": "</a:t>
            </a:r>
            <a:r>
              <a:rPr lang="en-US" altLang="zh-CN" sz="2400" dirty="0" err="1"/>
              <a:t>history_data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/>
              <a:t>} 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76671"/>
            <a:ext cx="4042792" cy="7200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Repeat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652392" y="476672"/>
            <a:ext cx="4042792" cy="720081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hangingPunct="1">
              <a:buNone/>
              <a:defRPr sz="36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837287"/>
          </a:xfrm>
        </p:spPr>
        <p:txBody>
          <a:bodyPr/>
          <a:lstStyle/>
          <a:p>
            <a:r>
              <a:rPr lang="en-US" altLang="zh-CN" dirty="0" smtClean="0"/>
              <a:t>Index of attributes of SDDS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24845"/>
              </p:ext>
            </p:extLst>
          </p:nvPr>
        </p:nvGraphicFramePr>
        <p:xfrm>
          <a:off x="539552" y="1412776"/>
          <a:ext cx="8064894" cy="5334000"/>
        </p:xfrm>
        <a:graphic>
          <a:graphicData uri="http://schemas.openxmlformats.org/drawingml/2006/table">
            <a:tbl>
              <a:tblPr firstRow="1" bandRow="1"/>
              <a:tblGrid>
                <a:gridCol w="1152128"/>
                <a:gridCol w="936104"/>
                <a:gridCol w="59766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effectLst/>
                        </a:rPr>
                        <a:t>after_action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functions which</a:t>
                      </a:r>
                      <a:r>
                        <a:rPr lang="en-US" altLang="zh-CN" sz="1200" baseline="0" dirty="0" smtClean="0">
                          <a:effectLst/>
                        </a:rPr>
                        <a:t>  will be called after the operation  of  reading or writing.  The string is split by coma.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effectLst/>
                        </a:rPr>
                        <a:t>before_action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functions which</a:t>
                      </a:r>
                      <a:r>
                        <a:rPr lang="en-US" altLang="zh-CN" sz="1200" baseline="0" dirty="0" smtClean="0">
                          <a:effectLst/>
                        </a:rPr>
                        <a:t>  will be called before the operation  of  reading or writing.  The string is split by coma.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bit_fields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JSON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branch node</a:t>
                      </a:r>
                      <a:r>
                        <a:rPr lang="en-US" altLang="zh-CN" sz="1200" baseline="0" dirty="0" smtClean="0">
                          <a:effectLst/>
                        </a:rPr>
                        <a:t> of  bitwise reading or writing.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byte_fields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JSON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branch node</a:t>
                      </a:r>
                      <a:r>
                        <a:rPr lang="en-US" altLang="zh-CN" sz="1200" baseline="0" dirty="0" smtClean="0">
                          <a:effectLst/>
                        </a:rPr>
                        <a:t> of  byte reading or writing.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comment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Comment of the node or schema.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count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integer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repeat count.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debug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Show the debug information and terminate the parsing</a:t>
                      </a:r>
                      <a:r>
                        <a:rPr lang="en-US" altLang="zh-CN" sz="1200" baseline="0" dirty="0" smtClean="0">
                          <a:effectLst/>
                        </a:rPr>
                        <a:t> if  the attribute debug is true.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default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mixed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default value 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format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format of the value and format the value after reading.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formula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formula used</a:t>
                      </a:r>
                      <a:r>
                        <a:rPr lang="en-US" altLang="zh-CN" sz="1200" baseline="0" dirty="0" smtClean="0">
                          <a:effectLst/>
                        </a:rPr>
                        <a:t>  before  writing or after reading.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identify of the node</a:t>
                      </a:r>
                      <a:r>
                        <a:rPr lang="en-US" altLang="zh-CN" sz="1200" baseline="0" dirty="0" smtClean="0">
                          <a:effectLst/>
                        </a:rPr>
                        <a:t> for the  later access using id selector.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ignore_errors</a:t>
                      </a:r>
                      <a:endParaRPr 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node  if  ignore</a:t>
                      </a:r>
                      <a:r>
                        <a:rPr lang="en-US" altLang="zh-CN" sz="1200" baseline="0" dirty="0" smtClean="0">
                          <a:effectLst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</a:rPr>
                        <a:t>errors.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key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Define the key of </a:t>
                      </a:r>
                      <a:r>
                        <a:rPr lang="en-US" altLang="zh-CN" sz="1200" baseline="0" dirty="0" smtClean="0">
                          <a:effectLst/>
                        </a:rPr>
                        <a:t> the node </a:t>
                      </a:r>
                      <a:r>
                        <a:rPr lang="en-US" altLang="zh-CN" sz="1200" baseline="0" dirty="0" err="1" smtClean="0">
                          <a:effectLst/>
                        </a:rPr>
                        <a:t>one_of</a:t>
                      </a:r>
                      <a:r>
                        <a:rPr lang="en-US" altLang="zh-CN" sz="1200" baseline="0" dirty="0" smtClean="0">
                          <a:effectLst/>
                        </a:rPr>
                        <a:t>.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93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837287"/>
          </a:xfrm>
        </p:spPr>
        <p:txBody>
          <a:bodyPr/>
          <a:lstStyle/>
          <a:p>
            <a:r>
              <a:rPr lang="en-US" altLang="zh-CN" dirty="0"/>
              <a:t>Index of attributes of SDDS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35217"/>
              </p:ext>
            </p:extLst>
          </p:nvPr>
        </p:nvGraphicFramePr>
        <p:xfrm>
          <a:off x="539552" y="1412776"/>
          <a:ext cx="8064894" cy="5013960"/>
        </p:xfrm>
        <a:graphic>
          <a:graphicData uri="http://schemas.openxmlformats.org/drawingml/2006/table">
            <a:tbl>
              <a:tblPr firstRow="1" bandRow="1"/>
              <a:tblGrid>
                <a:gridCol w="1224136"/>
                <a:gridCol w="1008112"/>
                <a:gridCol w="58326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length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integer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 the length of the value.</a:t>
                      </a:r>
                      <a:r>
                        <a:rPr lang="en-US" altLang="zh-CN" sz="1600" baseline="0" dirty="0" smtClean="0">
                          <a:effectLst/>
                        </a:rPr>
                        <a:t>  Depending the node data type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list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JSON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</a:t>
                      </a:r>
                      <a:r>
                        <a:rPr lang="en-US" altLang="zh-CN" sz="1600" baseline="0" dirty="0" smtClean="0">
                          <a:effectLst/>
                        </a:rPr>
                        <a:t> the list of the Node  </a:t>
                      </a:r>
                      <a:r>
                        <a:rPr lang="en-US" altLang="zh-CN" sz="1600" baseline="0" dirty="0" err="1" smtClean="0">
                          <a:effectLst/>
                        </a:rPr>
                        <a:t>one_of</a:t>
                      </a:r>
                      <a:r>
                        <a:rPr lang="en-US" altLang="zh-CN" sz="1600" baseline="0" dirty="0" smtClean="0">
                          <a:effectLst/>
                        </a:rPr>
                        <a:t>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name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 the variable name.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one_of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JSON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one_of</a:t>
                      </a:r>
                      <a:r>
                        <a:rPr lang="zh-CN" altLang="en-US" sz="1600" dirty="0" smtClean="0">
                          <a:effectLst/>
                        </a:rPr>
                        <a:t> </a:t>
                      </a:r>
                      <a:r>
                        <a:rPr lang="en-US" altLang="zh-CN" sz="1600" dirty="0" smtClean="0">
                          <a:effectLst/>
                        </a:rPr>
                        <a:t>is a child node,</a:t>
                      </a:r>
                      <a:r>
                        <a:rPr lang="en-US" altLang="zh-CN" sz="1600" baseline="0" dirty="0" smtClean="0">
                          <a:effectLst/>
                        </a:rPr>
                        <a:t> and must with the children key and list 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position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</a:t>
                      </a:r>
                      <a:r>
                        <a:rPr lang="en-US" altLang="zh-CN" sz="1600" baseline="0" dirty="0" smtClean="0">
                          <a:effectLst/>
                        </a:rPr>
                        <a:t> the offset for stream reading and writing. 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repeat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If the value is true, </a:t>
                      </a:r>
                      <a:r>
                        <a:rPr lang="en-US" altLang="zh-CN" sz="1600" baseline="0" dirty="0" smtClean="0">
                          <a:effectLst/>
                        </a:rPr>
                        <a:t>reading or writing will  repeat.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required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 if the value is</a:t>
                      </a:r>
                      <a:r>
                        <a:rPr lang="en-US" altLang="zh-CN" sz="1600" baseline="0" dirty="0" smtClean="0">
                          <a:effectLst/>
                        </a:rPr>
                        <a:t> required.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selector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 define the selector,</a:t>
                      </a:r>
                      <a:r>
                        <a:rPr lang="en-US" altLang="zh-CN" sz="1600" baseline="0" dirty="0" smtClean="0">
                          <a:effectLst/>
                        </a:rPr>
                        <a:t> the value could be "id" or "index"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trace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Trace the values of  the attributes of</a:t>
                      </a:r>
                      <a:r>
                        <a:rPr lang="en-US" altLang="zh-CN" sz="1600" baseline="0" dirty="0" smtClean="0">
                          <a:effectLst/>
                        </a:rPr>
                        <a:t> current node.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 the data type of  the node value. If is  not base</a:t>
                      </a:r>
                      <a:r>
                        <a:rPr lang="en-US" altLang="zh-CN" sz="1600" baseline="0" dirty="0" smtClean="0">
                          <a:effectLst/>
                        </a:rPr>
                        <a:t> type , there should be a node with same name in the schema.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unsigned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 if the data type is unsigned.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until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Define the until</a:t>
                      </a:r>
                      <a:r>
                        <a:rPr lang="en-US" altLang="zh-CN" sz="1600" baseline="0" dirty="0" smtClean="0">
                          <a:effectLst/>
                        </a:rPr>
                        <a:t> condition of repeat node</a:t>
                      </a:r>
                      <a:r>
                        <a:rPr lang="en-US" altLang="zh-CN" sz="1600" dirty="0" smtClean="0">
                          <a:effectLst/>
                        </a:rPr>
                        <a:t>.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value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mixed</a:t>
                      </a:r>
                    </a:p>
                  </a:txBody>
                  <a:tcPr marL="95250" marR="95250" marT="571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ffectLst/>
                        </a:rPr>
                        <a:t>The</a:t>
                      </a:r>
                      <a:r>
                        <a:rPr lang="en-US" altLang="zh-CN" sz="1600" baseline="0" dirty="0" smtClean="0">
                          <a:effectLst/>
                        </a:rPr>
                        <a:t> value of current node. It is required while writing.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95250" marR="95250" marT="571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91095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36A6CF-9BC2-44D0-8C0E-F5E0FE03D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742</Words>
  <Application>Microsoft Office PowerPoint</Application>
  <PresentationFormat>全屏显示(4:3)</PresentationFormat>
  <Paragraphs>179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DesignTemplate</vt:lpstr>
      <vt:lpstr>SDDS Cheat Sheet</vt:lpstr>
      <vt:lpstr>Root Structure</vt:lpstr>
      <vt:lpstr>Node of base type</vt:lpstr>
      <vt:lpstr>Node of custom type</vt:lpstr>
      <vt:lpstr>Repeat structure</vt:lpstr>
      <vt:lpstr>Index of attributes of SDDS</vt:lpstr>
      <vt:lpstr>Index of attributes of SDDS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2019-03-17T08:40:53Z</dcterms:created>
  <dcterms:modified xsi:type="dcterms:W3CDTF">2019-08-30T05:09:18Z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