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9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4" r:id="rId32"/>
    <p:sldId id="285" r:id="rId33"/>
    <p:sldId id="288" r:id="rId34"/>
    <p:sldId id="287" r:id="rId35"/>
    <p:sldId id="289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97288" autoAdjust="0"/>
  </p:normalViewPr>
  <p:slideViewPr>
    <p:cSldViewPr>
      <p:cViewPr>
        <p:scale>
          <a:sx n="66" d="100"/>
          <a:sy n="66" d="100"/>
        </p:scale>
        <p:origin x="-1260" y="-19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8/29/2019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566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8/29/2019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0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5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8/29/2019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eferry/sdds_php" TargetMode="External"/><Relationship Id="rId2" Type="http://schemas.openxmlformats.org/officeDocument/2006/relationships/hyperlink" Target="https://github.com/byteferry/sdds/blob/master/SDDS%E8%A7%84%E8%8C%831.0%20Beta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yteferry/sdds/blob/master/SDDS%20Cheat%20Sheet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©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ByteFerry</a:t>
            </a:r>
            <a:r>
              <a:rPr lang="en-US" altLang="zh-CN" dirty="0" smtClean="0"/>
              <a:t> </a:t>
            </a:r>
            <a:r>
              <a:rPr lang="en-US" altLang="zh-CN" dirty="0"/>
              <a:t>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快速构建二进制通讯解析程序的利器</a:t>
            </a:r>
          </a:p>
        </p:txBody>
      </p:sp>
      <p:sp>
        <p:nvSpPr>
          <p:cNvPr id="4" name="矩形 3"/>
          <p:cNvSpPr/>
          <p:nvPr/>
        </p:nvSpPr>
        <p:spPr>
          <a:xfrm>
            <a:off x="3482163" y="1196752"/>
            <a:ext cx="468051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87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我们规定：消息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中第一个字节，表明消息来源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0x10</a:t>
            </a:r>
            <a:r>
              <a:rPr lang="zh-CN" altLang="en-US" dirty="0" smtClean="0"/>
              <a:t>表示服务器，</a:t>
            </a:r>
            <a:r>
              <a:rPr lang="en-US" altLang="zh-CN" dirty="0"/>
              <a:t> </a:t>
            </a:r>
            <a:r>
              <a:rPr lang="en-US" altLang="zh-CN" dirty="0" smtClean="0"/>
              <a:t>0x20</a:t>
            </a:r>
            <a:r>
              <a:rPr lang="zh-CN" altLang="en-US" dirty="0" smtClean="0"/>
              <a:t>表示终端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</a:t>
            </a:r>
            <a:r>
              <a:rPr lang="zh-CN" altLang="en-US" dirty="0" smtClean="0"/>
              <a:t>、控制命令，启动，停止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、即时状态查询，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、参数设置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、历史数据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请求与回复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0x02 </a:t>
            </a:r>
            <a:r>
              <a:rPr lang="zh-CN" altLang="en-US" dirty="0" smtClean="0"/>
              <a:t>回复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完整的消息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r>
              <a:rPr lang="en-US" altLang="zh-CN" dirty="0" smtClean="0"/>
              <a:t>+</a:t>
            </a:r>
            <a:r>
              <a:rPr lang="zh-CN" altLang="en-US" dirty="0"/>
              <a:t>消息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+</a:t>
            </a:r>
            <a:r>
              <a:rPr lang="zh-CN" altLang="en-US" dirty="0"/>
              <a:t>请求与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步：规划消息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"meta"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"comment":"</a:t>
            </a:r>
            <a:r>
              <a:rPr lang="zh-CN" altLang="en-US" sz="1200" b="1" dirty="0"/>
              <a:t>注释，程序注释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"version":"</a:t>
            </a:r>
            <a:r>
              <a:rPr lang="zh-CN" altLang="en-US" sz="1200" b="1" dirty="0"/>
              <a:t>版本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"options"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"endianness":2,</a:t>
            </a:r>
          </a:p>
          <a:p>
            <a:pPr marL="0" indent="0">
              <a:buNone/>
            </a:pPr>
            <a:r>
              <a:rPr lang="en-US" altLang="zh-CN" sz="1200" b="1" dirty="0" smtClean="0"/>
              <a:t>        "</a:t>
            </a:r>
            <a:r>
              <a:rPr lang="en-US" altLang="zh-CN" sz="1200" b="1" dirty="0"/>
              <a:t>min_length":15,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debug":true</a:t>
            </a:r>
            <a:r>
              <a:rPr lang="en-US" altLang="zh-CN" sz="1200" b="1" dirty="0"/>
              <a:t>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top_node":"message</a:t>
            </a:r>
            <a:r>
              <a:rPr lang="en-US" altLang="zh-CN" sz="1200" b="1" dirty="0"/>
              <a:t>"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</a:t>
            </a:r>
            <a:r>
              <a:rPr lang="en-US" altLang="zh-CN" sz="1200" b="1" dirty="0" err="1"/>
              <a:t>sdds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"decode":{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},</a:t>
            </a:r>
          </a:p>
          <a:p>
            <a:pPr marL="0" indent="0">
              <a:buNone/>
            </a:pPr>
            <a:r>
              <a:rPr lang="en-US" altLang="zh-CN" sz="1200" b="1" dirty="0"/>
              <a:t>        "encode":{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</a:t>
            </a:r>
          </a:p>
          <a:p>
            <a:pPr marL="0" indent="0">
              <a:buNone/>
            </a:pPr>
            <a:r>
              <a:rPr lang="en-US" altLang="zh-CN" sz="1200" b="1" dirty="0"/>
              <a:t>      }</a:t>
            </a:r>
          </a:p>
          <a:p>
            <a:pPr marL="0" indent="0">
              <a:buNone/>
            </a:pP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在这个范本中，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的注释与版本，不用填了，因为是演示。同时，程序也不会处理它。</a:t>
            </a:r>
            <a:endParaRPr lang="en-US" altLang="zh-CN" dirty="0" smtClean="0"/>
          </a:p>
          <a:p>
            <a:r>
              <a:rPr lang="zh-CN" altLang="en-US" dirty="0" smtClean="0"/>
              <a:t>程序运行的选项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中，</a:t>
            </a:r>
            <a:r>
              <a:rPr lang="en-US" altLang="zh-CN" dirty="0"/>
              <a:t> </a:t>
            </a:r>
            <a:r>
              <a:rPr lang="en-US" altLang="zh-CN" dirty="0" err="1"/>
              <a:t>endianness</a:t>
            </a:r>
            <a:r>
              <a:rPr lang="zh-CN" altLang="en-US" dirty="0" smtClean="0"/>
              <a:t>字节顺序也用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（大端模式），</a:t>
            </a:r>
            <a:r>
              <a:rPr lang="en-US" altLang="zh-CN" dirty="0"/>
              <a:t> </a:t>
            </a:r>
            <a:r>
              <a:rPr lang="zh-CN" altLang="en-US" dirty="0" smtClean="0"/>
              <a:t>具体消息的最少长度，放到后面再修改。</a:t>
            </a:r>
            <a:endParaRPr lang="en-US" altLang="zh-CN" dirty="0" smtClean="0"/>
          </a:p>
          <a:p>
            <a:r>
              <a:rPr lang="en-US" altLang="zh-CN" dirty="0" err="1" smtClean="0"/>
              <a:t>min_length</a:t>
            </a:r>
            <a:r>
              <a:rPr lang="zh-CN" altLang="en-US" dirty="0" smtClean="0"/>
              <a:t>属性是用来改善性能的。即预分配多大的内存，减少动态内存分配次数。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步，复制</a:t>
            </a:r>
            <a:r>
              <a:rPr lang="en-US" altLang="zh-CN" dirty="0" smtClean="0"/>
              <a:t>SDDS Schema </a:t>
            </a:r>
            <a:r>
              <a:rPr lang="zh-CN" altLang="en-US" dirty="0" smtClean="0"/>
              <a:t>总体结构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"message":{</a:t>
            </a:r>
          </a:p>
          <a:p>
            <a:pPr marL="0" indent="0">
              <a:buNone/>
            </a:pPr>
            <a:r>
              <a:rPr lang="en-US" altLang="zh-CN" sz="2400" b="1" dirty="0"/>
              <a:t>	"name</a:t>
            </a:r>
            <a:r>
              <a:rPr lang="en-US" altLang="zh-CN" sz="2400" b="1" dirty="0" smtClean="0"/>
              <a:t>": "</a:t>
            </a:r>
            <a:r>
              <a:rPr lang="en-US" altLang="zh-CN" sz="2400" b="1" dirty="0"/>
              <a:t>message",</a:t>
            </a:r>
          </a:p>
          <a:p>
            <a:pPr marL="0" indent="0">
              <a:buNone/>
            </a:pPr>
            <a:r>
              <a:rPr lang="en-US" altLang="zh-CN" sz="2400" b="1" dirty="0"/>
              <a:t>	"position</a:t>
            </a:r>
            <a:r>
              <a:rPr lang="en-US" altLang="zh-CN" sz="2400" b="1" dirty="0" smtClean="0"/>
              <a:t>":0,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"</a:t>
            </a:r>
            <a:r>
              <a:rPr lang="en-US" altLang="zh-CN" sz="2400" b="1" dirty="0" err="1"/>
              <a:t>byte_fields</a:t>
            </a:r>
            <a:r>
              <a:rPr lang="en-US" altLang="zh-CN" sz="2400" b="1" dirty="0" smtClean="0"/>
              <a:t>": {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stx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	"head":{},</a:t>
            </a:r>
          </a:p>
          <a:p>
            <a:pPr marL="0" indent="0">
              <a:buNone/>
            </a:pPr>
            <a:r>
              <a:rPr lang="en-US" altLang="zh-CN" sz="2400" b="1" dirty="0"/>
              <a:t>		"body":{},</a:t>
            </a:r>
          </a:p>
          <a:p>
            <a:pPr marL="0" indent="0">
              <a:buNone/>
            </a:pPr>
            <a:r>
              <a:rPr lang="en-US" altLang="zh-CN" sz="2400" b="1" dirty="0"/>
              <a:t>		"tail":{}</a:t>
            </a:r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etx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}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因为，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引擎是从主节点内遍历读或写所有子节点来完成一个消息的读写，所以，</a:t>
            </a:r>
            <a:r>
              <a:rPr lang="en-US" altLang="zh-CN" b="1" dirty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中我们用</a:t>
            </a:r>
            <a:r>
              <a:rPr lang="en-US" altLang="zh-CN" dirty="0" err="1" smtClean="0"/>
              <a:t>byte_fields</a:t>
            </a:r>
            <a:r>
              <a:rPr lang="zh-CN" altLang="en-US" dirty="0" smtClean="0"/>
              <a:t>分支列出了消息的第一层结构</a:t>
            </a:r>
            <a:endParaRPr lang="en-US" altLang="zh-CN" dirty="0" smtClean="0"/>
          </a:p>
          <a:p>
            <a:r>
              <a:rPr lang="zh-CN" altLang="en-US" dirty="0" smtClean="0"/>
              <a:t>即标识位，消息头，消息体，消息尾（一般是校验码），标识位。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步，编辑消息节点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"</a:t>
            </a:r>
            <a:r>
              <a:rPr lang="en-US" altLang="zh-CN" sz="2000" b="1" dirty="0" err="1"/>
              <a:t>stx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</a:p>
          <a:p>
            <a:pPr marL="0" indent="0">
              <a:buNone/>
            </a:pPr>
            <a:r>
              <a:rPr lang="en-US" altLang="zh-CN" sz="2000" b="1" dirty="0" smtClean="0"/>
              <a:t>“</a:t>
            </a:r>
            <a:r>
              <a:rPr lang="en-US" altLang="zh-CN" sz="2000" b="1" dirty="0" err="1" smtClean="0"/>
              <a:t>etx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此节点用到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个属性。</a:t>
            </a:r>
            <a:endParaRPr lang="en-US" altLang="zh-CN" sz="2000" dirty="0" smtClean="0"/>
          </a:p>
          <a:p>
            <a:r>
              <a:rPr lang="en-US" altLang="zh-CN" sz="2000" dirty="0" smtClean="0"/>
              <a:t>comment</a:t>
            </a:r>
            <a:r>
              <a:rPr lang="zh-CN" altLang="en-US" sz="2000" dirty="0" smtClean="0"/>
              <a:t>：写注解是一个好习惯！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：数据类型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unsigned</a:t>
            </a:r>
            <a:r>
              <a:rPr lang="zh-CN" altLang="en-US" sz="2000" dirty="0" smtClean="0"/>
              <a:t>：是否是无符号的。</a:t>
            </a:r>
            <a:endParaRPr lang="en-US" altLang="zh-CN" sz="2000" dirty="0" smtClean="0"/>
          </a:p>
          <a:p>
            <a:r>
              <a:rPr lang="en-US" altLang="zh-CN" sz="2000" dirty="0"/>
              <a:t>l</a:t>
            </a:r>
            <a:r>
              <a:rPr lang="en-US" altLang="zh-CN" sz="2000" dirty="0" smtClean="0"/>
              <a:t>ength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数据长度</a:t>
            </a:r>
            <a:endParaRPr lang="en-US" altLang="zh-CN" sz="2000" dirty="0"/>
          </a:p>
          <a:p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：数据位置</a:t>
            </a:r>
            <a:endParaRPr lang="en-US" altLang="zh-CN" sz="2000" dirty="0" smtClean="0"/>
          </a:p>
          <a:p>
            <a:r>
              <a:rPr lang="en-US" altLang="zh-CN" sz="2000" dirty="0" smtClean="0"/>
              <a:t>value:</a:t>
            </a:r>
            <a:r>
              <a:rPr lang="zh-CN" altLang="en-US" sz="2000" dirty="0" smtClean="0"/>
              <a:t>数据值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其中，标识位，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肯下是固定值，所以，如果是编码（</a:t>
            </a:r>
            <a:r>
              <a:rPr lang="en-US" altLang="zh-CN" sz="2000" dirty="0" smtClean="0"/>
              <a:t>encode</a:t>
            </a:r>
            <a:r>
              <a:rPr lang="zh-CN" altLang="en-US" sz="2000" dirty="0" smtClean="0"/>
              <a:t>）中的节点，可以直接写上。解码就不用了。</a:t>
            </a:r>
            <a:endParaRPr lang="en-US" altLang="zh-CN" sz="2000" dirty="0" smtClean="0"/>
          </a:p>
          <a:p>
            <a:r>
              <a:rPr lang="zh-CN" altLang="en-US" sz="2000" dirty="0" smtClean="0"/>
              <a:t>我们可以顺便把结束标识位也编写好，因为二者是一样的。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</a:t>
            </a:r>
            <a:r>
              <a:rPr lang="zh-CN" altLang="en-US" dirty="0"/>
              <a:t>，</a:t>
            </a:r>
            <a:r>
              <a:rPr lang="zh-CN" altLang="en-US" dirty="0" smtClean="0"/>
              <a:t>编辑标识位节点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"head":{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因为消息头本身也是有结构的。但不能在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节点中展开。所以，我们在数据类型中使用了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这个类型。接下来，我们在与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同一层次增加一个节点，名为：</a:t>
            </a:r>
            <a:r>
              <a:rPr lang="en-US" altLang="zh-CN" dirty="0"/>
              <a:t> 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本节点中，使用了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属性，这一属于可以帮助我们使用节点的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找到此节点。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步：编写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9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name":"header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id":"header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"length":11,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byte_fields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message_id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flow_id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 smtClean="0"/>
              <a:t>        "</a:t>
            </a:r>
            <a:r>
              <a:rPr lang="en-US" altLang="zh-CN" sz="2000" dirty="0"/>
              <a:t>time":{}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这里，我们消息头中定义了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个字段，其中，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类型是</a:t>
            </a:r>
            <a:r>
              <a:rPr lang="en-US" altLang="zh-CN" sz="2400" dirty="0" smtClean="0"/>
              <a:t>bcd8421, </a:t>
            </a:r>
            <a:r>
              <a:rPr lang="en-US" altLang="zh-CN" sz="2400" dirty="0" err="1" smtClean="0"/>
              <a:t>message_id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int24, </a:t>
            </a:r>
            <a:r>
              <a:rPr lang="en-US" altLang="zh-CN" sz="2400" dirty="0" err="1" smtClean="0"/>
              <a:t>flow_id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int16,</a:t>
            </a:r>
          </a:p>
          <a:p>
            <a:r>
              <a:rPr lang="zh-CN" altLang="en-US" sz="2400" dirty="0" smtClean="0"/>
              <a:t>这三个字段，均可以按</a:t>
            </a:r>
            <a:r>
              <a:rPr lang="en-US" altLang="zh-CN" sz="2400" dirty="0" err="1" smtClean="0"/>
              <a:t>stx,etx</a:t>
            </a:r>
            <a:r>
              <a:rPr lang="zh-CN" altLang="en-US" sz="2400" dirty="0" smtClean="0"/>
              <a:t>的格式展开。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，为了节省空间，我们使用位存储。由于字段内不允许再嵌套，所以，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需要增加一个自定义类型的节点。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</a:t>
            </a:r>
            <a:r>
              <a:rPr lang="zh-CN" altLang="en-US" dirty="0"/>
              <a:t>：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type":"bytes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</a:t>
            </a:r>
            <a:r>
              <a:rPr lang="en-US" altLang="zh-CN" sz="2000" dirty="0" smtClean="0"/>
              <a:t>":2,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bit_fields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body_length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message_type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 crypt 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我们在前面的字段中定义了：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</a:t>
            </a:r>
            <a:r>
              <a:rPr lang="zh-CN" altLang="en-US" sz="2000" dirty="0"/>
              <a:t>：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"id"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所以，我们要完成：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body_property_detail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而此节点中则包括</a:t>
            </a:r>
            <a:r>
              <a:rPr lang="en-US" altLang="zh-CN" sz="2400" dirty="0" err="1" smtClean="0"/>
              <a:t>bit_fields</a:t>
            </a:r>
            <a:r>
              <a:rPr lang="zh-CN" altLang="en-US" sz="2400" dirty="0" smtClean="0"/>
              <a:t>分支，即位存储的分支。所以，此节点中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一定是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必不可少。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步，完成</a:t>
            </a:r>
            <a:r>
              <a:rPr lang="en-US" altLang="zh-CN" dirty="0" err="1"/>
              <a:t>body_property_detail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"id":"</a:t>
            </a:r>
            <a:r>
              <a:rPr lang="en-US" altLang="zh-CN" dirty="0" err="1"/>
              <a:t>body_length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"type":"</a:t>
            </a:r>
            <a:r>
              <a:rPr lang="en-US" altLang="zh-CN" dirty="0" err="1"/>
              <a:t>int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"length":10,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"selector": "id"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body_length</a:t>
            </a:r>
            <a:r>
              <a:rPr lang="zh-CN" altLang="en-US" dirty="0" smtClean="0"/>
              <a:t>是一个位操作节点，所以，我们要指定位操作的类型：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。这里肯定是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 smtClean="0"/>
              <a:t>，所以，还要指定</a:t>
            </a:r>
            <a:r>
              <a:rPr lang="en-US" altLang="zh-CN" dirty="0" smtClean="0"/>
              <a:t>length. </a:t>
            </a:r>
          </a:p>
          <a:p>
            <a:r>
              <a:rPr lang="zh-CN" altLang="en-US" dirty="0" smtClean="0"/>
              <a:t>如果是对要发消息进行编码，我们是完成后才能写入此节点，所以，要给节点配一个选择器，好让程序后续可以找到它。</a:t>
            </a:r>
            <a:endParaRPr lang="en-US" altLang="zh-CN" dirty="0" smtClean="0"/>
          </a:p>
          <a:p>
            <a:r>
              <a:rPr lang="zh-CN" altLang="en-US" dirty="0" smtClean="0"/>
              <a:t>这里，我们用的选择器是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，所以，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属性同时出要指定。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步 完成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节点是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中具体的数据部分，所以，会因不同的消息分类而对应不同的数据。</a:t>
            </a:r>
            <a:endParaRPr lang="en-US" altLang="zh-CN" dirty="0" smtClean="0"/>
          </a:p>
          <a:p>
            <a:r>
              <a:rPr lang="zh-CN" altLang="en-US" dirty="0" smtClean="0"/>
              <a:t>所以，第一步，我们将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部分作为自定义类型，名为</a:t>
            </a:r>
            <a:r>
              <a:rPr lang="en-US" altLang="zh-CN" dirty="0" err="1" smtClean="0"/>
              <a:t>message_body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指向到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其次，因为</a:t>
            </a:r>
            <a:r>
              <a:rPr lang="zh-CN" altLang="en-US" dirty="0"/>
              <a:t>不同的消息分类而对应不同的</a:t>
            </a:r>
            <a:r>
              <a:rPr lang="zh-CN" altLang="en-US" dirty="0" smtClean="0"/>
              <a:t>数据，我们要解决的两个问题：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message_body</a:t>
            </a:r>
            <a:r>
              <a:rPr lang="zh-CN" altLang="en-US" dirty="0" smtClean="0"/>
              <a:t>的长度，我们在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节点有定义，这里可以读到它。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其次是不同的消息类型，对应不同的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的格式，我们要获得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。前面我们在</a:t>
            </a:r>
            <a:r>
              <a:rPr lang="en-US" altLang="zh-CN" dirty="0" err="1" smtClean="0"/>
              <a:t>body_property</a:t>
            </a:r>
            <a:r>
              <a:rPr lang="zh-CN" altLang="en-US" dirty="0" smtClean="0"/>
              <a:t>中定义了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，我们可以读到，如果未定义，我们则需要通过自定义函数在</a:t>
            </a:r>
            <a:r>
              <a:rPr lang="en-US" altLang="zh-CN" dirty="0" err="1" smtClean="0"/>
              <a:t>message_id</a:t>
            </a:r>
            <a:r>
              <a:rPr lang="zh-CN" altLang="en-US" dirty="0" smtClean="0"/>
              <a:t>中算出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步，完成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mssage_body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"id": "</a:t>
            </a:r>
            <a:r>
              <a:rPr lang="en-US" altLang="zh-CN" dirty="0" err="1"/>
              <a:t>mssage_body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one_of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   "key": {</a:t>
            </a:r>
          </a:p>
          <a:p>
            <a:pPr marL="0" indent="0">
              <a:buNone/>
            </a:pPr>
            <a:r>
              <a:rPr lang="en-US" altLang="zh-CN" dirty="0"/>
              <a:t>              "comment": "",</a:t>
            </a:r>
          </a:p>
          <a:p>
            <a:pPr marL="0" indent="0">
              <a:buNone/>
            </a:pPr>
            <a:r>
              <a:rPr lang="en-US" altLang="zh-CN" dirty="0"/>
              <a:t>              "name": "</a:t>
            </a:r>
            <a:r>
              <a:rPr lang="en-US" altLang="zh-CN" dirty="0" err="1"/>
              <a:t>message_key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"value": "#</a:t>
            </a:r>
            <a:r>
              <a:rPr lang="en-US" altLang="zh-CN" dirty="0" err="1"/>
              <a:t>message_type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"format": "0x%04X",</a:t>
            </a:r>
          </a:p>
          <a:p>
            <a:pPr marL="0" indent="0">
              <a:buNone/>
            </a:pPr>
            <a:r>
              <a:rPr lang="en-US" altLang="zh-CN" dirty="0"/>
              <a:t>              "id": "</a:t>
            </a:r>
            <a:r>
              <a:rPr lang="en-US" altLang="zh-CN" dirty="0" err="1"/>
              <a:t>message_key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},</a:t>
            </a:r>
          </a:p>
          <a:p>
            <a:pPr marL="0" indent="0">
              <a:buNone/>
            </a:pPr>
            <a:r>
              <a:rPr lang="en-US" altLang="zh-CN" dirty="0"/>
              <a:t>         "list": {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0x200201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0x200402</a:t>
            </a:r>
            <a:r>
              <a:rPr lang="en-US" altLang="zh-CN" dirty="0"/>
              <a:t>":{}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根据前面分析，我们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节点应当是这样的：</a:t>
            </a:r>
            <a:endParaRPr lang="en-US" altLang="zh-CN" sz="1800" dirty="0" smtClean="0"/>
          </a:p>
          <a:p>
            <a:r>
              <a:rPr lang="zh-CN" altLang="en-US" sz="1800" dirty="0" smtClean="0"/>
              <a:t>我们使用</a:t>
            </a:r>
            <a:r>
              <a:rPr lang="en-US" altLang="zh-CN" sz="1800" dirty="0" err="1" smtClean="0"/>
              <a:t>one_of</a:t>
            </a:r>
            <a:r>
              <a:rPr lang="zh-CN" altLang="en-US" sz="1800" dirty="0" smtClean="0"/>
              <a:t>分支，让</a:t>
            </a:r>
            <a:r>
              <a:rPr lang="en-US" altLang="zh-CN" sz="1800" dirty="0" err="1" smtClean="0"/>
              <a:t>sdds</a:t>
            </a:r>
            <a:r>
              <a:rPr lang="zh-CN" altLang="en-US" sz="1800" dirty="0" smtClean="0"/>
              <a:t>引擎自动选择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所对应的具体的节点。</a:t>
            </a:r>
            <a:endParaRPr lang="en-US" altLang="zh-CN" sz="1800" dirty="0" smtClean="0"/>
          </a:p>
          <a:p>
            <a:r>
              <a:rPr lang="zh-CN" altLang="en-US" sz="1800" dirty="0" smtClean="0"/>
              <a:t>此分支中有两大分支，一是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，指定选择所用的关键字。</a:t>
            </a:r>
            <a:r>
              <a:rPr lang="en-US" altLang="zh-CN" sz="1800" dirty="0"/>
              <a:t>v</a:t>
            </a:r>
            <a:r>
              <a:rPr lang="en-US" altLang="zh-CN" sz="1800" dirty="0" smtClean="0"/>
              <a:t>alue</a:t>
            </a:r>
            <a:r>
              <a:rPr lang="zh-CN" altLang="en-US" sz="1800" dirty="0" smtClean="0"/>
              <a:t>中通过选择器指定数值的来源。通过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指定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的格式。</a:t>
            </a:r>
            <a:endParaRPr lang="en-US" altLang="zh-CN" sz="1800" dirty="0" smtClean="0"/>
          </a:p>
          <a:p>
            <a:r>
              <a:rPr lang="en-US" altLang="zh-CN" sz="1800" dirty="0"/>
              <a:t>l</a:t>
            </a:r>
            <a:r>
              <a:rPr lang="en-US" altLang="zh-CN" sz="1800" dirty="0" smtClean="0"/>
              <a:t>ist</a:t>
            </a:r>
            <a:r>
              <a:rPr lang="zh-CN" altLang="en-US" sz="1800" dirty="0" smtClean="0"/>
              <a:t>中是备选列表，每一项就是前面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值获取数值后格式化的结果。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  <a:r>
              <a:rPr lang="zh-CN" altLang="en-US" sz="1800" dirty="0" smtClean="0"/>
              <a:t>中如果是自定义类型，同样也要指向到新的节点。而不是在本地展开。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one_of</a:t>
            </a:r>
            <a:r>
              <a:rPr lang="en-US" altLang="zh-CN" sz="1800" dirty="0" smtClean="0"/>
              <a:t> list</a:t>
            </a:r>
            <a:r>
              <a:rPr lang="zh-CN" altLang="en-US" sz="1800" dirty="0" smtClean="0"/>
              <a:t>中的属性名不可以用数字，所以，如果是数字，则要用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进制字串，所以，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必不可少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步，完成</a:t>
            </a:r>
            <a:r>
              <a:rPr lang="en-US" altLang="zh-CN" dirty="0"/>
              <a:t>body</a:t>
            </a:r>
            <a:r>
              <a:rPr lang="zh-CN" altLang="en-US" dirty="0"/>
              <a:t>节点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en-US" altLang="zh-CN" dirty="0"/>
              <a:t>stream data dynamic structure</a:t>
            </a:r>
            <a:r>
              <a:rPr lang="zh-CN" altLang="en-US" dirty="0"/>
              <a:t>的缩写，即流数据动态结构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DSL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DSL (domain-specific </a:t>
            </a:r>
            <a:r>
              <a:rPr lang="en-US" altLang="zh-CN" dirty="0"/>
              <a:t>language)</a:t>
            </a:r>
            <a:r>
              <a:rPr lang="zh-CN" altLang="en-US" dirty="0" smtClean="0"/>
              <a:t>。</a:t>
            </a:r>
            <a:r>
              <a:rPr lang="en-US" altLang="zh-CN" dirty="0"/>
              <a:t> SDDS</a:t>
            </a:r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程序员</a:t>
            </a:r>
            <a:r>
              <a:rPr lang="zh-CN" altLang="en-US" dirty="0"/>
              <a:t>可读且程序可理解的方式用来描述二进制流数据的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r>
              <a:rPr lang="zh-CN" altLang="en-US" dirty="0" smtClean="0"/>
              <a:t>解析引擎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规范实现的二进制流数据解析引擎，可以帮助你快速完成通讯程序中数据收发的解析的开发。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SDDS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种选择器：</a:t>
            </a:r>
          </a:p>
          <a:p>
            <a:pPr lvl="1"/>
            <a:r>
              <a:rPr lang="en-US" altLang="zh-CN" dirty="0"/>
              <a:t>"#" 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"@" </a:t>
            </a:r>
            <a:r>
              <a:rPr lang="zh-CN" altLang="en-US" dirty="0"/>
              <a:t>：路径</a:t>
            </a:r>
            <a:r>
              <a:rPr lang="en-US" altLang="zh-CN" dirty="0"/>
              <a:t>(path)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"$" </a:t>
            </a:r>
            <a:r>
              <a:rPr lang="zh-CN" altLang="en-US" dirty="0"/>
              <a:t>： 索引</a:t>
            </a:r>
            <a:r>
              <a:rPr lang="en-US" altLang="zh-CN" dirty="0"/>
              <a:t>(index)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"*" </a:t>
            </a:r>
            <a:r>
              <a:rPr lang="zh-CN" altLang="en-US" dirty="0"/>
              <a:t>：函数选择器</a:t>
            </a:r>
          </a:p>
          <a:p>
            <a:r>
              <a:rPr lang="zh-CN" altLang="en-US" dirty="0"/>
              <a:t>以上选择器一般是写在</a:t>
            </a:r>
            <a:r>
              <a:rPr lang="en-US" altLang="zh-CN" dirty="0"/>
              <a:t>value</a:t>
            </a:r>
            <a:r>
              <a:rPr lang="zh-CN" altLang="en-US" dirty="0"/>
              <a:t>属性中，比如：</a:t>
            </a:r>
          </a:p>
          <a:p>
            <a:pPr lvl="1"/>
            <a:r>
              <a:rPr lang="en-US" altLang="zh-CN" dirty="0"/>
              <a:t>"value": "#</a:t>
            </a:r>
            <a:r>
              <a:rPr lang="en-US" altLang="zh-CN" dirty="0" err="1" smtClean="0"/>
              <a:t>message_type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则是表示数值是读取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参数传递：选择器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"#" 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读取对应</a:t>
            </a:r>
            <a:r>
              <a:rPr lang="en-US" altLang="zh-CN" dirty="0"/>
              <a:t>id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要使用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器，首先要在被操作节点中增加选择器属性： </a:t>
            </a:r>
            <a:r>
              <a:rPr lang="en-US" altLang="zh-CN" dirty="0"/>
              <a:t>"</a:t>
            </a:r>
            <a:r>
              <a:rPr lang="en-US" altLang="zh-CN" dirty="0" err="1"/>
              <a:t>selector":"id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 smtClean="0"/>
              <a:t>其次，在要操作的节点中，通过</a:t>
            </a:r>
            <a:r>
              <a:rPr lang="en-US" altLang="zh-CN" dirty="0" smtClean="0"/>
              <a:t>“value”:“#</a:t>
            </a:r>
            <a:r>
              <a:rPr lang="en-US" altLang="zh-CN" dirty="0" err="1" smtClean="0"/>
              <a:t>body_length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指定读取哪个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节点的值。这里读取的是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，这也就是说指定</a:t>
            </a:r>
            <a:r>
              <a:rPr lang="en-US" altLang="zh-CN" dirty="0" smtClean="0"/>
              <a:t>“selector”: “id”</a:t>
            </a:r>
            <a:r>
              <a:rPr lang="zh-CN" altLang="en-US" dirty="0" smtClean="0"/>
              <a:t>的节点中，肯定有属性：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id</a:t>
            </a:r>
            <a:r>
              <a:rPr lang="en-US" altLang="zh-CN" dirty="0" smtClean="0"/>
              <a:t>":"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，</a:t>
            </a:r>
            <a:r>
              <a:rPr lang="en-US" altLang="zh-CN" dirty="0"/>
              <a:t>id</a:t>
            </a:r>
            <a:r>
              <a:rPr lang="zh-CN" altLang="en-US" dirty="0"/>
              <a:t>在同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文件</a:t>
            </a:r>
            <a:r>
              <a:rPr lang="zh-CN" altLang="en-US" dirty="0"/>
              <a:t>中应当唯一。如果不唯一，则应当使用其它的选择器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"@": path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(path)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“.”</a:t>
            </a:r>
            <a:r>
              <a:rPr lang="zh-CN" altLang="en-US" dirty="0" smtClean="0"/>
              <a:t>分隔的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字符串。比如：</a:t>
            </a:r>
            <a:endParaRPr lang="en-US" altLang="zh-CN" dirty="0" smtClean="0"/>
          </a:p>
          <a:p>
            <a:pPr lvl="1"/>
            <a:r>
              <a:rPr lang="en-US" altLang="zh-CN" dirty="0"/>
              <a:t>"value":"&amp;</a:t>
            </a:r>
            <a:r>
              <a:rPr lang="en-US" altLang="zh-CN" dirty="0" err="1"/>
              <a:t>body.message_body.body_length</a:t>
            </a:r>
            <a:r>
              <a:rPr lang="en-US" altLang="zh-CN" dirty="0" smtClean="0"/>
              <a:t>",</a:t>
            </a:r>
          </a:p>
          <a:p>
            <a:pPr lvl="1"/>
            <a:r>
              <a:rPr lang="zh-CN" altLang="en-US" dirty="0"/>
              <a:t>路径是先向上搜索，搜索到相同节点后，再向下搜索。所以，路径只要指定到分叉节点即可，不一定要指定到根节点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/>
              <a:t>(</a:t>
            </a:r>
            <a:r>
              <a:rPr lang="en-US" altLang="zh-CN" dirty="0" smtClean="0"/>
              <a:t>path)</a:t>
            </a:r>
            <a:r>
              <a:rPr lang="zh-CN" altLang="en-US" dirty="0" smtClean="0"/>
              <a:t>选择器中的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不宜太长。如果过长，则要考虑更换为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如果不知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，则可以通过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trace”:“path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来调试查看对应节点的</a:t>
            </a:r>
            <a:r>
              <a:rPr lang="en-US" altLang="zh-CN" dirty="0"/>
              <a:t>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节点的分支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会重复，所以，不能用</a:t>
            </a:r>
            <a:r>
              <a:rPr lang="en-US" altLang="zh-CN" dirty="0"/>
              <a:t>path</a:t>
            </a:r>
            <a:r>
              <a:rPr lang="zh-CN" altLang="en-US" dirty="0"/>
              <a:t>选择</a:t>
            </a:r>
            <a:r>
              <a:rPr lang="zh-CN" altLang="en-US" dirty="0" smtClean="0"/>
              <a:t>器。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sz="28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2800" dirty="0" smtClean="0">
                <a:solidFill>
                  <a:sysClr val="windowText" lastClr="000000"/>
                </a:solidFill>
              </a:rPr>
              <a:t>路径</a:t>
            </a:r>
            <a:r>
              <a:rPr lang="en-US" altLang="zh-CN" sz="2800" dirty="0" smtClean="0">
                <a:solidFill>
                  <a:sysClr val="windowText" lastClr="000000"/>
                </a:solidFill>
              </a:rPr>
              <a:t>(path)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"$"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/>
              <a:t>索</a:t>
            </a:r>
            <a:r>
              <a:rPr lang="zh-CN" altLang="en-US" dirty="0" smtClean="0"/>
              <a:t>引选择器，专门针对</a:t>
            </a:r>
            <a:r>
              <a:rPr lang="en-US" altLang="zh-CN" dirty="0" smtClean="0"/>
              <a:t>repeat(</a:t>
            </a:r>
            <a:r>
              <a:rPr lang="zh-CN" altLang="en-US" dirty="0" smtClean="0"/>
              <a:t>重复多项的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的分支节点。所以，通过将其下标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作为搜索参数，以方便找到此节点。</a:t>
            </a:r>
            <a:endParaRPr lang="en-US" altLang="zh-CN" dirty="0" smtClean="0"/>
          </a:p>
          <a:p>
            <a:r>
              <a:rPr lang="zh-CN" altLang="en-US" dirty="0" smtClean="0"/>
              <a:t>要使用</a:t>
            </a:r>
            <a:r>
              <a:rPr lang="zh-CN" altLang="en-US" dirty="0"/>
              <a:t>索引</a:t>
            </a:r>
            <a:r>
              <a:rPr lang="en-US" altLang="zh-CN" dirty="0"/>
              <a:t>(index)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器，首先要在希望被操作的节点中增加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属性。指定：</a:t>
            </a:r>
            <a:r>
              <a:rPr lang="en-US" altLang="zh-CN" dirty="0"/>
              <a:t> ,"</a:t>
            </a:r>
            <a:r>
              <a:rPr lang="en-US" altLang="zh-CN" dirty="0" err="1"/>
              <a:t>selector":"</a:t>
            </a:r>
            <a:r>
              <a:rPr lang="en-US" altLang="zh-CN" dirty="0" err="1" smtClean="0"/>
              <a:t>index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其次，在要进行操作的节点中，通过</a:t>
            </a:r>
            <a:r>
              <a:rPr lang="en-US" altLang="zh-CN" dirty="0" smtClean="0"/>
              <a:t>“value”:“$</a:t>
            </a:r>
            <a:r>
              <a:rPr lang="en-US" altLang="zh-CN" dirty="0" err="1" smtClean="0"/>
              <a:t>item_length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这样的方式去读取被操作节点的值。这里，读取的是</a:t>
            </a:r>
            <a:r>
              <a:rPr lang="en-US" altLang="zh-CN" dirty="0" err="1" smtClean="0"/>
              <a:t>item_length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2465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在扩展（继承类）中实现的自定义函数。</a:t>
            </a:r>
          </a:p>
          <a:p>
            <a:pPr lvl="1"/>
            <a:r>
              <a:rPr lang="zh-CN" altLang="en-US" dirty="0"/>
              <a:t> 	任一属性值中，如果第一个字符是以上的选择器字符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将</a:t>
            </a:r>
            <a:r>
              <a:rPr lang="zh-CN" altLang="en-US" dirty="0"/>
              <a:t>会调用选择器程序读取数据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，如果开头是以上选择器字符，则要使用转义。比如：</a:t>
            </a:r>
            <a:r>
              <a:rPr lang="en-US" altLang="zh-CN" dirty="0"/>
              <a:t>"\#","\$"</a:t>
            </a:r>
            <a:r>
              <a:rPr lang="zh-CN" altLang="en-US" dirty="0"/>
              <a:t>。一旦使用转义，则需要在扩展程序中做相关处理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不会</a:t>
            </a:r>
            <a:r>
              <a:rPr lang="zh-CN" altLang="en-US" dirty="0"/>
              <a:t>自动清除转义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函数选择器，仅用来选择自定义函数。所以，如果使用它，你必须在扩展类中增加自己的自定义函数。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参数传递：</a:t>
            </a:r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5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 ox200402 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终端给服务器的历史数据消息，根据前面规划，是</a:t>
            </a:r>
            <a:r>
              <a:rPr lang="en-US" altLang="zh-CN" dirty="0" smtClean="0"/>
              <a:t>ox200402</a:t>
            </a:r>
          </a:p>
          <a:p>
            <a:r>
              <a:rPr lang="zh-CN" altLang="en-US" dirty="0" smtClean="0"/>
              <a:t>我们定主义为前面的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中的子节点。</a:t>
            </a:r>
            <a:endParaRPr lang="en-US" altLang="zh-CN" dirty="0" smtClean="0"/>
          </a:p>
          <a:p>
            <a:r>
              <a:rPr lang="zh-CN" altLang="en-US" dirty="0" smtClean="0"/>
              <a:t>此节点定义为重复节点，即，相同的数据项有多项。</a:t>
            </a:r>
            <a:endParaRPr lang="en-US" altLang="zh-CN" dirty="0" smtClean="0"/>
          </a:p>
          <a:p>
            <a:r>
              <a:rPr lang="zh-CN" altLang="en-US" dirty="0" smtClean="0"/>
              <a:t>重复节点的定义，首先是：</a:t>
            </a:r>
            <a:r>
              <a:rPr lang="en-US" altLang="zh-CN" dirty="0"/>
              <a:t>"repeat": true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其次，定义重复的条件，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，一般在解码时，肯定有，比如通过特定的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节点，或直接用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。在写入时，肯定了解，要写多少个，所以，可以指定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，如果二者都没有，复杂条件可以在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中指定自定义函数的名称。在扩展中实现自定义函数。</a:t>
            </a:r>
            <a:endParaRPr lang="en-US" altLang="zh-CN" dirty="0" smtClean="0"/>
          </a:p>
          <a:p>
            <a:r>
              <a:rPr lang="zh-CN" altLang="en-US" dirty="0" smtClean="0"/>
              <a:t>最后，则是要重复的节点，通过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中给定自定义类型的名称，指定对应的节点。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步 完成历史数据节点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完成所有节点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到目前为止，我们已经学习了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中所有节点的类型。我们可以完成其它的所有节点。在此基础上完成的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，理论上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引擎是可以正确解析了。但是，我们仍需要测试。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我们可以通过</a:t>
            </a:r>
            <a:r>
              <a:rPr lang="en-US" altLang="zh-CN" dirty="0"/>
              <a:t>SDDS</a:t>
            </a:r>
            <a:r>
              <a:rPr lang="zh-CN" altLang="en-US" dirty="0" smtClean="0"/>
              <a:t>引擎提供的测试工具进行测试，测试时，我们将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，并且，在任意有问题的节点中将</a:t>
            </a:r>
            <a:r>
              <a:rPr lang="en-US" altLang="zh-CN" dirty="0"/>
              <a:t>debug</a:t>
            </a:r>
            <a:r>
              <a:rPr lang="zh-CN" altLang="en-US" dirty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，我们即可以获得相关输出信息。从而纠错。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另外，也可在任意节点将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值设为要跟踪的属性，我们即可以</a:t>
            </a:r>
            <a:r>
              <a:rPr lang="zh-CN" altLang="en-US" dirty="0"/>
              <a:t>获得相关输出信息。从而纠错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编写验包、拆包程序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此外，</a:t>
            </a:r>
            <a:r>
              <a:rPr lang="en-US" altLang="zh-CN" dirty="0"/>
              <a:t> SDDS</a:t>
            </a:r>
            <a:r>
              <a:rPr lang="zh-CN" altLang="en-US" dirty="0" smtClean="0"/>
              <a:t>引擎并不处理验包，拆包，所以，我们要自己编写相关的</a:t>
            </a:r>
            <a:r>
              <a:rPr lang="zh-CN" altLang="en-US" dirty="0"/>
              <a:t>验包，拆</a:t>
            </a:r>
            <a:r>
              <a:rPr lang="zh-CN" altLang="en-US" dirty="0" smtClean="0"/>
              <a:t>包程序。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目前，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节点属性共有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个。前面我们涉及到了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个属性，以下是未涉及到的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个属性：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after_action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读写操作后调用的自定义函数</a:t>
            </a:r>
            <a:r>
              <a:rPr lang="zh-CN" altLang="en-US" sz="1800" dirty="0" smtClean="0"/>
              <a:t>，多个函数名时，要用逗号分隔</a:t>
            </a:r>
            <a:endParaRPr lang="zh-CN" altLang="en-US" sz="1800" dirty="0"/>
          </a:p>
          <a:p>
            <a:r>
              <a:rPr lang="en-US" altLang="zh-CN" sz="2000" smtClean="0"/>
              <a:t>before_action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读写操作前调用的自定义函数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多个函数名时，要用逗号</a:t>
            </a:r>
            <a:r>
              <a:rPr lang="zh-CN" altLang="en-US" sz="1800" dirty="0" smtClean="0"/>
              <a:t>分隔</a:t>
            </a:r>
            <a:endParaRPr lang="zh-CN" altLang="en-US" sz="1800" dirty="0"/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omment</a:t>
            </a:r>
          </a:p>
          <a:p>
            <a:pPr lvl="1"/>
            <a:r>
              <a:rPr lang="zh-CN" altLang="en-US" sz="1800" dirty="0" smtClean="0"/>
              <a:t>节点</a:t>
            </a:r>
            <a:r>
              <a:rPr lang="zh-CN" altLang="en-US" sz="1800" dirty="0"/>
              <a:t>或</a:t>
            </a:r>
            <a:r>
              <a:rPr lang="en-US" altLang="zh-CN" sz="1800" dirty="0"/>
              <a:t>schema</a:t>
            </a:r>
            <a:r>
              <a:rPr lang="zh-CN" altLang="en-US" sz="1800" dirty="0"/>
              <a:t>的文字注解</a:t>
            </a:r>
            <a:r>
              <a:rPr lang="zh-CN" altLang="en-US" sz="1800" dirty="0" smtClean="0"/>
              <a:t>。写注解是一种好习惯。</a:t>
            </a:r>
            <a:endParaRPr lang="zh-CN" altLang="en-US" sz="1800" dirty="0"/>
          </a:p>
          <a:p>
            <a:r>
              <a:rPr lang="en-US" altLang="zh-CN" sz="2000" dirty="0"/>
              <a:t>default	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要写入的默认</a:t>
            </a:r>
            <a:r>
              <a:rPr lang="zh-CN" altLang="en-US" sz="1800" dirty="0" smtClean="0"/>
              <a:t>值，如果你不希望程序传值。程序无值时，会读取此值并写入。</a:t>
            </a:r>
            <a:endParaRPr lang="zh-CN" altLang="en-US" sz="1800" dirty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ormat</a:t>
            </a:r>
          </a:p>
          <a:p>
            <a:pPr lvl="1"/>
            <a:r>
              <a:rPr lang="zh-CN" altLang="en-US" sz="1800" dirty="0" smtClean="0"/>
              <a:t>用来</a:t>
            </a:r>
            <a:r>
              <a:rPr lang="zh-CN" altLang="en-US" sz="1800" dirty="0"/>
              <a:t>定义获取数值后的数据格式化</a:t>
            </a:r>
            <a:r>
              <a:rPr lang="zh-CN" altLang="en-US" sz="1800" dirty="0" smtClean="0"/>
              <a:t>处理。格式化是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节点必不可少的，但是，对于其它节点，也可以使用。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formula</a:t>
            </a:r>
            <a:endParaRPr lang="en-US" altLang="zh-CN" sz="2400" dirty="0"/>
          </a:p>
          <a:p>
            <a:pPr lvl="1"/>
            <a:r>
              <a:rPr lang="zh-CN" altLang="en-US" sz="2000" dirty="0"/>
              <a:t>用来定义解码读取后或编码写入前所用的公式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中提供了公式计算引擎。可以将你的公式算出结果，公式中，要代入的读出的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的变量名永远是</a:t>
            </a:r>
            <a:r>
              <a:rPr lang="en-US" altLang="zh-CN" sz="2000" dirty="0" smtClean="0"/>
              <a:t>”A”</a:t>
            </a:r>
            <a:endParaRPr lang="zh-CN" altLang="en-US" sz="2000" dirty="0"/>
          </a:p>
          <a:p>
            <a:r>
              <a:rPr lang="en-US" altLang="zh-CN" sz="2400" dirty="0" err="1"/>
              <a:t>ignore_errors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定义此节点是否忽略错误</a:t>
            </a:r>
            <a:r>
              <a:rPr lang="zh-CN" altLang="en-US" sz="2000" dirty="0" smtClean="0"/>
              <a:t>。如果遇到错误，又不想改动程序，如果</a:t>
            </a:r>
            <a:r>
              <a:rPr lang="zh-CN" altLang="en-US" sz="2000" dirty="0"/>
              <a:t>忽略</a:t>
            </a:r>
            <a:r>
              <a:rPr lang="zh-CN" altLang="en-US" sz="2000" dirty="0" smtClean="0"/>
              <a:t>错误可以，则可以在当前这个节点</a:t>
            </a:r>
            <a:r>
              <a:rPr lang="en-US" altLang="zh-CN" sz="2000" dirty="0"/>
              <a:t>"</a:t>
            </a:r>
            <a:r>
              <a:rPr lang="en-US" altLang="zh-CN" sz="2000" dirty="0" err="1"/>
              <a:t>ignore_errors":true</a:t>
            </a:r>
            <a:endParaRPr lang="zh-CN" altLang="en-US" sz="2000" dirty="0"/>
          </a:p>
          <a:p>
            <a:r>
              <a:rPr lang="en-US" altLang="zh-CN" sz="2400" dirty="0" smtClean="0"/>
              <a:t>name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定义节点的变量</a:t>
            </a:r>
            <a:r>
              <a:rPr lang="zh-CN" altLang="en-US" sz="2000" dirty="0" smtClean="0"/>
              <a:t>名。只有有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的才会被写入到读出的结果中。因此，假如你不要某个节点的值，或许此节点无值，你可以去掉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属性。</a:t>
            </a:r>
            <a:endParaRPr lang="zh-CN" altLang="en-US" sz="2000" dirty="0"/>
          </a:p>
          <a:p>
            <a:r>
              <a:rPr lang="en-US" altLang="zh-CN" sz="2400" dirty="0" smtClean="0"/>
              <a:t>position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定义数值读写时在</a:t>
            </a:r>
            <a:r>
              <a:rPr lang="en-US" altLang="zh-CN" sz="2000" dirty="0"/>
              <a:t>Stream</a:t>
            </a:r>
            <a:r>
              <a:rPr lang="zh-CN" altLang="en-US" sz="2000" dirty="0"/>
              <a:t>中的</a:t>
            </a:r>
            <a:r>
              <a:rPr lang="en-US" altLang="zh-CN" sz="2000" dirty="0"/>
              <a:t>Offset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insert,replace</a:t>
            </a:r>
            <a:r>
              <a:rPr lang="zh-CN" altLang="en-US" sz="2000" dirty="0" smtClean="0"/>
              <a:t>操作中，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是必不可少的。其它情况，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也可以帮助我在编写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时验证其正确性。</a:t>
            </a:r>
            <a:endParaRPr lang="en-US" altLang="zh-CN" sz="2000" dirty="0"/>
          </a:p>
          <a:p>
            <a:r>
              <a:rPr lang="en-US" altLang="zh-CN" sz="2400" dirty="0" smtClean="0"/>
              <a:t>required</a:t>
            </a:r>
            <a:endParaRPr lang="en-US" altLang="zh-CN" sz="2400" dirty="0"/>
          </a:p>
          <a:p>
            <a:pPr lvl="1"/>
            <a:r>
              <a:rPr lang="zh-CN" altLang="en-US" sz="2000" dirty="0"/>
              <a:t>指明要写入的值是否为必须</a:t>
            </a:r>
            <a:r>
              <a:rPr lang="zh-CN" altLang="en-US" sz="2000" dirty="0" smtClean="0"/>
              <a:t>。正常为</a:t>
            </a:r>
            <a:r>
              <a:rPr lang="en-US" altLang="zh-CN" sz="2000" dirty="0" smtClean="0"/>
              <a:t>false. </a:t>
            </a:r>
            <a:r>
              <a:rPr lang="zh-CN" altLang="en-US" sz="2000" dirty="0" smtClean="0"/>
              <a:t>由此，如果未给定值，程序会写入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3072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仅通过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种语义结构完成了流数据的动态结构解析，这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种语义分别是：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操作一个是否</a:t>
            </a:r>
            <a:r>
              <a:rPr lang="zh-CN" altLang="en-US" dirty="0"/>
              <a:t>有符号的一定长度的基本类型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使用一</a:t>
            </a:r>
            <a:r>
              <a:rPr lang="zh-CN" altLang="en-US" dirty="0"/>
              <a:t>个自定义类型，指向到自定义类型节点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操作一个无符号的一定长度的字节数用于位解析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操作一个一定长度的位转换为整数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定义一个节点，由多</a:t>
            </a:r>
            <a:r>
              <a:rPr lang="zh-CN" altLang="en-US" dirty="0"/>
              <a:t>个字节型的节点组成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按（长度，数量，函数）中的一个条件重复一个自定义类型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根据指定的关键字</a:t>
            </a:r>
            <a:r>
              <a:rPr lang="en-US" altLang="zh-CN" dirty="0"/>
              <a:t>key</a:t>
            </a:r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中选择一个节点。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种语义结构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。几乎是零学习成本。</a:t>
            </a:r>
            <a:endParaRPr lang="en-US" altLang="zh-CN" dirty="0" smtClean="0"/>
          </a:p>
          <a:p>
            <a:r>
              <a:rPr lang="zh-CN" altLang="en-US" dirty="0" smtClean="0"/>
              <a:t>快速高效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，则不再需要编写通讯协议的编码与解码程序，只需要用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来定义</a:t>
            </a:r>
            <a:r>
              <a:rPr lang="zh-CN" altLang="en-US" dirty="0"/>
              <a:t>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本来需要一两个月，现在只要一两周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SDDS</a:t>
            </a:r>
            <a:r>
              <a:rPr lang="zh-CN" altLang="en-US" dirty="0" smtClean="0"/>
              <a:t>，通讯协议有所变化时，绝大多数情部分下只要修改</a:t>
            </a:r>
            <a:r>
              <a:rPr lang="zh-CN" altLang="en-US" dirty="0"/>
              <a:t>通讯协议的</a:t>
            </a:r>
            <a:r>
              <a:rPr lang="en-US" altLang="zh-CN" dirty="0"/>
              <a:t>schema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开源免费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是开源的项目，使用</a:t>
            </a:r>
            <a:r>
              <a:rPr lang="en-US" altLang="zh-CN" dirty="0" smtClean="0"/>
              <a:t>MIT</a:t>
            </a:r>
            <a:r>
              <a:rPr lang="zh-CN" altLang="en-US" dirty="0" smtClean="0"/>
              <a:t>授权，你可以自由使用它。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</a:t>
            </a:r>
            <a:r>
              <a:rPr lang="zh-CN" altLang="en-US" b="1" dirty="0" smtClean="0"/>
              <a:t>用</a:t>
            </a:r>
            <a:r>
              <a:rPr lang="en-US" altLang="zh-CN" dirty="0"/>
              <a:t>SDDS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是否可以做数据包有效性验证</a:t>
            </a:r>
            <a:r>
              <a:rPr lang="zh-CN" altLang="en-US" dirty="0" smtClean="0"/>
              <a:t>？    </a:t>
            </a:r>
            <a:endParaRPr lang="zh-CN" altLang="en-US" dirty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不做数据包的有效性验证。这一部分必须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之外完成。这样可以适合不同的通讯协议。但若</a:t>
            </a:r>
            <a:r>
              <a:rPr lang="zh-CN" altLang="en-US" dirty="0" smtClean="0"/>
              <a:t>需要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在验证前读出相关数据结构，则可以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中定义</a:t>
            </a:r>
            <a:r>
              <a:rPr lang="en-US" altLang="zh-CN" dirty="0"/>
              <a:t>validate</a:t>
            </a:r>
            <a:r>
              <a:rPr lang="zh-CN" altLang="en-US" dirty="0"/>
              <a:t>节点进行读取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SDDS</a:t>
            </a:r>
            <a:r>
              <a:rPr lang="zh-CN" altLang="en-US" dirty="0" smtClean="0"/>
              <a:t>引擎</a:t>
            </a:r>
            <a:r>
              <a:rPr lang="zh-CN" altLang="en-US" dirty="0"/>
              <a:t>未读出数据，或未写入数据。但无任何错误或异常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pPr lvl="1"/>
            <a:r>
              <a:rPr lang="zh-CN" altLang="en-US" dirty="0"/>
              <a:t>这是因为，缺少</a:t>
            </a:r>
            <a:r>
              <a:rPr lang="en-US" altLang="zh-CN" dirty="0"/>
              <a:t>name</a:t>
            </a:r>
            <a:r>
              <a:rPr lang="zh-CN" altLang="en-US" dirty="0"/>
              <a:t>属性。添加</a:t>
            </a:r>
            <a:r>
              <a:rPr lang="en-US" altLang="zh-CN" dirty="0"/>
              <a:t>name</a:t>
            </a:r>
            <a:r>
              <a:rPr lang="zh-CN" altLang="en-US" dirty="0"/>
              <a:t>属性，即可解决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、如何实现</a:t>
            </a:r>
            <a:r>
              <a:rPr lang="en-US" altLang="zh-CN" dirty="0"/>
              <a:t>repeat</a:t>
            </a:r>
            <a:r>
              <a:rPr lang="zh-CN" altLang="en-US" dirty="0"/>
              <a:t>多个</a:t>
            </a:r>
            <a:r>
              <a:rPr lang="en-US" altLang="zh-CN" dirty="0" err="1"/>
              <a:t>one_of</a:t>
            </a:r>
            <a:r>
              <a:rPr lang="zh-CN" altLang="en-US" dirty="0"/>
              <a:t>节点</a:t>
            </a:r>
            <a:r>
              <a:rPr lang="zh-CN" altLang="en-US" dirty="0" smtClean="0"/>
              <a:t>？    </a:t>
            </a:r>
          </a:p>
          <a:p>
            <a:pPr lvl="1"/>
            <a:r>
              <a:rPr lang="zh-CN" altLang="en-US" dirty="0" smtClean="0"/>
              <a:t>只要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中，定义父节点是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，子节点使用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即可。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区别是什么？</a:t>
            </a:r>
            <a:endParaRPr lang="en-US" altLang="zh-CN" dirty="0"/>
          </a:p>
          <a:p>
            <a:pPr lvl="1"/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都可称为属性。但是，</a:t>
            </a:r>
            <a:r>
              <a:rPr lang="en-US" altLang="zh-CN" dirty="0"/>
              <a:t>attribute</a:t>
            </a:r>
            <a:r>
              <a:rPr lang="zh-CN" altLang="en-US" dirty="0"/>
              <a:t>是所有可以在</a:t>
            </a:r>
            <a:r>
              <a:rPr lang="en-US" altLang="zh-CN" dirty="0"/>
              <a:t>schema</a:t>
            </a:r>
            <a:r>
              <a:rPr lang="zh-CN" altLang="en-US" dirty="0"/>
              <a:t>中定义的字段。而</a:t>
            </a:r>
            <a:r>
              <a:rPr lang="en-US" altLang="zh-CN" dirty="0"/>
              <a:t>property</a:t>
            </a:r>
            <a:r>
              <a:rPr lang="zh-CN" altLang="en-US" dirty="0"/>
              <a:t>则是</a:t>
            </a:r>
            <a:r>
              <a:rPr lang="en-US" altLang="zh-CN" dirty="0"/>
              <a:t>SDDS</a:t>
            </a:r>
            <a:r>
              <a:rPr lang="zh-CN" altLang="en-US" dirty="0"/>
              <a:t>引擎中使用的属性。我们一样要了解</a:t>
            </a:r>
            <a:r>
              <a:rPr lang="en-US" altLang="zh-CN" dirty="0"/>
              <a:t>property</a:t>
            </a:r>
            <a:r>
              <a:rPr lang="zh-CN" altLang="en-US" dirty="0"/>
              <a:t>，因为程序需要对它进行操作。</a:t>
            </a:r>
            <a:r>
              <a:rPr lang="en-US" altLang="zh-CN" dirty="0"/>
              <a:t> SDDS</a:t>
            </a:r>
            <a:r>
              <a:rPr lang="zh-CN" altLang="en-US" dirty="0"/>
              <a:t>约定：所有</a:t>
            </a:r>
            <a:r>
              <a:rPr lang="en-US" altLang="zh-CN" dirty="0"/>
              <a:t>property</a:t>
            </a:r>
            <a:r>
              <a:rPr lang="zh-CN" altLang="en-US" dirty="0"/>
              <a:t>均以</a:t>
            </a:r>
            <a:r>
              <a:rPr lang="en-US" altLang="zh-CN" dirty="0"/>
              <a:t>"_"</a:t>
            </a:r>
            <a:r>
              <a:rPr lang="zh-CN" altLang="en-US" dirty="0"/>
              <a:t>开头。   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SDDS</a:t>
            </a:r>
            <a:r>
              <a:rPr lang="zh-CN" altLang="en-US" dirty="0"/>
              <a:t>中没有</a:t>
            </a:r>
            <a:r>
              <a:rPr lang="en-US" altLang="zh-CN" dirty="0"/>
              <a:t>if</a:t>
            </a:r>
            <a:r>
              <a:rPr lang="zh-CN" altLang="en-US" dirty="0"/>
              <a:t>条件，如何处理？    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/>
              <a:t>中不需要</a:t>
            </a:r>
            <a:r>
              <a:rPr lang="en-US" altLang="zh-CN" dirty="0"/>
              <a:t>if</a:t>
            </a:r>
            <a:r>
              <a:rPr lang="zh-CN" altLang="en-US" dirty="0"/>
              <a:t>条件，这样的需求可以通过</a:t>
            </a:r>
            <a:r>
              <a:rPr lang="en-US" altLang="zh-CN" dirty="0" err="1"/>
              <a:t>one_of</a:t>
            </a:r>
            <a:r>
              <a:rPr lang="zh-CN" altLang="en-US" dirty="0"/>
              <a:t>节点结构来实现。   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、选择器是不是只能搜索本节点前的已加载的节点？未加载的如何处理？    </a:t>
            </a:r>
          </a:p>
          <a:p>
            <a:pPr lvl="1"/>
            <a:r>
              <a:rPr lang="zh-CN" altLang="en-US" dirty="0"/>
              <a:t>是的，选择器只能搜索已存在的节点。要处理未加载的节点，不要在前面的节点中处理后面的节点，而是在后面的节点中读写前面的节点。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2714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不仅可以用于通讯数据流的编码与解码，同样可以用于：</a:t>
            </a:r>
            <a:endParaRPr lang="en-US" altLang="zh-CN" dirty="0" smtClean="0"/>
          </a:p>
          <a:p>
            <a:r>
              <a:rPr lang="zh-CN" altLang="en-US" dirty="0" smtClean="0"/>
              <a:t>二进制文件的读写，包括：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音视频文件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压缩包文件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更多应用，需要你的参与！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0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SDDS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https://github.com/byteferry/sdds/blob/master/SDDS%E8%A7%84%E8%8C%831.0%20Beta.md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 For PHP</a:t>
            </a:r>
          </a:p>
          <a:p>
            <a:pPr lvl="1"/>
            <a:r>
              <a:rPr lang="en-US" altLang="zh-CN" dirty="0">
                <a:hlinkClick r:id="rId3"/>
              </a:rPr>
              <a:t>https://github.com/byteferry/sdds_php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 Cheat Sheet</a:t>
            </a:r>
          </a:p>
          <a:p>
            <a:pPr lvl="1"/>
            <a:r>
              <a:rPr lang="en-US" altLang="zh-CN" dirty="0">
                <a:hlinkClick r:id="rId4"/>
              </a:rPr>
              <a:t>https://github.com/byteferry/sdds/blob/master/SDDS%20Cheat%20Sheet.pdf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</a:t>
            </a:r>
            <a:r>
              <a:rPr lang="zh-CN" altLang="en-US" dirty="0"/>
              <a:t>客服支持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  <a:p>
            <a:pPr lvl="1"/>
            <a:r>
              <a:rPr lang="en-US" altLang="zh-CN" dirty="0"/>
              <a:t>769010107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 Star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Your Stars</a:t>
            </a:r>
            <a:r>
              <a:rPr lang="zh-CN" altLang="en-US" dirty="0" smtClean="0"/>
              <a:t>中方便找到这个项目，下次使用时不再需要搜索。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可以告诉别人，这是一个好项目，让更多的人使用它。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en-US" altLang="zh-CN" dirty="0" err="1"/>
              <a:t>github</a:t>
            </a:r>
            <a:r>
              <a:rPr lang="en-US" altLang="zh-CN" dirty="0"/>
              <a:t> 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</a:t>
            </a:r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 smtClean="0"/>
              <a:t>如果你有兴趣进一步改进这个项目，你也可以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这个项目。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一旦你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了这个项目，在你的名下，也有了这个项目，同时也会显示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的来源。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并且，你也就可以共同参与这个项目了。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请给打一个星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9339" y="2505670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you!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4128" y="3664857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byteferry@qq.com&gt;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7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内核加扩展模式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内核支持绝大多数常用数据类型。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可通过扩展增加所需要特殊类型。</a:t>
            </a:r>
            <a:endParaRPr lang="en-US" altLang="zh-CN" dirty="0" smtClean="0"/>
          </a:p>
          <a:p>
            <a:r>
              <a:rPr lang="zh-CN" altLang="en-US" dirty="0" smtClean="0"/>
              <a:t>单一函数接口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解码只要调用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方法，传入</a:t>
            </a:r>
            <a:r>
              <a:rPr lang="en-US" altLang="zh-CN" dirty="0" err="1" smtClean="0"/>
              <a:t>byte_buffer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结构的列表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编码只要调用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方法，传入</a:t>
            </a:r>
            <a:r>
              <a:rPr lang="en-US" altLang="zh-CN" dirty="0"/>
              <a:t>key-value</a:t>
            </a:r>
            <a:r>
              <a:rPr lang="zh-CN" altLang="en-US" dirty="0"/>
              <a:t>结构的</a:t>
            </a:r>
            <a:r>
              <a:rPr lang="zh-CN" altLang="en-US" dirty="0" smtClean="0"/>
              <a:t>列表，返回</a:t>
            </a:r>
            <a:r>
              <a:rPr lang="en-US" altLang="zh-CN" dirty="0" err="1" smtClean="0"/>
              <a:t>byte_buffer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不需要编译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不同于其它的二进制读写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不需要编译生成对应的类。需要做的只是，编写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，同时给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引擎添加有限的几个扩展函数，即可运行。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引擎的优势</a:t>
            </a:r>
            <a:r>
              <a:rPr lang="en-US" altLang="zh-CN" sz="2400" dirty="0" smtClean="0">
                <a:solidFill>
                  <a:srgbClr val="0070C0"/>
                </a:solidFill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</a:rPr>
              <a:t>重造轮子的理由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/>
              <a:t>：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“id"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“name"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"position"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type"</a:t>
            </a:r>
            <a:r>
              <a:rPr lang="zh-CN" altLang="en-US" dirty="0"/>
              <a:t>：</a:t>
            </a:r>
            <a:r>
              <a:rPr lang="en-US" altLang="zh-CN" dirty="0"/>
              <a:t>"int32",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unsigned"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zh-CN" altLang="en-US" dirty="0" smtClean="0"/>
              <a:t>这一示例是要求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引擎从数据流第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字节读出一个无符号的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位整数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/>
              <a:t>整数类型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77671"/>
              </p:ext>
            </p:extLst>
          </p:nvPr>
        </p:nvGraphicFramePr>
        <p:xfrm>
          <a:off x="899592" y="2276872"/>
          <a:ext cx="7560840" cy="222504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char,  byte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short, 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dword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符号：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整数类型同时支持有符号与无符号类型，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字节序</a:t>
            </a:r>
            <a:endParaRPr lang="en-US" altLang="zh-CN" dirty="0"/>
          </a:p>
          <a:p>
            <a:pPr lvl="2"/>
            <a:r>
              <a:rPr lang="zh-CN" altLang="en-US" dirty="0" smtClean="0"/>
              <a:t>同时也支持不同的字节序（大端</a:t>
            </a:r>
            <a:r>
              <a:rPr lang="en-US" altLang="zh-CN" dirty="0" smtClean="0"/>
              <a:t>(big-endian)</a:t>
            </a:r>
            <a:r>
              <a:rPr lang="zh-CN" altLang="en-US" dirty="0" smtClean="0"/>
              <a:t>、小端</a:t>
            </a:r>
            <a:r>
              <a:rPr lang="en-US" altLang="zh-CN" dirty="0" smtClean="0"/>
              <a:t>(little-endian)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浮点数</a:t>
            </a:r>
            <a:r>
              <a:rPr lang="zh-CN" altLang="en-US" dirty="0"/>
              <a:t>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34819"/>
              </p:ext>
            </p:extLst>
          </p:nvPr>
        </p:nvGraphicFramePr>
        <p:xfrm>
          <a:off x="899592" y="2276872"/>
          <a:ext cx="7560840" cy="111252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Float64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int64</a:t>
            </a:r>
            <a:r>
              <a:rPr lang="zh-CN" altLang="en-US" dirty="0" smtClean="0"/>
              <a:t>需要系统运行环境支持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其它基本类型：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0486"/>
              </p:ext>
            </p:extLst>
          </p:nvPr>
        </p:nvGraphicFramePr>
        <p:xfrm>
          <a:off x="899592" y="2276872"/>
          <a:ext cx="7632848" cy="2595880"/>
        </p:xfrm>
        <a:graphic>
          <a:graphicData uri="http://schemas.openxmlformats.org/drawingml/2006/table">
            <a:tbl>
              <a:tblPr firstRow="1" bandRow="1"/>
              <a:tblGrid>
                <a:gridCol w="172819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读取、写入指定的字节数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读取、写入一个二进制位</a:t>
                      </a:r>
                      <a:r>
                        <a:rPr lang="en-US" altLang="zh-CN" dirty="0" smtClean="0"/>
                        <a:t>(bit)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读取、写入指定的二进制位</a:t>
                      </a:r>
                      <a:r>
                        <a:rPr lang="en-US" altLang="zh-CN" dirty="0" smtClean="0"/>
                        <a:t>(bit)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读取、写入指定字节数的字符串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bcd8421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读取、写入基于</a:t>
                      </a:r>
                      <a:r>
                        <a:rPr lang="en-US" altLang="zh-CN" dirty="0" smtClean="0"/>
                        <a:t>8421</a:t>
                      </a:r>
                      <a:r>
                        <a:rPr lang="zh-CN" altLang="en-US" dirty="0" smtClean="0"/>
                        <a:t>算法的</a:t>
                      </a:r>
                      <a:r>
                        <a:rPr lang="en-US" altLang="zh-CN" dirty="0" smtClean="0"/>
                        <a:t>BCD</a:t>
                      </a:r>
                      <a:r>
                        <a:rPr lang="zh-CN" altLang="en-US" dirty="0" smtClean="0"/>
                        <a:t>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进制字符串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5085184"/>
            <a:ext cx="8229600" cy="115212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操作方式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sdds</a:t>
            </a:r>
            <a:r>
              <a:rPr lang="zh-CN" altLang="en-US" dirty="0"/>
              <a:t>引擎不仅要支持读</a:t>
            </a:r>
            <a:r>
              <a:rPr lang="en-US" altLang="zh-CN" dirty="0"/>
              <a:t>(read)</a:t>
            </a:r>
            <a:r>
              <a:rPr lang="zh-CN" altLang="en-US" dirty="0"/>
              <a:t>，同时也要支持写</a:t>
            </a:r>
            <a:r>
              <a:rPr lang="en-US" altLang="zh-CN" dirty="0"/>
              <a:t>(write),</a:t>
            </a:r>
            <a:r>
              <a:rPr lang="zh-CN" altLang="en-US" dirty="0"/>
              <a:t>插入</a:t>
            </a:r>
            <a:r>
              <a:rPr lang="en-US" altLang="zh-CN" dirty="0"/>
              <a:t>(insert),</a:t>
            </a:r>
            <a:r>
              <a:rPr lang="zh-CN" altLang="en-US" dirty="0"/>
              <a:t>替换</a:t>
            </a:r>
            <a:r>
              <a:rPr lang="en-US" altLang="zh-CN" dirty="0"/>
              <a:t>(replace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本向导以一个设备监控向导为例，带您创建一套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需求假定：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我们需要监控每一个终端控制箱中的温度，湿度，</a:t>
            </a:r>
            <a:r>
              <a:rPr lang="en-US" altLang="zh-CN" dirty="0" smtClean="0"/>
              <a:t>PH</a:t>
            </a:r>
            <a:r>
              <a:rPr lang="zh-CN" altLang="en-US" dirty="0" smtClean="0"/>
              <a:t>值，转速，并可以分别</a:t>
            </a:r>
            <a:r>
              <a:rPr lang="zh-CN" altLang="en-US" dirty="0"/>
              <a:t>让终端控制</a:t>
            </a:r>
            <a:r>
              <a:rPr lang="zh-CN" altLang="en-US" dirty="0" smtClean="0"/>
              <a:t>箱启动与停止。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快速入门向导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3713</Words>
  <Application>Microsoft Office PowerPoint</Application>
  <PresentationFormat>全屏显示(4:3)</PresentationFormat>
  <Paragraphs>457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DesignTemplate</vt:lpstr>
      <vt:lpstr>快速构建二进制通讯解析程序的利器</vt:lpstr>
      <vt:lpstr>什么是SDDS？</vt:lpstr>
      <vt:lpstr>为什么要用SDDS</vt:lpstr>
      <vt:lpstr>SDDS引擎的优势——重造轮子的理由</vt:lpstr>
      <vt:lpstr>简单的示例</vt:lpstr>
      <vt:lpstr>SDDS支持的数据类型</vt:lpstr>
      <vt:lpstr>SDDS支持的数据类型</vt:lpstr>
      <vt:lpstr>SDDS支持的数据类型</vt:lpstr>
      <vt:lpstr>SDDS快速入门向导</vt:lpstr>
      <vt:lpstr>第1步：规划消息ID</vt:lpstr>
      <vt:lpstr>第2步，复制SDDS Schema 总体结构</vt:lpstr>
      <vt:lpstr>第3步，编辑消息节点</vt:lpstr>
      <vt:lpstr>第4步，编辑标识位节点</vt:lpstr>
      <vt:lpstr>第5步：编写head节点</vt:lpstr>
      <vt:lpstr>第6步：编写message_header节点</vt:lpstr>
      <vt:lpstr>第7步，完成body_property_detail节点</vt:lpstr>
      <vt:lpstr>第8步 完成body_length节点</vt:lpstr>
      <vt:lpstr>第9步，完成body节点(1)</vt:lpstr>
      <vt:lpstr>第9步，完成body节点(2)</vt:lpstr>
      <vt:lpstr>参数传递：选择器(1)</vt:lpstr>
      <vt:lpstr>参数传递：ID选择器</vt:lpstr>
      <vt:lpstr>参数传递： 路径(path)选择器</vt:lpstr>
      <vt:lpstr>参数传递：索引(index)选择器</vt:lpstr>
      <vt:lpstr>参数传递："*" 函数选择器</vt:lpstr>
      <vt:lpstr>第10步 完成历史数据节点</vt:lpstr>
      <vt:lpstr>后续工作</vt:lpstr>
      <vt:lpstr>更多特性</vt:lpstr>
      <vt:lpstr>更多特性</vt:lpstr>
      <vt:lpstr>7种语义结构</vt:lpstr>
      <vt:lpstr>常见问题</vt:lpstr>
      <vt:lpstr>常见问题</vt:lpstr>
      <vt:lpstr>扩展应用</vt:lpstr>
      <vt:lpstr>相关资源</vt:lpstr>
      <vt:lpstr>请给打一个星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2019-03-16T15:10:35Z</dcterms:created>
  <dcterms:modified xsi:type="dcterms:W3CDTF">2019-08-30T04:52:06Z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