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50B-C6E2-42CB-A436-894D4508A42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CD0-56E3-4D60-A3C2-CE2AF147E5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5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50B-C6E2-42CB-A436-894D4508A42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CD0-56E3-4D60-A3C2-CE2AF147E5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50B-C6E2-42CB-A436-894D4508A42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CD0-56E3-4D60-A3C2-CE2AF147E5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0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50B-C6E2-42CB-A436-894D4508A42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CD0-56E3-4D60-A3C2-CE2AF147E5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9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50B-C6E2-42CB-A436-894D4508A42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CD0-56E3-4D60-A3C2-CE2AF147E5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9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50B-C6E2-42CB-A436-894D4508A42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CD0-56E3-4D60-A3C2-CE2AF147E5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2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50B-C6E2-42CB-A436-894D4508A42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CD0-56E3-4D60-A3C2-CE2AF147E5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0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50B-C6E2-42CB-A436-894D4508A42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CD0-56E3-4D60-A3C2-CE2AF147E5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50B-C6E2-42CB-A436-894D4508A42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CD0-56E3-4D60-A3C2-CE2AF147E5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2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50B-C6E2-42CB-A436-894D4508A42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CD0-56E3-4D60-A3C2-CE2AF147E5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9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50B-C6E2-42CB-A436-894D4508A42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CD0-56E3-4D60-A3C2-CE2AF147E5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150B-C6E2-42CB-A436-894D4508A42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21CD0-56E3-4D60-A3C2-CE2AF147E5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0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43" y="396924"/>
            <a:ext cx="9144000" cy="514350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7840980" y="754380"/>
            <a:ext cx="2571750" cy="25374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3686627" y="2645509"/>
            <a:ext cx="516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aquí  en los cuadros se  seleccionada el calendario y horas de la membresía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0" y="-704850"/>
            <a:ext cx="15240000" cy="85725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324350" y="3000911"/>
            <a:ext cx="282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</a:t>
            </a:r>
            <a:r>
              <a:rPr lang="es-ES" smtClean="0"/>
              <a:t>permite exportar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5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8427"/>
            <a:ext cx="10406743" cy="585379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258127" y="2405479"/>
            <a:ext cx="516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seleccionar suplementos se queda sin realizar 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" y="380762"/>
            <a:ext cx="11250930" cy="632864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012257" y="2279749"/>
            <a:ext cx="516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aquí  no permite guardar usuarios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0"/>
            <a:ext cx="10595429" cy="595992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772228" y="2917371"/>
            <a:ext cx="516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aquí  en los cuadros se seleccionaba el código del cliente  y se registraba apartado.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72228" y="2917371"/>
            <a:ext cx="516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permite seleccionar.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" y="467916"/>
            <a:ext cx="9734550" cy="547568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80310" y="2354580"/>
            <a:ext cx="282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permite registrar y darle clip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70" y="593646"/>
            <a:ext cx="10405110" cy="585287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324350" y="3000911"/>
            <a:ext cx="282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se puede registrar 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1210" y="-285750"/>
            <a:ext cx="15240000" cy="85725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324350" y="3000911"/>
            <a:ext cx="282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se puede registrar 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7166"/>
            <a:ext cx="11856720" cy="666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64</Words>
  <Application>Microsoft Office PowerPoint</Application>
  <PresentationFormat>Panorámica</PresentationFormat>
  <Paragraphs>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MKT</dc:creator>
  <cp:lastModifiedBy>MKT</cp:lastModifiedBy>
  <cp:revision>5</cp:revision>
  <dcterms:created xsi:type="dcterms:W3CDTF">2020-12-07T22:10:24Z</dcterms:created>
  <dcterms:modified xsi:type="dcterms:W3CDTF">2020-12-08T06:59:24Z</dcterms:modified>
</cp:coreProperties>
</file>