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6" r:id="rId6"/>
    <p:sldId id="264" r:id="rId7"/>
    <p:sldId id="277" r:id="rId8"/>
    <p:sldId id="279" r:id="rId9"/>
    <p:sldId id="262" r:id="rId10"/>
    <p:sldId id="260" r:id="rId11"/>
    <p:sldId id="292" r:id="rId12"/>
    <p:sldId id="291" r:id="rId13"/>
    <p:sldId id="290" r:id="rId14"/>
    <p:sldId id="287" r:id="rId15"/>
    <p:sldId id="288" r:id="rId16"/>
    <p:sldId id="28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056C8-F98F-32A2-71C3-D8CED417233A}" v="1" dt="2024-05-21T12:43:33.442"/>
    <p1510:client id="{37092D42-2B56-CD4A-B156-293756E5CD3A}" v="462" dt="2024-05-21T14:14:08.139"/>
    <p1510:client id="{9D0792E7-91C2-4388-B9E4-9F33DE47F2DF}" v="3" dt="2024-05-21T14:08:08.834"/>
    <p1510:client id="{A5D4D2A6-4DD2-8167-A9A2-0A7412C11FFE}" v="1" dt="2024-05-21T11:49:15.257"/>
    <p1510:client id="{F1514FEE-9DB4-4945-BE50-AF360EFCFDC3}" v="2" dt="2024-05-21T07:50:29.370"/>
    <p1510:client id="{FB495DEC-777A-88F4-F2B6-60F2F01604B3}" v="1" dt="2024-05-21T13:37:34.64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Siyu" userId="1bd218a3-2594-434e-9c89-aa8a071dbb9d" providerId="ADAL" clId="{37092D42-2B56-CD4A-B156-293756E5CD3A}"/>
    <pc:docChg chg="undo custSel addSld delSld modSld sldOrd">
      <pc:chgData name="Chen Siyu" userId="1bd218a3-2594-434e-9c89-aa8a071dbb9d" providerId="ADAL" clId="{37092D42-2B56-CD4A-B156-293756E5CD3A}" dt="2024-05-21T14:14:08.139" v="965" actId="20577"/>
      <pc:docMkLst>
        <pc:docMk/>
      </pc:docMkLst>
      <pc:sldChg chg="ord">
        <pc:chgData name="Chen Siyu" userId="1bd218a3-2594-434e-9c89-aa8a071dbb9d" providerId="ADAL" clId="{37092D42-2B56-CD4A-B156-293756E5CD3A}" dt="2024-05-21T07:42:30.323" v="578" actId="20578"/>
        <pc:sldMkLst>
          <pc:docMk/>
          <pc:sldMk cId="566997565" sldId="260"/>
        </pc:sldMkLst>
      </pc:sldChg>
      <pc:sldChg chg="addSp delSp modSp mod">
        <pc:chgData name="Chen Siyu" userId="1bd218a3-2594-434e-9c89-aa8a071dbb9d" providerId="ADAL" clId="{37092D42-2B56-CD4A-B156-293756E5CD3A}" dt="2024-05-21T14:06:44.065" v="787" actId="1076"/>
        <pc:sldMkLst>
          <pc:docMk/>
          <pc:sldMk cId="1593920805" sldId="262"/>
        </pc:sldMkLst>
        <pc:spChg chg="mod">
          <ac:chgData name="Chen Siyu" userId="1bd218a3-2594-434e-9c89-aa8a071dbb9d" providerId="ADAL" clId="{37092D42-2B56-CD4A-B156-293756E5CD3A}" dt="2024-05-21T07:36:58.421" v="473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Chen Siyu" userId="1bd218a3-2594-434e-9c89-aa8a071dbb9d" providerId="ADAL" clId="{37092D42-2B56-CD4A-B156-293756E5CD3A}" dt="2024-05-21T07:36:15.419" v="453" actId="478"/>
          <ac:spMkLst>
            <pc:docMk/>
            <pc:sldMk cId="1593920805" sldId="262"/>
            <ac:spMk id="3" creationId="{DA566011-4C44-8C50-29D9-C937DC5956A1}"/>
          </ac:spMkLst>
        </pc:spChg>
        <pc:spChg chg="add del mod">
          <ac:chgData name="Chen Siyu" userId="1bd218a3-2594-434e-9c89-aa8a071dbb9d" providerId="ADAL" clId="{37092D42-2B56-CD4A-B156-293756E5CD3A}" dt="2024-05-21T13:58:48.115" v="749" actId="478"/>
          <ac:spMkLst>
            <pc:docMk/>
            <pc:sldMk cId="1593920805" sldId="262"/>
            <ac:spMk id="4" creationId="{D0C70648-0F9C-3DE3-E124-64E17D109DF6}"/>
          </ac:spMkLst>
        </pc:spChg>
        <pc:spChg chg="add mod">
          <ac:chgData name="Chen Siyu" userId="1bd218a3-2594-434e-9c89-aa8a071dbb9d" providerId="ADAL" clId="{37092D42-2B56-CD4A-B156-293756E5CD3A}" dt="2024-05-21T14:06:44.065" v="787" actId="1076"/>
          <ac:spMkLst>
            <pc:docMk/>
            <pc:sldMk cId="1593920805" sldId="262"/>
            <ac:spMk id="5" creationId="{96ACC7BD-28AB-76AD-FEB8-08C8C90691F3}"/>
          </ac:spMkLst>
        </pc:spChg>
        <pc:spChg chg="mod">
          <ac:chgData name="Chen Siyu" userId="1bd218a3-2594-434e-9c89-aa8a071dbb9d" providerId="ADAL" clId="{37092D42-2B56-CD4A-B156-293756E5CD3A}" dt="2024-05-21T14:06:27.100" v="784" actId="1076"/>
          <ac:spMkLst>
            <pc:docMk/>
            <pc:sldMk cId="1593920805" sldId="262"/>
            <ac:spMk id="8" creationId="{87441910-6501-5C60-C05A-BAFF34C25798}"/>
          </ac:spMkLst>
        </pc:spChg>
        <pc:spChg chg="del">
          <ac:chgData name="Chen Siyu" userId="1bd218a3-2594-434e-9c89-aa8a071dbb9d" providerId="ADAL" clId="{37092D42-2B56-CD4A-B156-293756E5CD3A}" dt="2024-05-21T13:58:51.591" v="751" actId="478"/>
          <ac:spMkLst>
            <pc:docMk/>
            <pc:sldMk cId="1593920805" sldId="262"/>
            <ac:spMk id="64" creationId="{1C668341-39BE-4448-B29D-2594AE6D75C2}"/>
          </ac:spMkLst>
        </pc:spChg>
        <pc:picChg chg="del">
          <ac:chgData name="Chen Siyu" userId="1bd218a3-2594-434e-9c89-aa8a071dbb9d" providerId="ADAL" clId="{37092D42-2B56-CD4A-B156-293756E5CD3A}" dt="2024-05-21T13:58:45.613" v="748" actId="478"/>
          <ac:picMkLst>
            <pc:docMk/>
            <pc:sldMk cId="1593920805" sldId="262"/>
            <ac:picMk id="14" creationId="{206549BD-D8AF-D3BE-750E-5F8C50CCB5B9}"/>
          </ac:picMkLst>
        </pc:picChg>
        <pc:picChg chg="add mod">
          <ac:chgData name="Chen Siyu" userId="1bd218a3-2594-434e-9c89-aa8a071dbb9d" providerId="ADAL" clId="{37092D42-2B56-CD4A-B156-293756E5CD3A}" dt="2024-05-21T07:36:31.437" v="462" actId="1076"/>
          <ac:picMkLst>
            <pc:docMk/>
            <pc:sldMk cId="1593920805" sldId="262"/>
            <ac:picMk id="3074" creationId="{17E4473D-184A-14AA-16EB-A2C72EF5DC60}"/>
          </ac:picMkLst>
        </pc:picChg>
        <pc:picChg chg="add del mod">
          <ac:chgData name="Chen Siyu" userId="1bd218a3-2594-434e-9c89-aa8a071dbb9d" providerId="ADAL" clId="{37092D42-2B56-CD4A-B156-293756E5CD3A}" dt="2024-05-21T14:06:21.569" v="782" actId="478"/>
          <ac:picMkLst>
            <pc:docMk/>
            <pc:sldMk cId="1593920805" sldId="262"/>
            <ac:picMk id="3076" creationId="{70BFBAEC-5CA3-0835-96D4-6D816050ABCE}"/>
          </ac:picMkLst>
        </pc:picChg>
        <pc:cxnChg chg="del">
          <ac:chgData name="Chen Siyu" userId="1bd218a3-2594-434e-9c89-aa8a071dbb9d" providerId="ADAL" clId="{37092D42-2B56-CD4A-B156-293756E5CD3A}" dt="2024-05-21T13:58:50.420" v="750" actId="478"/>
          <ac:cxnSpMkLst>
            <pc:docMk/>
            <pc:sldMk cId="1593920805" sldId="262"/>
            <ac:cxnSpMk id="17" creationId="{B31C374B-40F2-4B1E-A9D8-6E5C932FF170}"/>
          </ac:cxnSpMkLst>
        </pc:cxnChg>
      </pc:sldChg>
      <pc:sldChg chg="addSp delSp modSp mod ord">
        <pc:chgData name="Chen Siyu" userId="1bd218a3-2594-434e-9c89-aa8a071dbb9d" providerId="ADAL" clId="{37092D42-2B56-CD4A-B156-293756E5CD3A}" dt="2024-05-21T07:18:12.574" v="277" actId="20577"/>
        <pc:sldMkLst>
          <pc:docMk/>
          <pc:sldMk cId="1346372204" sldId="264"/>
        </pc:sldMkLst>
        <pc:spChg chg="mod">
          <ac:chgData name="Chen Siyu" userId="1bd218a3-2594-434e-9c89-aa8a071dbb9d" providerId="ADAL" clId="{37092D42-2B56-CD4A-B156-293756E5CD3A}" dt="2024-05-21T05:37:24.619" v="67" actId="20577"/>
          <ac:spMkLst>
            <pc:docMk/>
            <pc:sldMk cId="1346372204" sldId="264"/>
            <ac:spMk id="2" creationId="{537E1C88-627C-4655-A4FB-0BB02EDB078A}"/>
          </ac:spMkLst>
        </pc:spChg>
        <pc:spChg chg="add del mod">
          <ac:chgData name="Chen Siyu" userId="1bd218a3-2594-434e-9c89-aa8a071dbb9d" providerId="ADAL" clId="{37092D42-2B56-CD4A-B156-293756E5CD3A}" dt="2024-05-21T06:58:45.452" v="76"/>
          <ac:spMkLst>
            <pc:docMk/>
            <pc:sldMk cId="1346372204" sldId="264"/>
            <ac:spMk id="3" creationId="{9D283709-9800-7207-43A6-55BBA3ED82DE}"/>
          </ac:spMkLst>
        </pc:spChg>
        <pc:spChg chg="add del mod">
          <ac:chgData name="Chen Siyu" userId="1bd218a3-2594-434e-9c89-aa8a071dbb9d" providerId="ADAL" clId="{37092D42-2B56-CD4A-B156-293756E5CD3A}" dt="2024-05-21T07:07:16.468" v="137" actId="478"/>
          <ac:spMkLst>
            <pc:docMk/>
            <pc:sldMk cId="1346372204" sldId="264"/>
            <ac:spMk id="4" creationId="{99D5960D-B27F-2F3D-F6BC-B5705923A98C}"/>
          </ac:spMkLst>
        </pc:spChg>
        <pc:spChg chg="mod">
          <ac:chgData name="Chen Siyu" userId="1bd218a3-2594-434e-9c89-aa8a071dbb9d" providerId="ADAL" clId="{37092D42-2B56-CD4A-B156-293756E5CD3A}" dt="2024-05-21T07:18:12.574" v="277" actId="20577"/>
          <ac:spMkLst>
            <pc:docMk/>
            <pc:sldMk cId="1346372204" sldId="264"/>
            <ac:spMk id="5" creationId="{42B24352-7DBB-633D-8548-43B9B5EB79CC}"/>
          </ac:spMkLst>
        </pc:spChg>
        <pc:picChg chg="add del mod">
          <ac:chgData name="Chen Siyu" userId="1bd218a3-2594-434e-9c89-aa8a071dbb9d" providerId="ADAL" clId="{37092D42-2B56-CD4A-B156-293756E5CD3A}" dt="2024-05-21T07:07:19.148" v="138" actId="478"/>
          <ac:picMkLst>
            <pc:docMk/>
            <pc:sldMk cId="1346372204" sldId="264"/>
            <ac:picMk id="8" creationId="{62BC6CAB-66E0-0F54-245F-0EB56B0ADA43}"/>
          </ac:picMkLst>
        </pc:picChg>
      </pc:sldChg>
      <pc:sldChg chg="addSp delSp modSp mod">
        <pc:chgData name="Chen Siyu" userId="1bd218a3-2594-434e-9c89-aa8a071dbb9d" providerId="ADAL" clId="{37092D42-2B56-CD4A-B156-293756E5CD3A}" dt="2024-05-21T13:48:13.944" v="672" actId="207"/>
        <pc:sldMkLst>
          <pc:docMk/>
          <pc:sldMk cId="2243494996" sldId="277"/>
        </pc:sldMkLst>
        <pc:spChg chg="mod">
          <ac:chgData name="Chen Siyu" userId="1bd218a3-2594-434e-9c89-aa8a071dbb9d" providerId="ADAL" clId="{37092D42-2B56-CD4A-B156-293756E5CD3A}" dt="2024-05-21T07:35:26.548" v="449" actId="5793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Chen Siyu" userId="1bd218a3-2594-434e-9c89-aa8a071dbb9d" providerId="ADAL" clId="{37092D42-2B56-CD4A-B156-293756E5CD3A}" dt="2024-05-21T13:41:20.461" v="582" actId="20577"/>
          <ac:spMkLst>
            <pc:docMk/>
            <pc:sldMk cId="2243494996" sldId="277"/>
            <ac:spMk id="3" creationId="{35E3EA69-4E0E-41BD-8095-A124225A2647}"/>
          </ac:spMkLst>
        </pc:spChg>
        <pc:spChg chg="add mod">
          <ac:chgData name="Chen Siyu" userId="1bd218a3-2594-434e-9c89-aa8a071dbb9d" providerId="ADAL" clId="{37092D42-2B56-CD4A-B156-293756E5CD3A}" dt="2024-05-21T13:48:13.944" v="672" actId="207"/>
          <ac:spMkLst>
            <pc:docMk/>
            <pc:sldMk cId="2243494996" sldId="277"/>
            <ac:spMk id="9" creationId="{AF8E2AF2-279A-8B51-F52C-606A711FFD97}"/>
          </ac:spMkLst>
        </pc:spChg>
        <pc:picChg chg="add del mod">
          <ac:chgData name="Chen Siyu" userId="1bd218a3-2594-434e-9c89-aa8a071dbb9d" providerId="ADAL" clId="{37092D42-2B56-CD4A-B156-293756E5CD3A}" dt="2024-05-21T13:47:24.290" v="652" actId="478"/>
          <ac:picMkLst>
            <pc:docMk/>
            <pc:sldMk cId="2243494996" sldId="277"/>
            <ac:picMk id="5" creationId="{98C1F2B6-5C00-4FCA-B974-6F8F19865551}"/>
          </ac:picMkLst>
        </pc:picChg>
        <pc:picChg chg="add del mod">
          <ac:chgData name="Chen Siyu" userId="1bd218a3-2594-434e-9c89-aa8a071dbb9d" providerId="ADAL" clId="{37092D42-2B56-CD4A-B156-293756E5CD3A}" dt="2024-05-21T13:47:47.271" v="659" actId="478"/>
          <ac:picMkLst>
            <pc:docMk/>
            <pc:sldMk cId="2243494996" sldId="277"/>
            <ac:picMk id="8" creationId="{B96680EF-69D6-4247-8C27-A6787407BF91}"/>
          </ac:picMkLst>
        </pc:picChg>
      </pc:sldChg>
      <pc:sldChg chg="ord">
        <pc:chgData name="Chen Siyu" userId="1bd218a3-2594-434e-9c89-aa8a071dbb9d" providerId="ADAL" clId="{37092D42-2B56-CD4A-B156-293756E5CD3A}" dt="2024-05-21T07:08:17.594" v="156" actId="20578"/>
        <pc:sldMkLst>
          <pc:docMk/>
          <pc:sldMk cId="1418789964" sldId="286"/>
        </pc:sldMkLst>
      </pc:sldChg>
      <pc:sldChg chg="addSp delSp modSp new mod ord">
        <pc:chgData name="Chen Siyu" userId="1bd218a3-2594-434e-9c89-aa8a071dbb9d" providerId="ADAL" clId="{37092D42-2B56-CD4A-B156-293756E5CD3A}" dt="2024-05-21T13:51:23.949" v="682" actId="1076"/>
        <pc:sldMkLst>
          <pc:docMk/>
          <pc:sldMk cId="2866465476" sldId="287"/>
        </pc:sldMkLst>
        <pc:spChg chg="mod">
          <ac:chgData name="Chen Siyu" userId="1bd218a3-2594-434e-9c89-aa8a071dbb9d" providerId="ADAL" clId="{37092D42-2B56-CD4A-B156-293756E5CD3A}" dt="2024-05-21T07:15:28.048" v="228" actId="1076"/>
          <ac:spMkLst>
            <pc:docMk/>
            <pc:sldMk cId="2866465476" sldId="287"/>
            <ac:spMk id="2" creationId="{9647542F-A455-C261-B680-12A3426E9E41}"/>
          </ac:spMkLst>
        </pc:spChg>
        <pc:spChg chg="mod">
          <ac:chgData name="Chen Siyu" userId="1bd218a3-2594-434e-9c89-aa8a071dbb9d" providerId="ADAL" clId="{37092D42-2B56-CD4A-B156-293756E5CD3A}" dt="2024-05-21T13:44:00.041" v="601" actId="1076"/>
          <ac:spMkLst>
            <pc:docMk/>
            <pc:sldMk cId="2866465476" sldId="287"/>
            <ac:spMk id="3" creationId="{699F0621-3341-D6A8-291D-40641C8A1DC1}"/>
          </ac:spMkLst>
        </pc:spChg>
        <pc:spChg chg="del">
          <ac:chgData name="Chen Siyu" userId="1bd218a3-2594-434e-9c89-aa8a071dbb9d" providerId="ADAL" clId="{37092D42-2B56-CD4A-B156-293756E5CD3A}" dt="2024-05-21T07:13:46.458" v="182" actId="478"/>
          <ac:spMkLst>
            <pc:docMk/>
            <pc:sldMk cId="2866465476" sldId="287"/>
            <ac:spMk id="4" creationId="{10A1735B-0350-7A8B-2BFA-8F631E102B75}"/>
          </ac:spMkLst>
        </pc:spChg>
        <pc:spChg chg="add del mod">
          <ac:chgData name="Chen Siyu" userId="1bd218a3-2594-434e-9c89-aa8a071dbb9d" providerId="ADAL" clId="{37092D42-2B56-CD4A-B156-293756E5CD3A}" dt="2024-05-21T07:15:33.359" v="231"/>
          <ac:spMkLst>
            <pc:docMk/>
            <pc:sldMk cId="2866465476" sldId="287"/>
            <ac:spMk id="6" creationId="{55DA33B4-B818-9356-4A20-B1DA7760DFD8}"/>
          </ac:spMkLst>
        </pc:spChg>
        <pc:picChg chg="add del mod">
          <ac:chgData name="Chen Siyu" userId="1bd218a3-2594-434e-9c89-aa8a071dbb9d" providerId="ADAL" clId="{37092D42-2B56-CD4A-B156-293756E5CD3A}" dt="2024-05-21T13:51:12.716" v="679" actId="478"/>
          <ac:picMkLst>
            <pc:docMk/>
            <pc:sldMk cId="2866465476" sldId="287"/>
            <ac:picMk id="6" creationId="{7C661395-FE75-0324-C3FD-006D0C8D8B2F}"/>
          </ac:picMkLst>
        </pc:picChg>
        <pc:picChg chg="add mod">
          <ac:chgData name="Chen Siyu" userId="1bd218a3-2594-434e-9c89-aa8a071dbb9d" providerId="ADAL" clId="{37092D42-2B56-CD4A-B156-293756E5CD3A}" dt="2024-05-21T13:44:11.830" v="638" actId="1038"/>
          <ac:picMkLst>
            <pc:docMk/>
            <pc:sldMk cId="2866465476" sldId="287"/>
            <ac:picMk id="8" creationId="{85B94E00-914B-0806-187D-9CA027F45A6B}"/>
          </ac:picMkLst>
        </pc:picChg>
        <pc:picChg chg="add mod">
          <ac:chgData name="Chen Siyu" userId="1bd218a3-2594-434e-9c89-aa8a071dbb9d" providerId="ADAL" clId="{37092D42-2B56-CD4A-B156-293756E5CD3A}" dt="2024-05-21T13:44:11.830" v="638" actId="1038"/>
          <ac:picMkLst>
            <pc:docMk/>
            <pc:sldMk cId="2866465476" sldId="287"/>
            <ac:picMk id="9" creationId="{3BDAD62F-6D84-BA97-0177-BB0723857C62}"/>
          </ac:picMkLst>
        </pc:picChg>
        <pc:picChg chg="add del mod">
          <ac:chgData name="Chen Siyu" userId="1bd218a3-2594-434e-9c89-aa8a071dbb9d" providerId="ADAL" clId="{37092D42-2B56-CD4A-B156-293756E5CD3A}" dt="2024-05-21T13:51:15.147" v="681" actId="478"/>
          <ac:picMkLst>
            <pc:docMk/>
            <pc:sldMk cId="2866465476" sldId="287"/>
            <ac:picMk id="10" creationId="{35B34275-6260-7CBB-E7F6-247051FC6427}"/>
          </ac:picMkLst>
        </pc:picChg>
        <pc:picChg chg="add mod">
          <ac:chgData name="Chen Siyu" userId="1bd218a3-2594-434e-9c89-aa8a071dbb9d" providerId="ADAL" clId="{37092D42-2B56-CD4A-B156-293756E5CD3A}" dt="2024-05-21T13:44:11.830" v="638" actId="1038"/>
          <ac:picMkLst>
            <pc:docMk/>
            <pc:sldMk cId="2866465476" sldId="287"/>
            <ac:picMk id="11" creationId="{6C1809C9-EA50-AAA5-398B-DA5212F8D505}"/>
          </ac:picMkLst>
        </pc:picChg>
        <pc:picChg chg="add mod">
          <ac:chgData name="Chen Siyu" userId="1bd218a3-2594-434e-9c89-aa8a071dbb9d" providerId="ADAL" clId="{37092D42-2B56-CD4A-B156-293756E5CD3A}" dt="2024-05-21T13:44:11.830" v="638" actId="1038"/>
          <ac:picMkLst>
            <pc:docMk/>
            <pc:sldMk cId="2866465476" sldId="287"/>
            <ac:picMk id="12" creationId="{D7831BB9-6234-6883-9082-3D78EF81B457}"/>
          </ac:picMkLst>
        </pc:picChg>
        <pc:picChg chg="add mod">
          <ac:chgData name="Chen Siyu" userId="1bd218a3-2594-434e-9c89-aa8a071dbb9d" providerId="ADAL" clId="{37092D42-2B56-CD4A-B156-293756E5CD3A}" dt="2024-05-21T13:44:28.260" v="650" actId="1076"/>
          <ac:picMkLst>
            <pc:docMk/>
            <pc:sldMk cId="2866465476" sldId="287"/>
            <ac:picMk id="13" creationId="{68C8AA68-65B5-C464-7959-582E6053D808}"/>
          </ac:picMkLst>
        </pc:picChg>
        <pc:picChg chg="add mod">
          <ac:chgData name="Chen Siyu" userId="1bd218a3-2594-434e-9c89-aa8a071dbb9d" providerId="ADAL" clId="{37092D42-2B56-CD4A-B156-293756E5CD3A}" dt="2024-05-21T13:51:23.949" v="682" actId="1076"/>
          <ac:picMkLst>
            <pc:docMk/>
            <pc:sldMk cId="2866465476" sldId="287"/>
            <ac:picMk id="15" creationId="{A11915BE-D863-8965-1240-3D4F786900A6}"/>
          </ac:picMkLst>
        </pc:picChg>
        <pc:cxnChg chg="add del">
          <ac:chgData name="Chen Siyu" userId="1bd218a3-2594-434e-9c89-aa8a071dbb9d" providerId="ADAL" clId="{37092D42-2B56-CD4A-B156-293756E5CD3A}" dt="2024-05-21T07:16:29.625" v="258" actId="11529"/>
          <ac:cxnSpMkLst>
            <pc:docMk/>
            <pc:sldMk cId="2866465476" sldId="287"/>
            <ac:cxnSpMk id="8" creationId="{1A4D9122-F42B-ED1B-0941-E9B0FFBE77DD}"/>
          </ac:cxnSpMkLst>
        </pc:cxnChg>
      </pc:sldChg>
      <pc:sldChg chg="addSp delSp modSp new mod">
        <pc:chgData name="Chen Siyu" userId="1bd218a3-2594-434e-9c89-aa8a071dbb9d" providerId="ADAL" clId="{37092D42-2B56-CD4A-B156-293756E5CD3A}" dt="2024-05-21T07:33:24.230" v="426" actId="1076"/>
        <pc:sldMkLst>
          <pc:docMk/>
          <pc:sldMk cId="1552401272" sldId="288"/>
        </pc:sldMkLst>
        <pc:spChg chg="mod">
          <ac:chgData name="Chen Siyu" userId="1bd218a3-2594-434e-9c89-aa8a071dbb9d" providerId="ADAL" clId="{37092D42-2B56-CD4A-B156-293756E5CD3A}" dt="2024-05-21T07:30:00.084" v="401" actId="1076"/>
          <ac:spMkLst>
            <pc:docMk/>
            <pc:sldMk cId="1552401272" sldId="288"/>
            <ac:spMk id="2" creationId="{C8F4B25B-FED3-66D2-0894-305230782696}"/>
          </ac:spMkLst>
        </pc:spChg>
        <pc:spChg chg="del">
          <ac:chgData name="Chen Siyu" userId="1bd218a3-2594-434e-9c89-aa8a071dbb9d" providerId="ADAL" clId="{37092D42-2B56-CD4A-B156-293756E5CD3A}" dt="2024-05-21T07:27:05.903" v="372"/>
          <ac:spMkLst>
            <pc:docMk/>
            <pc:sldMk cId="1552401272" sldId="288"/>
            <ac:spMk id="3" creationId="{DC9F9122-4053-8DF5-DE77-C97829CD5D90}"/>
          </ac:spMkLst>
        </pc:spChg>
        <pc:spChg chg="del mod">
          <ac:chgData name="Chen Siyu" userId="1bd218a3-2594-434e-9c89-aa8a071dbb9d" providerId="ADAL" clId="{37092D42-2B56-CD4A-B156-293756E5CD3A}" dt="2024-05-21T07:33:18.622" v="424" actId="21"/>
          <ac:spMkLst>
            <pc:docMk/>
            <pc:sldMk cId="1552401272" sldId="288"/>
            <ac:spMk id="4" creationId="{B98B5E3D-B1CC-2957-0A38-E2504D67F56D}"/>
          </ac:spMkLst>
        </pc:spChg>
        <pc:spChg chg="add mod">
          <ac:chgData name="Chen Siyu" userId="1bd218a3-2594-434e-9c89-aa8a071dbb9d" providerId="ADAL" clId="{37092D42-2B56-CD4A-B156-293756E5CD3A}" dt="2024-05-21T07:30:43.637" v="410" actId="1076"/>
          <ac:spMkLst>
            <pc:docMk/>
            <pc:sldMk cId="1552401272" sldId="288"/>
            <ac:spMk id="9" creationId="{0FC5F805-C433-E665-1EFC-4D99D00016F7}"/>
          </ac:spMkLst>
        </pc:spChg>
        <pc:spChg chg="add del mod">
          <ac:chgData name="Chen Siyu" userId="1bd218a3-2594-434e-9c89-aa8a071dbb9d" providerId="ADAL" clId="{37092D42-2B56-CD4A-B156-293756E5CD3A}" dt="2024-05-21T07:33:21.990" v="425" actId="478"/>
          <ac:spMkLst>
            <pc:docMk/>
            <pc:sldMk cId="1552401272" sldId="288"/>
            <ac:spMk id="12" creationId="{18979CDD-2196-1A48-39D0-02C9FDECC002}"/>
          </ac:spMkLst>
        </pc:spChg>
        <pc:picChg chg="add del mod">
          <ac:chgData name="Chen Siyu" userId="1bd218a3-2594-434e-9c89-aa8a071dbb9d" providerId="ADAL" clId="{37092D42-2B56-CD4A-B156-293756E5CD3A}" dt="2024-05-21T07:26:55.830" v="371" actId="21"/>
          <ac:picMkLst>
            <pc:docMk/>
            <pc:sldMk cId="1552401272" sldId="288"/>
            <ac:picMk id="6" creationId="{72C11585-E165-82CB-586C-532B0A980931}"/>
          </ac:picMkLst>
        </pc:picChg>
        <pc:picChg chg="add mod">
          <ac:chgData name="Chen Siyu" userId="1bd218a3-2594-434e-9c89-aa8a071dbb9d" providerId="ADAL" clId="{37092D42-2B56-CD4A-B156-293756E5CD3A}" dt="2024-05-21T07:30:45.268" v="411" actId="1076"/>
          <ac:picMkLst>
            <pc:docMk/>
            <pc:sldMk cId="1552401272" sldId="288"/>
            <ac:picMk id="7" creationId="{67B1A272-A79D-6060-0187-E2B1C45D45C2}"/>
          </ac:picMkLst>
        </pc:picChg>
        <pc:picChg chg="add mod">
          <ac:chgData name="Chen Siyu" userId="1bd218a3-2594-434e-9c89-aa8a071dbb9d" providerId="ADAL" clId="{37092D42-2B56-CD4A-B156-293756E5CD3A}" dt="2024-05-21T07:33:24.230" v="426" actId="1076"/>
          <ac:picMkLst>
            <pc:docMk/>
            <pc:sldMk cId="1552401272" sldId="288"/>
            <ac:picMk id="10" creationId="{DE04D6AF-7A6E-1AD7-86F7-60FA72742E14}"/>
          </ac:picMkLst>
        </pc:picChg>
      </pc:sldChg>
      <pc:sldChg chg="addSp delSp modSp add mod">
        <pc:chgData name="Chen Siyu" userId="1bd218a3-2594-434e-9c89-aa8a071dbb9d" providerId="ADAL" clId="{37092D42-2B56-CD4A-B156-293756E5CD3A}" dt="2024-05-21T07:33:59.823" v="436" actId="1076"/>
        <pc:sldMkLst>
          <pc:docMk/>
          <pc:sldMk cId="2713339121" sldId="289"/>
        </pc:sldMkLst>
        <pc:spChg chg="del">
          <ac:chgData name="Chen Siyu" userId="1bd218a3-2594-434e-9c89-aa8a071dbb9d" providerId="ADAL" clId="{37092D42-2B56-CD4A-B156-293756E5CD3A}" dt="2024-05-21T07:33:02.321" v="418" actId="478"/>
          <ac:spMkLst>
            <pc:docMk/>
            <pc:sldMk cId="2713339121" sldId="289"/>
            <ac:spMk id="4" creationId="{B98B5E3D-B1CC-2957-0A38-E2504D67F56D}"/>
          </ac:spMkLst>
        </pc:spChg>
        <pc:spChg chg="add mod">
          <ac:chgData name="Chen Siyu" userId="1bd218a3-2594-434e-9c89-aa8a071dbb9d" providerId="ADAL" clId="{37092D42-2B56-CD4A-B156-293756E5CD3A}" dt="2024-05-21T07:31:26.522" v="413" actId="478"/>
          <ac:spMkLst>
            <pc:docMk/>
            <pc:sldMk cId="2713339121" sldId="289"/>
            <ac:spMk id="6" creationId="{C11A5E7E-CBBF-12BC-EEE4-437EE57102ED}"/>
          </ac:spMkLst>
        </pc:spChg>
        <pc:spChg chg="add del mod">
          <ac:chgData name="Chen Siyu" userId="1bd218a3-2594-434e-9c89-aa8a071dbb9d" providerId="ADAL" clId="{37092D42-2B56-CD4A-B156-293756E5CD3A}" dt="2024-05-21T07:33:06.580" v="419" actId="478"/>
          <ac:spMkLst>
            <pc:docMk/>
            <pc:sldMk cId="2713339121" sldId="289"/>
            <ac:spMk id="11" creationId="{15D6C1E0-4DB9-4368-65EC-1E31F82863CD}"/>
          </ac:spMkLst>
        </pc:spChg>
        <pc:spChg chg="add mod">
          <ac:chgData name="Chen Siyu" userId="1bd218a3-2594-434e-9c89-aa8a071dbb9d" providerId="ADAL" clId="{37092D42-2B56-CD4A-B156-293756E5CD3A}" dt="2024-05-21T07:33:51.783" v="435" actId="20577"/>
          <ac:spMkLst>
            <pc:docMk/>
            <pc:sldMk cId="2713339121" sldId="289"/>
            <ac:spMk id="12" creationId="{DA2FBF21-A5FE-9AC6-4981-7670461A04C8}"/>
          </ac:spMkLst>
        </pc:spChg>
        <pc:picChg chg="del">
          <ac:chgData name="Chen Siyu" userId="1bd218a3-2594-434e-9c89-aa8a071dbb9d" providerId="ADAL" clId="{37092D42-2B56-CD4A-B156-293756E5CD3A}" dt="2024-05-21T07:31:26.522" v="413" actId="478"/>
          <ac:picMkLst>
            <pc:docMk/>
            <pc:sldMk cId="2713339121" sldId="289"/>
            <ac:picMk id="7" creationId="{67B1A272-A79D-6060-0187-E2B1C45D45C2}"/>
          </ac:picMkLst>
        </pc:picChg>
        <pc:picChg chg="add mod">
          <ac:chgData name="Chen Siyu" userId="1bd218a3-2594-434e-9c89-aa8a071dbb9d" providerId="ADAL" clId="{37092D42-2B56-CD4A-B156-293756E5CD3A}" dt="2024-05-21T07:33:59.823" v="436" actId="1076"/>
          <ac:picMkLst>
            <pc:docMk/>
            <pc:sldMk cId="2713339121" sldId="289"/>
            <ac:picMk id="8" creationId="{23E32EF7-2E43-F516-796A-6B453B9328DD}"/>
          </ac:picMkLst>
        </pc:picChg>
        <pc:picChg chg="add del mod">
          <ac:chgData name="Chen Siyu" userId="1bd218a3-2594-434e-9c89-aa8a071dbb9d" providerId="ADAL" clId="{37092D42-2B56-CD4A-B156-293756E5CD3A}" dt="2024-05-21T07:33:12.878" v="422" actId="21"/>
          <ac:picMkLst>
            <pc:docMk/>
            <pc:sldMk cId="2713339121" sldId="289"/>
            <ac:picMk id="1026" creationId="{D3271592-72C1-B46E-A953-9815491F12FD}"/>
          </ac:picMkLst>
        </pc:picChg>
      </pc:sldChg>
      <pc:sldChg chg="add del">
        <pc:chgData name="Chen Siyu" userId="1bd218a3-2594-434e-9c89-aa8a071dbb9d" providerId="ADAL" clId="{37092D42-2B56-CD4A-B156-293756E5CD3A}" dt="2024-05-21T07:35:36.249" v="451" actId="2696"/>
        <pc:sldMkLst>
          <pc:docMk/>
          <pc:sldMk cId="1652356650" sldId="290"/>
        </pc:sldMkLst>
      </pc:sldChg>
      <pc:sldChg chg="modSp add del mod">
        <pc:chgData name="Chen Siyu" userId="1bd218a3-2594-434e-9c89-aa8a071dbb9d" providerId="ADAL" clId="{37092D42-2B56-CD4A-B156-293756E5CD3A}" dt="2024-05-21T07:35:15.484" v="442" actId="2696"/>
        <pc:sldMkLst>
          <pc:docMk/>
          <pc:sldMk cId="3463907183" sldId="290"/>
        </pc:sldMkLst>
        <pc:spChg chg="mod">
          <ac:chgData name="Chen Siyu" userId="1bd218a3-2594-434e-9c89-aa8a071dbb9d" providerId="ADAL" clId="{37092D42-2B56-CD4A-B156-293756E5CD3A}" dt="2024-05-21T07:35:10.236" v="441" actId="20577"/>
          <ac:spMkLst>
            <pc:docMk/>
            <pc:sldMk cId="3463907183" sldId="290"/>
            <ac:spMk id="2" creationId="{9647542F-A455-C261-B680-12A3426E9E41}"/>
          </ac:spMkLst>
        </pc:spChg>
      </pc:sldChg>
      <pc:sldChg chg="addSp delSp modSp add mod">
        <pc:chgData name="Chen Siyu" userId="1bd218a3-2594-434e-9c89-aa8a071dbb9d" providerId="ADAL" clId="{37092D42-2B56-CD4A-B156-293756E5CD3A}" dt="2024-05-21T14:14:08.139" v="965" actId="20577"/>
        <pc:sldMkLst>
          <pc:docMk/>
          <pc:sldMk cId="3749234541" sldId="290"/>
        </pc:sldMkLst>
        <pc:spChg chg="mod">
          <ac:chgData name="Chen Siyu" userId="1bd218a3-2594-434e-9c89-aa8a071dbb9d" providerId="ADAL" clId="{37092D42-2B56-CD4A-B156-293756E5CD3A}" dt="2024-05-21T14:14:08.139" v="965" actId="20577"/>
          <ac:spMkLst>
            <pc:docMk/>
            <pc:sldMk cId="3749234541" sldId="290"/>
            <ac:spMk id="2" creationId="{75031FE9-9059-4FE8-B4AC-9771F23A1B89}"/>
          </ac:spMkLst>
        </pc:spChg>
        <pc:spChg chg="mod">
          <ac:chgData name="Chen Siyu" userId="1bd218a3-2594-434e-9c89-aa8a071dbb9d" providerId="ADAL" clId="{37092D42-2B56-CD4A-B156-293756E5CD3A}" dt="2024-05-21T14:12:41.563" v="901" actId="1076"/>
          <ac:spMkLst>
            <pc:docMk/>
            <pc:sldMk cId="3749234541" sldId="290"/>
            <ac:spMk id="3" creationId="{DA566011-4C44-8C50-29D9-C937DC5956A1}"/>
          </ac:spMkLst>
        </pc:spChg>
        <pc:spChg chg="add del mod">
          <ac:chgData name="Chen Siyu" userId="1bd218a3-2594-434e-9c89-aa8a071dbb9d" providerId="ADAL" clId="{37092D42-2B56-CD4A-B156-293756E5CD3A}" dt="2024-05-21T07:37:21.034" v="478" actId="478"/>
          <ac:spMkLst>
            <pc:docMk/>
            <pc:sldMk cId="3749234541" sldId="290"/>
            <ac:spMk id="5" creationId="{7D1B2E51-C4A5-9A0F-277B-C7074E29675A}"/>
          </ac:spMkLst>
        </pc:spChg>
        <pc:spChg chg="add del mod">
          <ac:chgData name="Chen Siyu" userId="1bd218a3-2594-434e-9c89-aa8a071dbb9d" providerId="ADAL" clId="{37092D42-2B56-CD4A-B156-293756E5CD3A}" dt="2024-05-21T07:38:56.810" v="504" actId="478"/>
          <ac:spMkLst>
            <pc:docMk/>
            <pc:sldMk cId="3749234541" sldId="290"/>
            <ac:spMk id="7" creationId="{257C7EB0-67E5-2172-A12C-1A881ACE50C3}"/>
          </ac:spMkLst>
        </pc:spChg>
        <pc:spChg chg="del">
          <ac:chgData name="Chen Siyu" userId="1bd218a3-2594-434e-9c89-aa8a071dbb9d" providerId="ADAL" clId="{37092D42-2B56-CD4A-B156-293756E5CD3A}" dt="2024-05-21T07:37:07.970" v="474" actId="478"/>
          <ac:spMkLst>
            <pc:docMk/>
            <pc:sldMk cId="3749234541" sldId="290"/>
            <ac:spMk id="8" creationId="{87441910-6501-5C60-C05A-BAFF34C25798}"/>
          </ac:spMkLst>
        </pc:spChg>
        <pc:spChg chg="add del mod">
          <ac:chgData name="Chen Siyu" userId="1bd218a3-2594-434e-9c89-aa8a071dbb9d" providerId="ADAL" clId="{37092D42-2B56-CD4A-B156-293756E5CD3A}" dt="2024-05-21T13:55:21.841" v="704" actId="478"/>
          <ac:spMkLst>
            <pc:docMk/>
            <pc:sldMk cId="3749234541" sldId="290"/>
            <ac:spMk id="9" creationId="{EE4068F3-F4FD-2224-2DBC-FE680EBC4118}"/>
          </ac:spMkLst>
        </pc:spChg>
        <pc:spChg chg="del">
          <ac:chgData name="Chen Siyu" userId="1bd218a3-2594-434e-9c89-aa8a071dbb9d" providerId="ADAL" clId="{37092D42-2B56-CD4A-B156-293756E5CD3A}" dt="2024-05-21T07:38:58.587" v="506" actId="478"/>
          <ac:spMkLst>
            <pc:docMk/>
            <pc:sldMk cId="3749234541" sldId="290"/>
            <ac:spMk id="64" creationId="{1C668341-39BE-4448-B29D-2594AE6D75C2}"/>
          </ac:spMkLst>
        </pc:spChg>
        <pc:picChg chg="del">
          <ac:chgData name="Chen Siyu" userId="1bd218a3-2594-434e-9c89-aa8a071dbb9d" providerId="ADAL" clId="{37092D42-2B56-CD4A-B156-293756E5CD3A}" dt="2024-05-21T07:38:48.063" v="501" actId="478"/>
          <ac:picMkLst>
            <pc:docMk/>
            <pc:sldMk cId="3749234541" sldId="290"/>
            <ac:picMk id="14" creationId="{206549BD-D8AF-D3BE-750E-5F8C50CCB5B9}"/>
          </ac:picMkLst>
        </pc:picChg>
        <pc:picChg chg="add mod">
          <ac:chgData name="Chen Siyu" userId="1bd218a3-2594-434e-9c89-aa8a071dbb9d" providerId="ADAL" clId="{37092D42-2B56-CD4A-B156-293756E5CD3A}" dt="2024-05-21T13:56:56.126" v="725" actId="1076"/>
          <ac:picMkLst>
            <pc:docMk/>
            <pc:sldMk cId="3749234541" sldId="290"/>
            <ac:picMk id="1026" creationId="{970CD6FC-3621-6C8B-1012-8EA53754B016}"/>
          </ac:picMkLst>
        </pc:picChg>
        <pc:picChg chg="add del mod">
          <ac:chgData name="Chen Siyu" userId="1bd218a3-2594-434e-9c89-aa8a071dbb9d" providerId="ADAL" clId="{37092D42-2B56-CD4A-B156-293756E5CD3A}" dt="2024-05-21T07:39:48.238" v="522" actId="478"/>
          <ac:picMkLst>
            <pc:docMk/>
            <pc:sldMk cId="3749234541" sldId="290"/>
            <ac:picMk id="4098" creationId="{26743D9D-3635-1886-A053-2C1BAD7C46A1}"/>
          </ac:picMkLst>
        </pc:picChg>
        <pc:picChg chg="add del mod">
          <ac:chgData name="Chen Siyu" userId="1bd218a3-2594-434e-9c89-aa8a071dbb9d" providerId="ADAL" clId="{37092D42-2B56-CD4A-B156-293756E5CD3A}" dt="2024-05-21T13:55:18.285" v="702" actId="478"/>
          <ac:picMkLst>
            <pc:docMk/>
            <pc:sldMk cId="3749234541" sldId="290"/>
            <ac:picMk id="4099" creationId="{3D0B7C1E-8A60-68EB-5A65-E72842C4A7EB}"/>
          </ac:picMkLst>
        </pc:picChg>
        <pc:picChg chg="add del mod">
          <ac:chgData name="Chen Siyu" userId="1bd218a3-2594-434e-9c89-aa8a071dbb9d" providerId="ADAL" clId="{37092D42-2B56-CD4A-B156-293756E5CD3A}" dt="2024-05-21T13:55:19.597" v="703" actId="478"/>
          <ac:picMkLst>
            <pc:docMk/>
            <pc:sldMk cId="3749234541" sldId="290"/>
            <ac:picMk id="4101" creationId="{F61A8499-C1EA-32F2-7A12-B999F8C76254}"/>
          </ac:picMkLst>
        </pc:picChg>
        <pc:cxnChg chg="del">
          <ac:chgData name="Chen Siyu" userId="1bd218a3-2594-434e-9c89-aa8a071dbb9d" providerId="ADAL" clId="{37092D42-2B56-CD4A-B156-293756E5CD3A}" dt="2024-05-21T07:38:57.836" v="505" actId="478"/>
          <ac:cxnSpMkLst>
            <pc:docMk/>
            <pc:sldMk cId="3749234541" sldId="290"/>
            <ac:cxnSpMk id="17" creationId="{B31C374B-40F2-4B1E-A9D8-6E5C932FF170}"/>
          </ac:cxnSpMkLst>
        </pc:cxnChg>
      </pc:sldChg>
      <pc:sldChg chg="addSp delSp modSp add mod ord">
        <pc:chgData name="Chen Siyu" userId="1bd218a3-2594-434e-9c89-aa8a071dbb9d" providerId="ADAL" clId="{37092D42-2B56-CD4A-B156-293756E5CD3A}" dt="2024-05-21T14:13:59.851" v="956" actId="20577"/>
        <pc:sldMkLst>
          <pc:docMk/>
          <pc:sldMk cId="1529904442" sldId="291"/>
        </pc:sldMkLst>
        <pc:spChg chg="mod">
          <ac:chgData name="Chen Siyu" userId="1bd218a3-2594-434e-9c89-aa8a071dbb9d" providerId="ADAL" clId="{37092D42-2B56-CD4A-B156-293756E5CD3A}" dt="2024-05-21T14:13:59.851" v="956" actId="20577"/>
          <ac:spMkLst>
            <pc:docMk/>
            <pc:sldMk cId="1529904442" sldId="291"/>
            <ac:spMk id="2" creationId="{75031FE9-9059-4FE8-B4AC-9771F23A1B89}"/>
          </ac:spMkLst>
        </pc:spChg>
        <pc:spChg chg="del mod">
          <ac:chgData name="Chen Siyu" userId="1bd218a3-2594-434e-9c89-aa8a071dbb9d" providerId="ADAL" clId="{37092D42-2B56-CD4A-B156-293756E5CD3A}" dt="2024-05-21T14:11:18.155" v="882" actId="478"/>
          <ac:spMkLst>
            <pc:docMk/>
            <pc:sldMk cId="1529904442" sldId="291"/>
            <ac:spMk id="3" creationId="{DA566011-4C44-8C50-29D9-C937DC5956A1}"/>
          </ac:spMkLst>
        </pc:spChg>
        <pc:spChg chg="add mod">
          <ac:chgData name="Chen Siyu" userId="1bd218a3-2594-434e-9c89-aa8a071dbb9d" providerId="ADAL" clId="{37092D42-2B56-CD4A-B156-293756E5CD3A}" dt="2024-05-21T14:11:15.995" v="881" actId="113"/>
          <ac:spMkLst>
            <pc:docMk/>
            <pc:sldMk cId="1529904442" sldId="291"/>
            <ac:spMk id="5" creationId="{1E14C2D0-6FBC-1D46-CF31-FE904274C08D}"/>
          </ac:spMkLst>
        </pc:spChg>
      </pc:sldChg>
      <pc:sldChg chg="addSp delSp modSp add mod ord">
        <pc:chgData name="Chen Siyu" userId="1bd218a3-2594-434e-9c89-aa8a071dbb9d" providerId="ADAL" clId="{37092D42-2B56-CD4A-B156-293756E5CD3A}" dt="2024-05-21T14:13:54.501" v="949" actId="20577"/>
        <pc:sldMkLst>
          <pc:docMk/>
          <pc:sldMk cId="1994202073" sldId="292"/>
        </pc:sldMkLst>
        <pc:spChg chg="mod">
          <ac:chgData name="Chen Siyu" userId="1bd218a3-2594-434e-9c89-aa8a071dbb9d" providerId="ADAL" clId="{37092D42-2B56-CD4A-B156-293756E5CD3A}" dt="2024-05-21T14:13:54.501" v="949" actId="20577"/>
          <ac:spMkLst>
            <pc:docMk/>
            <pc:sldMk cId="1994202073" sldId="292"/>
            <ac:spMk id="2" creationId="{75031FE9-9059-4FE8-B4AC-9771F23A1B89}"/>
          </ac:spMkLst>
        </pc:spChg>
        <pc:spChg chg="add mod">
          <ac:chgData name="Chen Siyu" userId="1bd218a3-2594-434e-9c89-aa8a071dbb9d" providerId="ADAL" clId="{37092D42-2B56-CD4A-B156-293756E5CD3A}" dt="2024-05-21T14:11:31.346" v="886" actId="113"/>
          <ac:spMkLst>
            <pc:docMk/>
            <pc:sldMk cId="1994202073" sldId="292"/>
            <ac:spMk id="4" creationId="{4E2EC325-36E3-D1E2-80E6-258FF77FD214}"/>
          </ac:spMkLst>
        </pc:spChg>
        <pc:spChg chg="add del mod">
          <ac:chgData name="Chen Siyu" userId="1bd218a3-2594-434e-9c89-aa8a071dbb9d" providerId="ADAL" clId="{37092D42-2B56-CD4A-B156-293756E5CD3A}" dt="2024-05-21T14:13:00.200" v="903" actId="34307"/>
          <ac:spMkLst>
            <pc:docMk/>
            <pc:sldMk cId="1994202073" sldId="292"/>
            <ac:spMk id="6" creationId="{3AEDC0D6-78B0-A434-BC1C-470BA2350088}"/>
          </ac:spMkLst>
        </pc:spChg>
        <pc:spChg chg="del mod">
          <ac:chgData name="Chen Siyu" userId="1bd218a3-2594-434e-9c89-aa8a071dbb9d" providerId="ADAL" clId="{37092D42-2B56-CD4A-B156-293756E5CD3A}" dt="2024-05-21T14:11:26.078" v="884" actId="478"/>
          <ac:spMkLst>
            <pc:docMk/>
            <pc:sldMk cId="1994202073" sldId="292"/>
            <ac:spMk id="8" creationId="{87441910-6501-5C60-C05A-BAFF34C25798}"/>
          </ac:spMkLst>
        </pc:spChg>
        <pc:spChg chg="add del mod">
          <ac:chgData name="Chen Siyu" userId="1bd218a3-2594-434e-9c89-aa8a071dbb9d" providerId="ADAL" clId="{37092D42-2B56-CD4A-B156-293756E5CD3A}" dt="2024-05-21T14:13:04.937" v="905" actId="478"/>
          <ac:spMkLst>
            <pc:docMk/>
            <pc:sldMk cId="1994202073" sldId="292"/>
            <ac:spMk id="10" creationId="{7E6352FB-C26D-C0A9-68BA-AB54303B692D}"/>
          </ac:spMkLst>
        </pc:spChg>
        <pc:picChg chg="add del mod ord">
          <ac:chgData name="Chen Siyu" userId="1bd218a3-2594-434e-9c89-aa8a071dbb9d" providerId="ADAL" clId="{37092D42-2B56-CD4A-B156-293756E5CD3A}" dt="2024-05-21T14:13:02.638" v="904" actId="478"/>
          <ac:picMkLst>
            <pc:docMk/>
            <pc:sldMk cId="1994202073" sldId="292"/>
            <ac:picMk id="7" creationId="{E2F3FC7D-879C-EFC0-06D0-DDF189FF8BD4}"/>
          </ac:picMkLst>
        </pc:picChg>
        <pc:picChg chg="mod">
          <ac:chgData name="Chen Siyu" userId="1bd218a3-2594-434e-9c89-aa8a071dbb9d" providerId="ADAL" clId="{37092D42-2B56-CD4A-B156-293756E5CD3A}" dt="2024-05-21T14:10:10.879" v="833" actId="1076"/>
          <ac:picMkLst>
            <pc:docMk/>
            <pc:sldMk cId="1994202073" sldId="292"/>
            <ac:picMk id="3076" creationId="{70BFBAEC-5CA3-0835-96D4-6D816050ABCE}"/>
          </ac:picMkLst>
        </pc:picChg>
      </pc:sldChg>
    </pc:docChg>
  </pc:docChgLst>
  <pc:docChgLst>
    <pc:chgData name="来宾用户" userId="S::urn:spo:anon#7553373839bdfd16bd083bb811f6824d644b5786b13b78173ad43cec5d3d0327::" providerId="AD" clId="Web-{A5D4D2A6-4DD2-8167-A9A2-0A7412C11FFE}"/>
    <pc:docChg chg="sldOrd">
      <pc:chgData name="来宾用户" userId="S::urn:spo:anon#7553373839bdfd16bd083bb811f6824d644b5786b13b78173ad43cec5d3d0327::" providerId="AD" clId="Web-{A5D4D2A6-4DD2-8167-A9A2-0A7412C11FFE}" dt="2024-05-21T11:49:15.257" v="0"/>
      <pc:docMkLst>
        <pc:docMk/>
      </pc:docMkLst>
      <pc:sldChg chg="ord">
        <pc:chgData name="来宾用户" userId="S::urn:spo:anon#7553373839bdfd16bd083bb811f6824d644b5786b13b78173ad43cec5d3d0327::" providerId="AD" clId="Web-{A5D4D2A6-4DD2-8167-A9A2-0A7412C11FFE}" dt="2024-05-21T11:49:15.257" v="0"/>
        <pc:sldMkLst>
          <pc:docMk/>
          <pc:sldMk cId="1552401272" sldId="288"/>
        </pc:sldMkLst>
      </pc:sldChg>
    </pc:docChg>
  </pc:docChgLst>
  <pc:docChgLst>
    <pc:chgData name="Ibadli Nazrin" userId="S::nazrin.ibadli@edu.bme.hu::e7c117e9-eff3-44e4-93a8-aa7f4a7512d5" providerId="AD" clId="Web-{9D0792E7-91C2-4388-B9E4-9F33DE47F2DF}"/>
    <pc:docChg chg="sldOrd">
      <pc:chgData name="Ibadli Nazrin" userId="S::nazrin.ibadli@edu.bme.hu::e7c117e9-eff3-44e4-93a8-aa7f4a7512d5" providerId="AD" clId="Web-{9D0792E7-91C2-4388-B9E4-9F33DE47F2DF}" dt="2024-05-21T14:08:08.834" v="2"/>
      <pc:docMkLst>
        <pc:docMk/>
      </pc:docMkLst>
      <pc:sldChg chg="ord">
        <pc:chgData name="Ibadli Nazrin" userId="S::nazrin.ibadli@edu.bme.hu::e7c117e9-eff3-44e4-93a8-aa7f4a7512d5" providerId="AD" clId="Web-{9D0792E7-91C2-4388-B9E4-9F33DE47F2DF}" dt="2024-05-21T14:08:08.834" v="2"/>
        <pc:sldMkLst>
          <pc:docMk/>
          <pc:sldMk cId="566997565" sldId="260"/>
        </pc:sldMkLst>
      </pc:sldChg>
    </pc:docChg>
  </pc:docChgLst>
  <pc:docChgLst>
    <pc:chgData name="来宾用户" userId="S::urn:spo:anon#7553373839bdfd16bd083bb811f6824d644b5786b13b78173ad43cec5d3d0327::" providerId="AD" clId="Web-{FB495DEC-777A-88F4-F2B6-60F2F01604B3}"/>
    <pc:docChg chg="sldOrd">
      <pc:chgData name="来宾用户" userId="S::urn:spo:anon#7553373839bdfd16bd083bb811f6824d644b5786b13b78173ad43cec5d3d0327::" providerId="AD" clId="Web-{FB495DEC-777A-88F4-F2B6-60F2F01604B3}" dt="2024-05-21T13:37:34.642" v="0"/>
      <pc:docMkLst>
        <pc:docMk/>
      </pc:docMkLst>
      <pc:sldChg chg="ord">
        <pc:chgData name="来宾用户" userId="S::urn:spo:anon#7553373839bdfd16bd083bb811f6824d644b5786b13b78173ad43cec5d3d0327::" providerId="AD" clId="Web-{FB495DEC-777A-88F4-F2B6-60F2F01604B3}" dt="2024-05-21T13:37:34.642" v="0"/>
        <pc:sldMkLst>
          <pc:docMk/>
          <pc:sldMk cId="2713339121" sldId="289"/>
        </pc:sldMkLst>
      </pc:sldChg>
    </pc:docChg>
  </pc:docChgLst>
  <pc:docChgLst>
    <pc:chgData name="Yagublu Nurlan" userId="S::nurlanyagublu@edu.bme.hu::453b1ab0-6dfe-4a3c-865f-9e5b6b7b8333" providerId="AD" clId="Web-{1A9056C8-F98F-32A2-71C3-D8CED417233A}"/>
    <pc:docChg chg="modSld">
      <pc:chgData name="Yagublu Nurlan" userId="S::nurlanyagublu@edu.bme.hu::453b1ab0-6dfe-4a3c-865f-9e5b6b7b8333" providerId="AD" clId="Web-{1A9056C8-F98F-32A2-71C3-D8CED417233A}" dt="2024-05-21T12:43:33.442" v="0"/>
      <pc:docMkLst>
        <pc:docMk/>
      </pc:docMkLst>
      <pc:sldChg chg="delSp">
        <pc:chgData name="Yagublu Nurlan" userId="S::nurlanyagublu@edu.bme.hu::453b1ab0-6dfe-4a3c-865f-9e5b6b7b8333" providerId="AD" clId="Web-{1A9056C8-F98F-32A2-71C3-D8CED417233A}" dt="2024-05-21T12:43:33.442" v="0"/>
        <pc:sldMkLst>
          <pc:docMk/>
          <pc:sldMk cId="2436493926" sldId="276"/>
        </pc:sldMkLst>
        <pc:spChg chg="del">
          <ac:chgData name="Yagublu Nurlan" userId="S::nurlanyagublu@edu.bme.hu::453b1ab0-6dfe-4a3c-865f-9e5b6b7b8333" providerId="AD" clId="Web-{1A9056C8-F98F-32A2-71C3-D8CED417233A}" dt="2024-05-21T12:43:33.442" v="0"/>
          <ac:spMkLst>
            <pc:docMk/>
            <pc:sldMk cId="2436493926" sldId="276"/>
            <ac:spMk id="5" creationId="{96ADF454-0C81-EFD1-780C-62F125575B96}"/>
          </ac:spMkLst>
        </pc:spChg>
      </pc:sldChg>
    </pc:docChg>
  </pc:docChgLst>
  <pc:docChgLst>
    <pc:chgData name="Chen Siyu" userId="S::stellachen@edu.bme.hu::1bd218a3-2594-434e-9c89-aa8a071dbb9d" providerId="AD" clId="Web-{F1514FEE-9DB4-4945-BE50-AF360EFCFDC3}"/>
    <pc:docChg chg="sldOrd">
      <pc:chgData name="Chen Siyu" userId="S::stellachen@edu.bme.hu::1bd218a3-2594-434e-9c89-aa8a071dbb9d" providerId="AD" clId="Web-{F1514FEE-9DB4-4945-BE50-AF360EFCFDC3}" dt="2024-05-21T07:50:29.370" v="1"/>
      <pc:docMkLst>
        <pc:docMk/>
      </pc:docMkLst>
      <pc:sldChg chg="ord">
        <pc:chgData name="Chen Siyu" userId="S::stellachen@edu.bme.hu::1bd218a3-2594-434e-9c89-aa8a071dbb9d" providerId="AD" clId="Web-{F1514FEE-9DB4-4945-BE50-AF360EFCFDC3}" dt="2024-05-21T07:50:29.370" v="1"/>
        <pc:sldMkLst>
          <pc:docMk/>
          <pc:sldMk cId="4252466045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sv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434" y="-442913"/>
            <a:ext cx="8101115" cy="3143251"/>
          </a:xfrm>
        </p:spPr>
        <p:txBody>
          <a:bodyPr>
            <a:normAutofit/>
          </a:bodyPr>
          <a:lstStyle/>
          <a:p>
            <a:r>
              <a:rPr lang="en-US" sz="6000"/>
              <a:t>Log Analysis 1</a:t>
            </a:r>
            <a:br>
              <a:rPr lang="en-US" sz="6000"/>
            </a:br>
            <a:r>
              <a:rPr lang="en-US" sz="6000"/>
              <a:t>Demo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43595-8272-A262-CE03-1CF70BE001A1}"/>
              </a:ext>
            </a:extLst>
          </p:cNvPr>
          <p:cNvSpPr txBox="1"/>
          <p:nvPr/>
        </p:nvSpPr>
        <p:spPr>
          <a:xfrm>
            <a:off x="7475935" y="2341900"/>
            <a:ext cx="30539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Red team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Nurlan Yagublu</a:t>
            </a:r>
          </a:p>
          <a:p>
            <a:r>
              <a:rPr lang="en-US" altLang="zh-CN" sz="32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Siyu Chen</a:t>
            </a: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Nazrin </a:t>
            </a: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Ibadli</a:t>
            </a: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Fei Wang</a:t>
            </a:r>
            <a:br>
              <a:rPr lang="en-US" sz="3200" b="0" dirty="0">
                <a:effectLst/>
              </a:rPr>
            </a:br>
            <a:r>
              <a:rPr lang="en-US" sz="32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Zebai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Tian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593CF-E693-4673-D6CB-A9556AA63AA7}"/>
              </a:ext>
            </a:extLst>
          </p:cNvPr>
          <p:cNvSpPr txBox="1"/>
          <p:nvPr/>
        </p:nvSpPr>
        <p:spPr>
          <a:xfrm>
            <a:off x="10404872" y="6387583"/>
            <a:ext cx="152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21/05/2024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91" y="203281"/>
            <a:ext cx="7606895" cy="2029967"/>
          </a:xfrm>
        </p:spPr>
        <p:txBody>
          <a:bodyPr/>
          <a:lstStyle/>
          <a:p>
            <a:r>
              <a:rPr lang="en-US"/>
              <a:t>function summaries-demo3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566011-4C44-8C50-29D9-C937DC5956A1}"/>
              </a:ext>
            </a:extLst>
          </p:cNvPr>
          <p:cNvSpPr txBox="1">
            <a:spLocks/>
          </p:cNvSpPr>
          <p:nvPr/>
        </p:nvSpPr>
        <p:spPr>
          <a:xfrm>
            <a:off x="1007091" y="1988204"/>
            <a:ext cx="9205908" cy="365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" altLang="zh-CN" sz="1800" b="1"/>
              <a:t>Classify values into data types (e.g. string, integer, …). </a:t>
            </a:r>
          </a:p>
          <a:p>
            <a:pPr marL="0" indent="0">
              <a:buNone/>
            </a:pPr>
            <a:r>
              <a:rPr kumimoji="1" lang="en" b="1"/>
              <a:t>Example</a:t>
            </a:r>
            <a:endParaRPr lang="en-US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CD6FC-3621-6C8B-1012-8EA53754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7" y="3057316"/>
            <a:ext cx="11192198" cy="38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7542F-A455-C261-B680-12A3426E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55" y="319088"/>
            <a:ext cx="9866540" cy="1358140"/>
          </a:xfrm>
        </p:spPr>
        <p:txBody>
          <a:bodyPr/>
          <a:lstStyle/>
          <a:p>
            <a:r>
              <a:rPr kumimoji="1" lang="en-US" altLang="zh-CN"/>
              <a:t>User</a:t>
            </a:r>
            <a:r>
              <a:rPr kumimoji="1" lang="zh-CN" altLang="en-US"/>
              <a:t> </a:t>
            </a:r>
            <a:r>
              <a:rPr kumimoji="1" lang="en-US" altLang="zh-CN"/>
              <a:t>Story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F0621-3341-D6A8-291D-40641C8A1DC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437645" y="1442734"/>
            <a:ext cx="6820148" cy="5221660"/>
          </a:xfrm>
        </p:spPr>
        <p:txBody>
          <a:bodyPr>
            <a:normAutofit fontScale="92500"/>
          </a:bodyPr>
          <a:lstStyle/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/>
              <a:t>Log parsing and extraction: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/>
              <a:t>Rows for PORTEVENT and TIMEROP, extract relevant information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kumimoji="1" lang="en" altLang="zh-CN" sz="160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/>
              <a:t>Structural analysis: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/>
              <a:t>Identify MESSAGE_BODY as the representative structure.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/>
              <a:t>Identify the elements of the structure.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kumimoji="1" lang="en" altLang="zh-CN" sz="160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/>
              <a:t>Value storage: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/>
              <a:t>Recognize and store simple values and values of structural elements.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kumimoji="1" lang="en" altLang="zh-CN" sz="160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/>
              <a:t>Type inference: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/>
              <a:t>Classify values into data types (e.g. string, integer).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kumimoji="1" lang="en" altLang="zh-CN" sz="160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 b="1"/>
              <a:t>Message generation: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 b="1"/>
              <a:t>Generates a message containing valid values for each field.</a:t>
            </a:r>
          </a:p>
          <a:p>
            <a:pPr lvl="1" indent="0">
              <a:spcAft>
                <a:spcPts val="0"/>
              </a:spcAft>
              <a:buNone/>
            </a:pPr>
            <a:endParaRPr kumimoji="1" lang="en" altLang="zh-CN" sz="1600" strike="sngStrike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 strike="sngStrike">
                <a:solidFill>
                  <a:schemeClr val="bg1">
                    <a:lumMod val="65000"/>
                  </a:schemeClr>
                </a:solidFill>
              </a:rPr>
              <a:t>User Interface: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 strike="sngStrike">
                <a:solidFill>
                  <a:schemeClr val="bg1">
                    <a:lumMod val="65000"/>
                  </a:schemeClr>
                </a:solidFill>
              </a:rPr>
              <a:t>Create a user-friendly interface to configure and launch analysis.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 strike="sngStrike">
                <a:solidFill>
                  <a:schemeClr val="bg1">
                    <a:lumMod val="65000"/>
                  </a:schemeClr>
                </a:solidFill>
              </a:rPr>
              <a:t>Provides user interaction options.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kumimoji="1" lang="en" altLang="zh-CN" sz="160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sz="1600"/>
              <a:t>Documentation:</a:t>
            </a:r>
          </a:p>
          <a:p>
            <a:pPr lvl="1" indent="0">
              <a:spcAft>
                <a:spcPts val="0"/>
              </a:spcAft>
              <a:buNone/>
            </a:pPr>
            <a:r>
              <a:rPr kumimoji="1" lang="en" altLang="zh-CN" sz="1600"/>
              <a:t>Document functionality and provide guidance on how to use the tool.</a:t>
            </a:r>
            <a:endParaRPr kumimoji="1" lang="zh-CN" altLang="en-US" sz="16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49142-DC07-8D98-16F9-E8D5EB32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图形 5" descr="沙漏已完成 纯色填充">
            <a:extLst>
              <a:ext uri="{FF2B5EF4-FFF2-40B4-BE49-F238E27FC236}">
                <a16:creationId xmlns:a16="http://schemas.microsoft.com/office/drawing/2014/main" id="{7C661395-FE75-0324-C3FD-006D0C8D8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2484" y="4456519"/>
            <a:ext cx="457200" cy="457200"/>
          </a:xfrm>
          <a:prstGeom prst="rect">
            <a:avLst/>
          </a:prstGeom>
        </p:spPr>
      </p:pic>
      <p:pic>
        <p:nvPicPr>
          <p:cNvPr id="8" name="图形 7" descr="徽章勾号 1 轮廓">
            <a:extLst>
              <a:ext uri="{FF2B5EF4-FFF2-40B4-BE49-F238E27FC236}">
                <a16:creationId xmlns:a16="http://schemas.microsoft.com/office/drawing/2014/main" id="{85B94E00-914B-0806-187D-9CA027F45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972" y="1387914"/>
            <a:ext cx="565052" cy="565052"/>
          </a:xfrm>
          <a:prstGeom prst="rect">
            <a:avLst/>
          </a:prstGeom>
        </p:spPr>
      </p:pic>
      <p:pic>
        <p:nvPicPr>
          <p:cNvPr id="9" name="图形 8" descr="徽章勾号 1 轮廓">
            <a:extLst>
              <a:ext uri="{FF2B5EF4-FFF2-40B4-BE49-F238E27FC236}">
                <a16:creationId xmlns:a16="http://schemas.microsoft.com/office/drawing/2014/main" id="{3BDAD62F-6D84-BA97-0177-BB0723857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4972" y="2118955"/>
            <a:ext cx="565052" cy="565052"/>
          </a:xfrm>
          <a:prstGeom prst="rect">
            <a:avLst/>
          </a:prstGeom>
        </p:spPr>
      </p:pic>
      <p:pic>
        <p:nvPicPr>
          <p:cNvPr id="11" name="图形 10" descr="徽章勾号 1 轮廓">
            <a:extLst>
              <a:ext uri="{FF2B5EF4-FFF2-40B4-BE49-F238E27FC236}">
                <a16:creationId xmlns:a16="http://schemas.microsoft.com/office/drawing/2014/main" id="{6C1809C9-EA50-AAA5-398B-DA5212F8D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4972" y="2946257"/>
            <a:ext cx="565052" cy="565052"/>
          </a:xfrm>
          <a:prstGeom prst="rect">
            <a:avLst/>
          </a:prstGeom>
        </p:spPr>
      </p:pic>
      <p:pic>
        <p:nvPicPr>
          <p:cNvPr id="12" name="图形 11" descr="徽章勾号 1 轮廓">
            <a:extLst>
              <a:ext uri="{FF2B5EF4-FFF2-40B4-BE49-F238E27FC236}">
                <a16:creationId xmlns:a16="http://schemas.microsoft.com/office/drawing/2014/main" id="{D7831BB9-6234-6883-9082-3D78EF81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4972" y="3725478"/>
            <a:ext cx="565052" cy="565052"/>
          </a:xfrm>
          <a:prstGeom prst="rect">
            <a:avLst/>
          </a:prstGeom>
        </p:spPr>
      </p:pic>
      <p:pic>
        <p:nvPicPr>
          <p:cNvPr id="13" name="图形 12" descr="徽章勾号 1 轮廓">
            <a:extLst>
              <a:ext uri="{FF2B5EF4-FFF2-40B4-BE49-F238E27FC236}">
                <a16:creationId xmlns:a16="http://schemas.microsoft.com/office/drawing/2014/main" id="{68C8AA68-65B5-C464-7959-582E6053D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1652" y="5831254"/>
            <a:ext cx="565052" cy="565052"/>
          </a:xfrm>
          <a:prstGeom prst="rect">
            <a:avLst/>
          </a:prstGeom>
        </p:spPr>
      </p:pic>
      <p:pic>
        <p:nvPicPr>
          <p:cNvPr id="15" name="图形 14" descr="重复 轮廓">
            <a:extLst>
              <a:ext uri="{FF2B5EF4-FFF2-40B4-BE49-F238E27FC236}">
                <a16:creationId xmlns:a16="http://schemas.microsoft.com/office/drawing/2014/main" id="{A11915BE-D863-8965-1240-3D4F78690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1652" y="5052033"/>
            <a:ext cx="530888" cy="5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4B25B-FED3-66D2-0894-30523078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47" y="183886"/>
            <a:ext cx="9866540" cy="1358140"/>
          </a:xfrm>
        </p:spPr>
        <p:txBody>
          <a:bodyPr/>
          <a:lstStyle/>
          <a:p>
            <a:r>
              <a:rPr kumimoji="1" lang="en-US" altLang="zh-CN"/>
              <a:t>User documentation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96D597-786F-CB70-BAD2-B7DD2716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7B1A272-A79D-6060-0187-E2B1C45D45C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127347" y="955156"/>
            <a:ext cx="7132832" cy="53496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C5F805-C433-E665-1EFC-4D99D00016F7}"/>
              </a:ext>
            </a:extLst>
          </p:cNvPr>
          <p:cNvSpPr txBox="1"/>
          <p:nvPr/>
        </p:nvSpPr>
        <p:spPr>
          <a:xfrm>
            <a:off x="1695157" y="6304781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https://github.com/bytemaker-io/log-parser.git</a:t>
            </a:r>
          </a:p>
        </p:txBody>
      </p:sp>
      <p:pic>
        <p:nvPicPr>
          <p:cNvPr id="10" name="Picture 2" descr="Readme png images | PNGWing">
            <a:extLst>
              <a:ext uri="{FF2B5EF4-FFF2-40B4-BE49-F238E27FC236}">
                <a16:creationId xmlns:a16="http://schemas.microsoft.com/office/drawing/2014/main" id="{DE04D6AF-7A6E-1AD7-86F7-60FA7274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95" y="1803400"/>
            <a:ext cx="25019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0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4B25B-FED3-66D2-0894-30523078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47" y="183886"/>
            <a:ext cx="9866540" cy="1358140"/>
          </a:xfrm>
        </p:spPr>
        <p:txBody>
          <a:bodyPr/>
          <a:lstStyle/>
          <a:p>
            <a:r>
              <a:rPr kumimoji="1" lang="en-US" altLang="zh-CN"/>
              <a:t>User documentation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96D597-786F-CB70-BAD2-B7DD2716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5F805-C433-E665-1EFC-4D99D00016F7}"/>
              </a:ext>
            </a:extLst>
          </p:cNvPr>
          <p:cNvSpPr txBox="1"/>
          <p:nvPr/>
        </p:nvSpPr>
        <p:spPr>
          <a:xfrm>
            <a:off x="1695157" y="6304781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https://github.com/bytemaker-io/log-parser.git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1A5E7E-CBBF-12BC-EEE4-437EE57102E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E32EF7-2E43-F516-796A-6B453B93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62" y="1542026"/>
            <a:ext cx="7354828" cy="4589252"/>
          </a:xfrm>
          <a:prstGeom prst="rect">
            <a:avLst/>
          </a:prstGeom>
        </p:spPr>
      </p:pic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DA2FBF21-A5FE-9AC6-4981-7670461A04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8390" y="2161499"/>
            <a:ext cx="3978711" cy="3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sz="2800" b="1"/>
              <a:t>README FILE IN GIT</a:t>
            </a:r>
          </a:p>
          <a:p>
            <a:pPr marL="0" indent="0">
              <a:buNone/>
            </a:pPr>
            <a:r>
              <a:rPr kumimoji="1" lang="en" altLang="zh-CN" sz="2800"/>
              <a:t>Overview of the project, installation instructions, usage, usage examples, and more.</a:t>
            </a:r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71333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133F-B91A-5CB1-7E0B-4DBFF7A3F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Used technologies: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Programming Language: 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IDE: </a:t>
            </a:r>
            <a:r>
              <a:rPr lang="en-US" err="1"/>
              <a:t>RustRover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Version Control: Git,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CI/CD: GitHub 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76669-ADDB-FF0B-4E36-A12CAD69EF9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Project overview</a:t>
            </a:r>
          </a:p>
          <a:p>
            <a:r>
              <a:rPr lang="en-US"/>
              <a:t>Parsing log files to extract the structured data. </a:t>
            </a:r>
          </a:p>
          <a:p>
            <a:r>
              <a:rPr lang="en-US"/>
              <a:t>Keywords: PORTEVENT and TIMEROP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sz="4400"/>
              <a:t>Content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B24352-7DBB-633D-8548-43B9B5EB79C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782669"/>
            <a:ext cx="6231222" cy="48230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Completed Tasks</a:t>
            </a:r>
          </a:p>
          <a:p>
            <a:pPr marL="742950" lvl="1" indent="-285750"/>
            <a:r>
              <a:rPr lang="en-US"/>
              <a:t>List of User Stories/Tasks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Testing</a:t>
            </a:r>
          </a:p>
          <a:p>
            <a:pPr marL="742950" lvl="1" indent="-285750"/>
            <a:r>
              <a:rPr lang="en-US"/>
              <a:t>Show in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Documentation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/>
            <a:endParaRPr lang="en-US"/>
          </a:p>
          <a:p>
            <a:pPr lvl="1" indent="0"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/>
              <a:t>Last</a:t>
            </a:r>
            <a:r>
              <a:rPr lang="zh-CN" altLang="en-US"/>
              <a:t> </a:t>
            </a:r>
            <a:r>
              <a:rPr lang="en-US"/>
              <a:t>Sprint review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892216" cy="2668587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/>
              <a:t>Sprint time</a:t>
            </a:r>
            <a:r>
              <a:rPr lang="en-US" sz="2400"/>
              <a:t>: 23 Apr – 21 May</a:t>
            </a:r>
          </a:p>
          <a:p>
            <a:r>
              <a:rPr lang="en-US" sz="2800" b="1"/>
              <a:t>Total Tasks</a:t>
            </a:r>
            <a:r>
              <a:rPr lang="en-US" sz="2400"/>
              <a:t>:</a:t>
            </a:r>
            <a:r>
              <a:rPr lang="en-US" sz="2400" strike="sngStrike"/>
              <a:t>7   </a:t>
            </a:r>
            <a:r>
              <a:rPr lang="en-US" sz="2400">
                <a:sym typeface="Wingdings" pitchFamily="2" charset="2"/>
              </a:rPr>
              <a:t> 6</a:t>
            </a:r>
            <a:endParaRPr lang="en-US" sz="2400" strike="sngStrike"/>
          </a:p>
          <a:p>
            <a:r>
              <a:rPr lang="en-US" sz="2800" b="1"/>
              <a:t>Done</a:t>
            </a:r>
            <a:r>
              <a:rPr lang="en-US" sz="2400"/>
              <a:t>: </a:t>
            </a:r>
            <a:r>
              <a:rPr lang="en-US" altLang="zh-CN" sz="2400"/>
              <a:t>5</a:t>
            </a:r>
            <a:endParaRPr lang="en-US" sz="2400"/>
          </a:p>
          <a:p>
            <a:r>
              <a:rPr lang="en-US" sz="2800" b="1"/>
              <a:t>In progress</a:t>
            </a:r>
            <a:r>
              <a:rPr lang="en-US" sz="2400"/>
              <a:t>: </a:t>
            </a:r>
            <a:r>
              <a:rPr lang="en-US" altLang="zh-CN" sz="2400"/>
              <a:t>1</a:t>
            </a:r>
            <a:endParaRPr lang="en-US" sz="2400"/>
          </a:p>
          <a:p>
            <a:r>
              <a:rPr lang="en-US" sz="2800" b="1"/>
              <a:t>Sprint main goal</a:t>
            </a:r>
            <a:r>
              <a:rPr lang="en-US" sz="2400"/>
              <a:t>: User Story point 4, Value Type Judgment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8E2AF2-279A-8B51-F52C-606A711FFD97}"/>
              </a:ext>
            </a:extLst>
          </p:cNvPr>
          <p:cNvSpPr txBox="1"/>
          <p:nvPr/>
        </p:nvSpPr>
        <p:spPr>
          <a:xfrm>
            <a:off x="7413674" y="3822895"/>
            <a:ext cx="129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50"/>
                </a:solidFill>
              </a:rPr>
              <a:t>UPDATE</a:t>
            </a:r>
            <a:r>
              <a:rPr kumimoji="1" lang="zh-CN" altLang="en-US">
                <a:solidFill>
                  <a:srgbClr val="00B05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F78A201-F686-DFDA-72F9-FFFB0066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002" y="829258"/>
            <a:ext cx="9866540" cy="1358140"/>
          </a:xfrm>
        </p:spPr>
        <p:txBody>
          <a:bodyPr/>
          <a:lstStyle/>
          <a:p>
            <a:r>
              <a:rPr lang="en-US"/>
              <a:t>Progress in graph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1EAE3A-5B74-FAA4-2D91-BC6231E08A9B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880159" y="1890419"/>
            <a:ext cx="6766315" cy="47284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6BDB969-E29A-215E-64EB-290CE5FE5397}"/>
              </a:ext>
            </a:extLst>
          </p:cNvPr>
          <p:cNvSpPr/>
          <p:nvPr/>
        </p:nvSpPr>
        <p:spPr>
          <a:xfrm>
            <a:off x="7047914" y="1941086"/>
            <a:ext cx="1519311" cy="49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917" y="176377"/>
            <a:ext cx="7606895" cy="2029967"/>
          </a:xfrm>
        </p:spPr>
        <p:txBody>
          <a:bodyPr/>
          <a:lstStyle/>
          <a:p>
            <a:r>
              <a:rPr lang="en-US"/>
              <a:t>Sprint summaries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23852" y="2704819"/>
            <a:ext cx="4091349" cy="3651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First demo(25.03.2024)</a:t>
            </a:r>
          </a:p>
          <a:p>
            <a:pPr marL="0" indent="0">
              <a:buNone/>
            </a:pPr>
            <a:r>
              <a:rPr lang="en-US" b="1"/>
              <a:t>Goal</a:t>
            </a:r>
            <a:r>
              <a:rPr lang="en-US"/>
              <a:t>: initial log parsing and extraction focusing on PORTEVENT and TIMEROP</a:t>
            </a:r>
          </a:p>
          <a:p>
            <a:pPr marL="0" indent="0">
              <a:buNone/>
            </a:pPr>
            <a:r>
              <a:rPr lang="en-US" b="1"/>
              <a:t>Completed tasks: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Setting up the env.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Initial implementation of log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Simple value extraction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6ACC7BD-28AB-76AD-FEB8-08C8C90691F3}"/>
              </a:ext>
            </a:extLst>
          </p:cNvPr>
          <p:cNvSpPr txBox="1">
            <a:spLocks/>
          </p:cNvSpPr>
          <p:nvPr/>
        </p:nvSpPr>
        <p:spPr>
          <a:xfrm>
            <a:off x="7100888" y="2704818"/>
            <a:ext cx="4869474" cy="365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/>
              <a:t>Second demo(23.04.2024)</a:t>
            </a:r>
          </a:p>
          <a:p>
            <a:pPr marL="0" indent="0">
              <a:buNone/>
            </a:pPr>
            <a:r>
              <a:rPr lang="en-US"/>
              <a:t>Goal: Optimization of the structured log extraction</a:t>
            </a:r>
          </a:p>
          <a:p>
            <a:pPr marL="0" indent="0">
              <a:buNone/>
            </a:pPr>
            <a:r>
              <a:rPr lang="en-US" b="1"/>
              <a:t>Completed 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Optimization of extraction algorithm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Structuring the extracted data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F99D3F-8057-9D3D-5554-21BBB70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Extraction Techniques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29AE6696-B821-4AA4-70D0-03E7BD0F916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417763"/>
            <a:ext cx="10665845" cy="3938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Using delimiters to split the strings into multiple parts.</a:t>
            </a:r>
          </a:p>
          <a:p>
            <a:pPr marL="0" indent="0">
              <a:buNone/>
            </a:pPr>
            <a:r>
              <a:rPr lang="en-US" b="1"/>
              <a:t>Data structuring: 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/>
              <a:t>Original Log Entry: 2024-05-20 12:34:56 PORTEVENT </a:t>
            </a:r>
            <a:r>
              <a:rPr lang="en-US" err="1"/>
              <a:t>some_data</a:t>
            </a:r>
            <a:r>
              <a:rPr lang="en-US"/>
              <a:t> </a:t>
            </a:r>
            <a:r>
              <a:rPr lang="en-US" err="1"/>
              <a:t>more_data</a:t>
            </a:r>
            <a:endParaRPr lang="en-US"/>
          </a:p>
          <a:p>
            <a:pPr marL="0" indent="0">
              <a:buNone/>
            </a:pPr>
            <a:r>
              <a:rPr lang="en-US"/>
              <a:t>Structured Data: { "timestamp": "2024-05-20 12:34:56", "event": "PORTEVENT", "data": ["</a:t>
            </a:r>
            <a:r>
              <a:rPr lang="en-US" err="1"/>
              <a:t>some_data</a:t>
            </a:r>
            <a:r>
              <a:rPr lang="en-US"/>
              <a:t>", "</a:t>
            </a:r>
            <a:r>
              <a:rPr lang="en-US" err="1"/>
              <a:t>more_data</a:t>
            </a:r>
            <a:r>
              <a:rPr lang="en-US"/>
              <a:t>"] }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280" y="46857"/>
            <a:ext cx="7606895" cy="2029967"/>
          </a:xfrm>
        </p:spPr>
        <p:txBody>
          <a:bodyPr/>
          <a:lstStyle/>
          <a:p>
            <a:r>
              <a:rPr lang="en-US"/>
              <a:t>Function summaries-demo1 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0BFBAEC-5CA3-0835-96D4-6D816050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3" y="2470929"/>
            <a:ext cx="10784432" cy="388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2EC325-36E3-D1E2-80E6-258FF77FD214}"/>
              </a:ext>
            </a:extLst>
          </p:cNvPr>
          <p:cNvSpPr txBox="1"/>
          <p:nvPr/>
        </p:nvSpPr>
        <p:spPr>
          <a:xfrm>
            <a:off x="1546602" y="183286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Simple value extraction for PORTEVENT Example:</a:t>
            </a:r>
          </a:p>
        </p:txBody>
      </p:sp>
    </p:spTree>
    <p:extLst>
      <p:ext uri="{BB962C8B-B14F-4D97-AF65-F5344CB8AC3E}">
        <p14:creationId xmlns:p14="http://schemas.microsoft.com/office/powerpoint/2010/main" val="199420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99" y="241416"/>
            <a:ext cx="7606895" cy="2029967"/>
          </a:xfrm>
        </p:spPr>
        <p:txBody>
          <a:bodyPr/>
          <a:lstStyle/>
          <a:p>
            <a:r>
              <a:rPr lang="en-US"/>
              <a:t>Function summaries-demo2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D0B7C1E-8A60-68EB-5A65-E72842C4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7201"/>
            <a:ext cx="5942438" cy="25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F61A8499-C1EA-32F2-7A12-B999F8C7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02" y="3073301"/>
            <a:ext cx="5451803" cy="25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E4068F3-F4FD-2224-2DBC-FE680EBC4118}"/>
              </a:ext>
            </a:extLst>
          </p:cNvPr>
          <p:cNvSpPr txBox="1"/>
          <p:nvPr/>
        </p:nvSpPr>
        <p:spPr>
          <a:xfrm>
            <a:off x="5162843" y="5941358"/>
            <a:ext cx="307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solidFill>
                  <a:schemeClr val="bg1"/>
                </a:solidFill>
              </a:rPr>
              <a:t>JSON ——&gt; Final</a:t>
            </a:r>
            <a:endParaRPr kumimoji="1"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14C2D0-6FBC-1D46-CF31-FE904274C08D}"/>
              </a:ext>
            </a:extLst>
          </p:cNvPr>
          <p:cNvSpPr txBox="1"/>
          <p:nvPr/>
        </p:nvSpPr>
        <p:spPr>
          <a:xfrm>
            <a:off x="972099" y="243466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>
                <a:solidFill>
                  <a:schemeClr val="bg1"/>
                </a:solidFill>
              </a:rPr>
              <a:t>Structured log extraction Example </a:t>
            </a:r>
          </a:p>
        </p:txBody>
      </p:sp>
    </p:spTree>
    <p:extLst>
      <p:ext uri="{BB962C8B-B14F-4D97-AF65-F5344CB8AC3E}">
        <p14:creationId xmlns:p14="http://schemas.microsoft.com/office/powerpoint/2010/main" val="15299044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84A0C13BA5CB549958DDCEBF61777AC" ma:contentTypeVersion="6" ma:contentTypeDescription="Új dokumentum létrehozása." ma:contentTypeScope="" ma:versionID="0c1da24e31c9b447dba70aab989d1918">
  <xsd:schema xmlns:xsd="http://www.w3.org/2001/XMLSchema" xmlns:xs="http://www.w3.org/2001/XMLSchema" xmlns:p="http://schemas.microsoft.com/office/2006/metadata/properties" xmlns:ns2="8c49181c-9bc5-49c8-b566-084ec38a40c2" xmlns:ns3="99906124-5759-491b-9232-2508d5c0b895" targetNamespace="http://schemas.microsoft.com/office/2006/metadata/properties" ma:root="true" ma:fieldsID="2ea5373d7d9a86380cada8225410a670" ns2:_="" ns3:_="">
    <xsd:import namespace="8c49181c-9bc5-49c8-b566-084ec38a40c2"/>
    <xsd:import namespace="99906124-5759-491b-9232-2508d5c0b8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9181c-9bc5-49c8-b566-084ec38a4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06124-5759-491b-9232-2508d5c0b89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223628-08EC-4664-84BE-B18D2DCA6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49181c-9bc5-49c8-b566-084ec38a40c2"/>
    <ds:schemaRef ds:uri="99906124-5759-491b-9232-2508d5c0b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{2CBFDC4D-1CD5-441E-B152-5EA1AE3DBDAE}tf33968143_win32</Template>
  <TotalTime>0</TotalTime>
  <Words>463</Words>
  <Application>Microsoft Macintosh PowerPoint</Application>
  <PresentationFormat>宽屏</PresentationFormat>
  <Paragraphs>109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Lato</vt:lpstr>
      <vt:lpstr>Wingdings</vt:lpstr>
      <vt:lpstr>Custom</vt:lpstr>
      <vt:lpstr>Log Analysis 1 Demo 3</vt:lpstr>
      <vt:lpstr>Introduction </vt:lpstr>
      <vt:lpstr>Content</vt:lpstr>
      <vt:lpstr>Last Sprint review</vt:lpstr>
      <vt:lpstr>Progress in graph</vt:lpstr>
      <vt:lpstr>Sprint summaries </vt:lpstr>
      <vt:lpstr>Data Extraction Techniques</vt:lpstr>
      <vt:lpstr>Function summaries-demo1 </vt:lpstr>
      <vt:lpstr>Function summaries-demo2</vt:lpstr>
      <vt:lpstr>function summaries-demo3</vt:lpstr>
      <vt:lpstr>User Story</vt:lpstr>
      <vt:lpstr>User documentation</vt:lpstr>
      <vt:lpstr>User documentation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Analysis 1 Demo 3</dc:title>
  <dc:creator>Nurlan Yagublu</dc:creator>
  <cp:lastModifiedBy>Stella Chen</cp:lastModifiedBy>
  <cp:revision>3</cp:revision>
  <dcterms:created xsi:type="dcterms:W3CDTF">2024-05-20T15:40:04Z</dcterms:created>
  <dcterms:modified xsi:type="dcterms:W3CDTF">2023-11-14T16:46:59Z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0x010100384A0C13BA5CB549958DDCEBF61777AC</vt:lpwstr>
  </property>
</Properties>
</file>