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 type="screen16x9"/>
  <p:notesSz cx="6858000" cy="9144000"/>
  <p:embeddedFontLst>
    <p:embeddedFont>
      <p:font typeface="Lato" panose="020F0502020204030204" pitchFamily="34" charset="0"/>
      <p:regular r:id="rId19"/>
      <p:bold r:id="rId20"/>
      <p:italic r:id="rId21"/>
      <p:boldItalic r:id="rId22"/>
    </p:embeddedFont>
    <p:embeddedFont>
      <p:font typeface="Montserrat" panose="020F0502020204030204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20">
          <p15:clr>
            <a:srgbClr val="747775"/>
          </p15:clr>
        </p15:guide>
        <p15:guide id="2" pos="294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8D1E7F-6481-43B0-B154-06C48172DBA6}">
  <a:tblStyle styleId="{5A8D1E7F-6481-43B0-B154-06C48172DB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38" d="100"/>
          <a:sy n="138" d="100"/>
        </p:scale>
        <p:origin x="880" y="176"/>
      </p:cViewPr>
      <p:guideLst>
        <p:guide orient="horz" pos="1520"/>
        <p:guide pos="29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5e10e86ed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5e10e86ed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Imagine you and your friends are helping to clean up toys.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5e10e86ed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5e10e86ed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5e10e86ed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5e10e86ed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62ac313f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62ac313f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6066b7d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6066b7d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6066b7d7d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6066b7d7d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5e10e86ed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5e10e86ed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6066b7d7d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6066b7d7d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6066b7d7d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6066b7d7d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5e10e86ed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5e10e86ed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5e10e86ed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5e10e86ed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6066b7d7d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6066b7d7d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s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211300" y="8494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latin typeface="Montserrat"/>
                <a:ea typeface="Montserrat"/>
                <a:cs typeface="Montserrat"/>
                <a:sym typeface="Montserrat"/>
              </a:rPr>
              <a:t>Log Analysis 1</a:t>
            </a:r>
            <a:endParaRPr sz="240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11300" y="1870500"/>
            <a:ext cx="6192600" cy="32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48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  <a:t>RED TEAM</a:t>
            </a:r>
            <a:endParaRPr sz="4800">
              <a:solidFill>
                <a:srgbClr val="CC412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tr" sz="25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tr" sz="2400">
                <a:latin typeface="Montserrat"/>
                <a:ea typeface="Montserrat"/>
                <a:cs typeface="Montserrat"/>
                <a:sym typeface="Montserrat"/>
              </a:rPr>
              <a:t>Demo 1</a:t>
            </a:r>
            <a:br>
              <a:rPr lang="tr" sz="25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tr" sz="25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tr" sz="25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tr" sz="25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tr" sz="2500">
                <a:solidFill>
                  <a:srgbClr val="CC4125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600">
              <a:solidFill>
                <a:srgbClr val="CC4125"/>
              </a:solidFill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145" y="1030175"/>
            <a:ext cx="4721550" cy="3083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197000" y="3550950"/>
            <a:ext cx="434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25.03.2024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3683800" y="33000"/>
            <a:ext cx="42603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Log Parser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262950" y="7815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We use an </a:t>
            </a:r>
            <a:r>
              <a:rPr lang="tr" b="1"/>
              <a:t>asynchronous multi-threading model </a:t>
            </a:r>
            <a:r>
              <a:rPr lang="tr"/>
              <a:t>to process multiple files at the same time. We only need about</a:t>
            </a:r>
            <a:r>
              <a:rPr lang="tr" b="1"/>
              <a:t> 300-400 ms</a:t>
            </a:r>
            <a:r>
              <a:rPr lang="tr"/>
              <a:t> to complete the parsing of </a:t>
            </a:r>
            <a:r>
              <a:rPr lang="tr" b="1"/>
              <a:t>200,000 </a:t>
            </a:r>
            <a:r>
              <a:rPr lang="tr"/>
              <a:t>lines of log data.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50" y="2074900"/>
            <a:ext cx="3211126" cy="240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4275" y="1868875"/>
            <a:ext cx="5379149" cy="268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10</a:t>
            </a:fld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532650" y="1687700"/>
            <a:ext cx="505200" cy="30438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1604100" y="254750"/>
            <a:ext cx="5935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PORTEVENT and TIMEROP Extraction</a:t>
            </a:r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207825" y="1075725"/>
            <a:ext cx="8557200" cy="7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Use</a:t>
            </a:r>
            <a:r>
              <a:rPr lang="tr" b="1"/>
              <a:t> spaces</a:t>
            </a:r>
            <a:r>
              <a:rPr lang="tr"/>
              <a:t> as delimiters to split the string into multiple parts and build a data frame after extraction.</a:t>
            </a:r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11</a:t>
            </a:fld>
            <a:endParaRPr/>
          </a:p>
        </p:txBody>
      </p:sp>
      <p:graphicFrame>
        <p:nvGraphicFramePr>
          <p:cNvPr id="163" name="Google Shape;163;p23"/>
          <p:cNvGraphicFramePr/>
          <p:nvPr/>
        </p:nvGraphicFramePr>
        <p:xfrm>
          <a:off x="192700" y="2531675"/>
          <a:ext cx="8758600" cy="1749550"/>
        </p:xfrm>
        <a:graphic>
          <a:graphicData uri="http://schemas.openxmlformats.org/drawingml/2006/table">
            <a:tbl>
              <a:tblPr>
                <a:noFill/>
                <a:tableStyleId>{5A8D1E7F-6481-43B0-B154-06C48172DBA6}</a:tableStyleId>
              </a:tblPr>
              <a:tblGrid>
                <a:gridCol w="102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1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9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timestamp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component_name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event_type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peer_component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event_description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port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function_name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message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2014/Oct/24 18:34:28.666490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mtc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PORTEVENT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WCG10014_0020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ttcn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53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testcase:WCG100140020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Port dnsInternalPort[1] was started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63" y="1842975"/>
            <a:ext cx="8821086" cy="570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2688750" y="491975"/>
            <a:ext cx="43374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Next Sprint Plan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solidFill>
                  <a:srgbClr val="0D0D0D"/>
                </a:solidFill>
                <a:highlight>
                  <a:srgbClr val="FFFFFF"/>
                </a:highlight>
              </a:rPr>
              <a:t>Refinement of Extraction Algorithm</a:t>
            </a:r>
            <a:br>
              <a:rPr lang="tr" sz="2000">
                <a:solidFill>
                  <a:srgbClr val="0D0D0D"/>
                </a:solidFill>
                <a:highlight>
                  <a:srgbClr val="FFFFFF"/>
                </a:highlight>
              </a:rPr>
            </a:br>
            <a:r>
              <a:rPr lang="tr" sz="2000">
                <a:solidFill>
                  <a:srgbClr val="0D0D0D"/>
                </a:solidFill>
                <a:highlight>
                  <a:srgbClr val="FFFFFF"/>
                </a:highlight>
              </a:rPr>
              <a:t>Structured Log Extraction</a:t>
            </a:r>
            <a:endParaRPr sz="20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body" idx="1"/>
          </p:nvPr>
        </p:nvSpPr>
        <p:spPr>
          <a:xfrm>
            <a:off x="1889575" y="1660450"/>
            <a:ext cx="5187900" cy="24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5200"/>
              <a:t>THANKS</a:t>
            </a:r>
            <a:endParaRPr sz="5200"/>
          </a:p>
        </p:txBody>
      </p:sp>
      <p:sp>
        <p:nvSpPr>
          <p:cNvPr id="177" name="Google Shape;177;p2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114725" y="2507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Team members, roles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114725" y="2018951"/>
            <a:ext cx="8222100" cy="32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 dirty="0">
                <a:latin typeface="Lato"/>
                <a:ea typeface="Lato"/>
                <a:cs typeface="Lato"/>
                <a:sym typeface="Lato"/>
              </a:rPr>
              <a:t>Nurlan Yagublu - Scrum Master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altLang="zh-CN" sz="2200" dirty="0">
                <a:latin typeface="Lato"/>
                <a:ea typeface="Lato"/>
                <a:cs typeface="Lato"/>
                <a:sym typeface="Lato"/>
              </a:rPr>
              <a:t>Siyu Chen</a:t>
            </a:r>
            <a:r>
              <a:rPr lang="tr" sz="2200" dirty="0">
                <a:latin typeface="Lato"/>
                <a:ea typeface="Lato"/>
                <a:cs typeface="Lato"/>
                <a:sym typeface="Lato"/>
              </a:rPr>
              <a:t> - Product Owner</a:t>
            </a:r>
          </a:p>
          <a:p>
            <a:pPr marL="0" indent="0"/>
            <a:r>
              <a:rPr lang="tr" altLang="zh-CN" sz="2200" dirty="0">
                <a:latin typeface="Lato"/>
                <a:ea typeface="Lato"/>
                <a:cs typeface="Lato"/>
                <a:sym typeface="Lato"/>
              </a:rPr>
              <a:t>Nazrin Ibadli - Developer</a:t>
            </a:r>
            <a:r>
              <a:rPr lang="tr" sz="2200" dirty="0">
                <a:latin typeface="Lato"/>
                <a:ea typeface="Lato"/>
                <a:cs typeface="Lato"/>
                <a:sym typeface="Lato"/>
              </a:rPr>
              <a:t> 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 dirty="0">
                <a:latin typeface="Lato"/>
                <a:ea typeface="Lato"/>
                <a:cs typeface="Lato"/>
                <a:sym typeface="Lato"/>
              </a:rPr>
              <a:t>Fei Wang - Developer </a:t>
            </a:r>
            <a:endParaRPr sz="22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 dirty="0">
                <a:latin typeface="Lato"/>
                <a:ea typeface="Lato"/>
                <a:cs typeface="Lato"/>
                <a:sym typeface="Lato"/>
              </a:rPr>
              <a:t>Zebai Tian - Tester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600" y="2018950"/>
            <a:ext cx="3656400" cy="312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982450" y="110000"/>
            <a:ext cx="33951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Team Collaboration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9050"/>
            <a:ext cx="9065326" cy="4098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3238350" y="164075"/>
            <a:ext cx="26673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Sprint Plan	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4482"/>
            <a:ext cx="9144001" cy="402978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>
                <a:solidFill>
                  <a:srgbClr val="000000"/>
                </a:solidFill>
              </a:rPr>
              <a:t>Project Overview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2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 b="1"/>
              <a:t>Description</a:t>
            </a:r>
            <a:br>
              <a:rPr lang="tr" b="1"/>
            </a:br>
            <a:r>
              <a:rPr lang="tr" sz="1500">
                <a:solidFill>
                  <a:srgbClr val="0D0D0D"/>
                </a:solidFill>
                <a:highlight>
                  <a:srgbClr val="FFFFFF"/>
                </a:highlight>
              </a:rPr>
              <a:t>The Log Analysis 1 project  involves parsing log files to extract structured data. The main goal is to analyze log entries with keywords like PORTEVENT and TIMEROP.</a:t>
            </a:r>
            <a:br>
              <a:rPr lang="tr" sz="1500">
                <a:solidFill>
                  <a:srgbClr val="0D0D0D"/>
                </a:solidFill>
                <a:highlight>
                  <a:srgbClr val="FFFFFF"/>
                </a:highlight>
              </a:rPr>
            </a:br>
            <a:br>
              <a:rPr lang="tr" sz="1500">
                <a:solidFill>
                  <a:srgbClr val="0D0D0D"/>
                </a:solidFill>
                <a:highlight>
                  <a:srgbClr val="FFFFFF"/>
                </a:highlight>
              </a:rPr>
            </a:br>
            <a:r>
              <a:rPr lang="tr" sz="2000" b="1">
                <a:solidFill>
                  <a:srgbClr val="0D0D0D"/>
                </a:solidFill>
                <a:highlight>
                  <a:srgbClr val="FFFFFF"/>
                </a:highlight>
              </a:rPr>
              <a:t>Key Objective</a:t>
            </a:r>
            <a:br>
              <a:rPr lang="tr" sz="2000">
                <a:solidFill>
                  <a:srgbClr val="0D0D0D"/>
                </a:solidFill>
                <a:highlight>
                  <a:srgbClr val="FFFFFF"/>
                </a:highlight>
              </a:rPr>
            </a:br>
            <a:r>
              <a:rPr lang="tr" sz="1500">
                <a:solidFill>
                  <a:srgbClr val="0D0D0D"/>
                </a:solidFill>
                <a:highlight>
                  <a:srgbClr val="FFFFFF"/>
                </a:highlight>
              </a:rPr>
              <a:t>Extract data from log files, focusing on lines containing PORTEVENT and TIMEROP, to understand system communication and behavior.</a:t>
            </a:r>
            <a:br>
              <a:rPr lang="tr" sz="1500">
                <a:solidFill>
                  <a:srgbClr val="0D0D0D"/>
                </a:solidFill>
                <a:highlight>
                  <a:srgbClr val="FFFFFF"/>
                </a:highlight>
              </a:rPr>
            </a:br>
            <a:br>
              <a:rPr lang="tr" sz="1500">
                <a:solidFill>
                  <a:srgbClr val="0D0D0D"/>
                </a:solidFill>
                <a:highlight>
                  <a:srgbClr val="FFFFFF"/>
                </a:highlight>
              </a:rPr>
            </a:br>
            <a:r>
              <a:rPr lang="tr" sz="2000" b="1">
                <a:solidFill>
                  <a:srgbClr val="000000"/>
                </a:solidFill>
                <a:highlight>
                  <a:srgbClr val="FFFFFF"/>
                </a:highlight>
              </a:rPr>
              <a:t>User Story:</a:t>
            </a:r>
            <a:br>
              <a:rPr lang="tr" sz="2172" b="1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tr" sz="1500">
                <a:solidFill>
                  <a:srgbClr val="0D0D0D"/>
                </a:solidFill>
                <a:highlight>
                  <a:srgbClr val="FFFFFF"/>
                </a:highlight>
              </a:rPr>
              <a:t>As a developer, I aim to parse log files containing PORTEVENT and TIMEROP entries to extract structured data. This will enable me to comprehensively analyze system communication and behavior.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Backlog &amp; Communication &amp; Sprint Planning </a:t>
            </a: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45234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" sz="1500">
                <a:solidFill>
                  <a:srgbClr val="0D0D0D"/>
                </a:solidFill>
                <a:highlight>
                  <a:srgbClr val="FFFFFF"/>
                </a:highlight>
              </a:rPr>
              <a:t>Product Owner's Overview</a:t>
            </a:r>
            <a:br>
              <a:rPr lang="tr" sz="1500">
                <a:solidFill>
                  <a:srgbClr val="0D0D0D"/>
                </a:solidFill>
                <a:highlight>
                  <a:srgbClr val="FFFFFF"/>
                </a:highlight>
              </a:rPr>
            </a:br>
            <a:r>
              <a:rPr lang="tr" sz="1500">
                <a:solidFill>
                  <a:srgbClr val="0D0D0D"/>
                </a:solidFill>
                <a:highlight>
                  <a:srgbClr val="FFFFFF"/>
                </a:highlight>
              </a:rPr>
              <a:t>Managing the Project Backlog</a:t>
            </a:r>
            <a:br>
              <a:rPr lang="tr" sz="1500">
                <a:solidFill>
                  <a:srgbClr val="0D0D0D"/>
                </a:solidFill>
                <a:highlight>
                  <a:srgbClr val="FFFFFF"/>
                </a:highlight>
              </a:rPr>
            </a:br>
            <a:r>
              <a:rPr lang="tr" sz="1500">
                <a:solidFill>
                  <a:srgbClr val="0D0D0D"/>
                </a:solidFill>
                <a:highlight>
                  <a:srgbClr val="FFFFFF"/>
                </a:highlight>
              </a:rPr>
              <a:t>Facilitating Sprint Planning and Review</a:t>
            </a:r>
            <a:br>
              <a:rPr lang="tr" sz="1500">
                <a:solidFill>
                  <a:srgbClr val="0D0D0D"/>
                </a:solidFill>
                <a:highlight>
                  <a:srgbClr val="FFFFFF"/>
                </a:highlight>
              </a:rPr>
            </a:br>
            <a:r>
              <a:rPr lang="tr" sz="1500">
                <a:solidFill>
                  <a:srgbClr val="0D0D0D"/>
                </a:solidFill>
                <a:highlight>
                  <a:srgbClr val="FFFFFF"/>
                </a:highlight>
              </a:rPr>
              <a:t>Driving Collaboration and Communication</a:t>
            </a:r>
            <a:endParaRPr sz="150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209225" y="1465775"/>
            <a:ext cx="8520600" cy="39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/>
              <a:t>Simple value case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2000"/>
              <a:t>PORTEVENT and TIMEROP value extraction</a:t>
            </a:r>
            <a:endParaRPr sz="200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2463800" y="343150"/>
            <a:ext cx="47943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Development Environment 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IDE: RustRover (</a:t>
            </a:r>
            <a:r>
              <a:rPr lang="tr" u="sng">
                <a:solidFill>
                  <a:schemeClr val="hlink"/>
                </a:solidFill>
                <a:hlinkClick r:id="rId3"/>
              </a:rPr>
              <a:t>https://www.jetbrains.com/rust/</a:t>
            </a:r>
            <a:r>
              <a:rPr lang="tr"/>
              <a:t>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Platform: Macos 13.0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Programming Language: Rust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Version Control: Git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Remote Version Control Rep: Github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CI／CD: Github Action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3755700" y="362075"/>
            <a:ext cx="1632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CI/CD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311700" y="11973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We use Github Action as the CI/CD tool for this project. When a developer pushes a new commit, the pipeline will be triggered to complete the automated build.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pipeline:</a:t>
            </a:r>
            <a:r>
              <a:rPr lang="tr" b="1"/>
              <a:t>https://github.com/bytemaker-io/log-parser/blob/main/.github/workflows/rust-build.yml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When the developer is ready to release a new version, it will perform the entire release process, such as compilation, testing, packaging, compression, and uploading.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pipeline:</a:t>
            </a:r>
            <a:r>
              <a:rPr lang="tr" b="1"/>
              <a:t>https://github.com/bytemaker-io/log-parser/blob/main/.github/workflows/release.yml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384A0C13BA5CB549958DDCEBF61777AC" ma:contentTypeVersion="6" ma:contentTypeDescription="Új dokumentum létrehozása." ma:contentTypeScope="" ma:versionID="0c1da24e31c9b447dba70aab989d1918">
  <xsd:schema xmlns:xsd="http://www.w3.org/2001/XMLSchema" xmlns:xs="http://www.w3.org/2001/XMLSchema" xmlns:p="http://schemas.microsoft.com/office/2006/metadata/properties" xmlns:ns2="8c49181c-9bc5-49c8-b566-084ec38a40c2" xmlns:ns3="99906124-5759-491b-9232-2508d5c0b895" targetNamespace="http://schemas.microsoft.com/office/2006/metadata/properties" ma:root="true" ma:fieldsID="2ea5373d7d9a86380cada8225410a670" ns2:_="" ns3:_="">
    <xsd:import namespace="8c49181c-9bc5-49c8-b566-084ec38a40c2"/>
    <xsd:import namespace="99906124-5759-491b-9232-2508d5c0b8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49181c-9bc5-49c8-b566-084ec38a40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906124-5759-491b-9232-2508d5c0b89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4245F9-5975-4BF0-A888-77A1485701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63363EB-C301-49EC-A1C7-F9CF08C8CA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49181c-9bc5-49c8-b566-084ec38a40c2"/>
    <ds:schemaRef ds:uri="99906124-5759-491b-9232-2508d5c0b8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4775DA-5067-445B-BF69-DDA2B98C75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Macintosh PowerPoint</Application>
  <PresentationFormat>全屏显示(16:9)</PresentationFormat>
  <Paragraphs>65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Montserrat</vt:lpstr>
      <vt:lpstr>Lato</vt:lpstr>
      <vt:lpstr>Roboto</vt:lpstr>
      <vt:lpstr>Arial</vt:lpstr>
      <vt:lpstr>Geometric</vt:lpstr>
      <vt:lpstr>Log Analysis 1</vt:lpstr>
      <vt:lpstr>Team members, roles</vt:lpstr>
      <vt:lpstr>Team Collaboration</vt:lpstr>
      <vt:lpstr>Sprint Plan </vt:lpstr>
      <vt:lpstr>Project Overview </vt:lpstr>
      <vt:lpstr>Backlog &amp; Communication &amp; Sprint Planning </vt:lpstr>
      <vt:lpstr>PowerPoint 演示文稿</vt:lpstr>
      <vt:lpstr>Development Environment </vt:lpstr>
      <vt:lpstr>CI/CD</vt:lpstr>
      <vt:lpstr>Log Parser</vt:lpstr>
      <vt:lpstr>PORTEVENT and TIMEROP Extraction</vt:lpstr>
      <vt:lpstr>Next Sprint Plan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Stella Chen</cp:lastModifiedBy>
  <cp:revision>2</cp:revision>
  <dcterms:modified xsi:type="dcterms:W3CDTF">2023-11-14T16:46:33Z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0x010100384A0C13BA5CB549958DDCEBF61777AC</vt:lpwstr>
  </property>
</Properties>
</file>