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0" r:id="rId4"/>
    <p:sldId id="262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48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39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3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9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59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1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8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7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5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5.m4a"/><Relationship Id="rId7" Type="http://schemas.openxmlformats.org/officeDocument/2006/relationships/image" Target="../media/image2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65" y="2086017"/>
            <a:ext cx="6075872" cy="1190870"/>
          </a:xfrm>
        </p:spPr>
      </p:pic>
      <p:sp>
        <p:nvSpPr>
          <p:cNvPr id="5" name="TextBox 4"/>
          <p:cNvSpPr txBox="1"/>
          <p:nvPr/>
        </p:nvSpPr>
        <p:spPr>
          <a:xfrm>
            <a:off x="4042914" y="385600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onsolas" panose="020B0609020204030204" pitchFamily="49" charset="0"/>
              </a:rPr>
              <a:t>Test document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914" y="6441056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92D050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888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FF5D5D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FF5D5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826" y="57461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080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2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15"/>
    </mc:Choice>
    <mc:Fallback>
      <p:transition spd="slow" advTm="4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15065" y="2086017"/>
            <a:ext cx="6075872" cy="1190870"/>
          </a:xfrm>
        </p:spPr>
      </p:pic>
      <p:sp>
        <p:nvSpPr>
          <p:cNvPr id="5" name="TextBox 4"/>
          <p:cNvSpPr txBox="1"/>
          <p:nvPr/>
        </p:nvSpPr>
        <p:spPr>
          <a:xfrm>
            <a:off x="4042914" y="385600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onsolas" panose="020B0609020204030204" pitchFamily="49" charset="0"/>
              </a:rPr>
              <a:t>Test document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914" y="6441056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92D050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888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FF5D5D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FF5D5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826" y="57461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080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37203"/>
      </p:ext>
    </p:extLst>
  </p:cSld>
  <p:clrMapOvr>
    <a:masterClrMapping/>
  </p:clrMapOvr>
  <p:transition spd="slow" advTm="320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65" y="2086017"/>
            <a:ext cx="6075872" cy="1190870"/>
          </a:xfrm>
        </p:spPr>
      </p:pic>
      <p:sp>
        <p:nvSpPr>
          <p:cNvPr id="5" name="TextBox 4"/>
          <p:cNvSpPr txBox="1"/>
          <p:nvPr/>
        </p:nvSpPr>
        <p:spPr>
          <a:xfrm>
            <a:off x="4042914" y="385600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onsolas" panose="020B0609020204030204" pitchFamily="49" charset="0"/>
              </a:rPr>
              <a:t>Test document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914" y="6441056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92D050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888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FF5D5D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FF5D5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826" y="57461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80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928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72"/>
    </mc:Choice>
    <mc:Fallback>
      <p:transition spd="slow" advTm="38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65" y="2086017"/>
            <a:ext cx="6075872" cy="1190870"/>
          </a:xfrm>
        </p:spPr>
      </p:pic>
      <p:sp>
        <p:nvSpPr>
          <p:cNvPr id="5" name="TextBox 4"/>
          <p:cNvSpPr txBox="1"/>
          <p:nvPr/>
        </p:nvSpPr>
        <p:spPr>
          <a:xfrm>
            <a:off x="4042914" y="385600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onsolas" panose="020B0609020204030204" pitchFamily="49" charset="0"/>
              </a:rPr>
              <a:t>Test document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914" y="6441056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92D050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888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FF5D5D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FF5D5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826" y="57461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audio tes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48201" y="4723597"/>
            <a:ext cx="609600" cy="60960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080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5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87"/>
    </mc:Choice>
    <mc:Fallback>
      <p:transition spd="slow" advTm="85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7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046" objId="2"/>
        <p14:stopEvt time="7691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32</Words>
  <Application>Microsoft Office PowerPoint</Application>
  <PresentationFormat>A4 Paper (210x297 mm)</PresentationFormat>
  <Paragraphs>16</Paragraphs>
  <Slides>4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David (MACSBIO)</dc:creator>
  <cp:lastModifiedBy>Barnett, David (MACSBIO)</cp:lastModifiedBy>
  <cp:revision>5</cp:revision>
  <dcterms:created xsi:type="dcterms:W3CDTF">2020-09-24T06:38:24Z</dcterms:created>
  <dcterms:modified xsi:type="dcterms:W3CDTF">2020-09-24T06:55:09Z</dcterms:modified>
</cp:coreProperties>
</file>