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3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48201" y="47235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32</Words>
  <Application>Microsoft Office PowerPoint</Application>
  <PresentationFormat>A4 Paper (210x297 mm)</PresentationFormat>
  <Paragraphs>16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David (MACSBIO)</dc:creator>
  <cp:lastModifiedBy>Barnett, David (MACSBIO)</cp:lastModifiedBy>
  <cp:revision>4</cp:revision>
  <dcterms:created xsi:type="dcterms:W3CDTF">2020-09-24T06:38:24Z</dcterms:created>
  <dcterms:modified xsi:type="dcterms:W3CDTF">2020-09-24T09:29:11Z</dcterms:modified>
</cp:coreProperties>
</file>