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0" r:id="rId6"/>
    <p:sldId id="264" r:id="rId7"/>
    <p:sldId id="265" r:id="rId8"/>
    <p:sldId id="261" r:id="rId9"/>
    <p:sldId id="262" r:id="rId10"/>
    <p:sldId id="263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0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10/1/2018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10/1/2018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10/1/2018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10/1/2018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10/1/2018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 the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Proton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F005-5078-4CE9-B2D6-20BBB587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optimization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6B88-B70E-4612-BFB0-B2918CE7C3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Incredibly large dataset</a:t>
            </a:r>
          </a:p>
          <a:p>
            <a:r>
              <a:rPr lang="en-US" dirty="0"/>
              <a:t>Build data staging algorithms in “C” now they are understood</a:t>
            </a:r>
          </a:p>
          <a:p>
            <a:r>
              <a:rPr lang="en-US" dirty="0"/>
              <a:t>Create cloud based sub-datasets</a:t>
            </a:r>
          </a:p>
          <a:p>
            <a:r>
              <a:rPr lang="en-US" dirty="0"/>
              <a:t>Parallelize processing with job queuing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2636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Diverse team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Significant Subject Mater Exports</a:t>
            </a:r>
          </a:p>
          <a:p>
            <a:pPr lvl="0"/>
            <a:r>
              <a:rPr lang="en-US" dirty="0"/>
              <a:t>Developers</a:t>
            </a:r>
          </a:p>
          <a:p>
            <a:pPr lvl="0"/>
            <a:r>
              <a:rPr lang="en-US" dirty="0"/>
              <a:t>Data Engineers</a:t>
            </a:r>
          </a:p>
          <a:p>
            <a:pPr lvl="0"/>
            <a:r>
              <a:rPr lang="en-US" dirty="0"/>
              <a:t>Data Visualization</a:t>
            </a:r>
          </a:p>
          <a:p>
            <a:pPr lvl="0"/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8DE0-D3D3-42A7-97EA-2AB802DA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4F30-D390-49C3-8225-5CBD707885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Most work done on Jupyter Notebook in High GPU machine</a:t>
            </a:r>
          </a:p>
          <a:p>
            <a:r>
              <a:rPr lang="en-US" dirty="0"/>
              <a:t>Some analysis done in local C# application</a:t>
            </a:r>
          </a:p>
        </p:txBody>
      </p:sp>
    </p:spTree>
    <p:extLst>
      <p:ext uri="{BB962C8B-B14F-4D97-AF65-F5344CB8AC3E}">
        <p14:creationId xmlns:p14="http://schemas.microsoft.com/office/powerpoint/2010/main" val="10857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A209-1248-4734-80E7-FBBAFA51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1B50-A996-4857-8A7F-462D847715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incredibly complicated problem</a:t>
            </a:r>
          </a:p>
          <a:p>
            <a:r>
              <a:rPr lang="en-US" dirty="0"/>
              <a:t>Just enough time to understand magnitude of the problem start coming up with solution</a:t>
            </a:r>
          </a:p>
          <a:p>
            <a:r>
              <a:rPr lang="en-US" dirty="0"/>
              <a:t>Our diverse background in the team was incredibly valuable</a:t>
            </a:r>
          </a:p>
        </p:txBody>
      </p:sp>
    </p:spTree>
    <p:extLst>
      <p:ext uri="{BB962C8B-B14F-4D97-AF65-F5344CB8AC3E}">
        <p14:creationId xmlns:p14="http://schemas.microsoft.com/office/powerpoint/2010/main" val="38232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C9D6-6103-4A85-87E1-183CC5A8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0475-731C-4B75-AD18-E61624ECD9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sake of exercise, worked with Zone 17 only</a:t>
            </a:r>
          </a:p>
          <a:p>
            <a:r>
              <a:rPr lang="en-US" dirty="0"/>
              <a:t>Scrubbed the Data (provide details)</a:t>
            </a:r>
          </a:p>
          <a:p>
            <a:r>
              <a:rPr lang="en-US" dirty="0"/>
              <a:t>Created a Directory Structure for each Vessel and its tracks (wording) (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/time)</a:t>
            </a:r>
          </a:p>
          <a:p>
            <a:r>
              <a:rPr lang="en-US" dirty="0"/>
              <a:t>Broke the data into 15 minute time slices</a:t>
            </a:r>
          </a:p>
          <a:p>
            <a:r>
              <a:rPr lang="en-US" dirty="0"/>
              <a:t>Broke those 15 minute time slices into a 3D matrix</a:t>
            </a:r>
          </a:p>
          <a:p>
            <a:pPr lvl="1"/>
            <a:r>
              <a:rPr lang="en-US" dirty="0"/>
              <a:t>X = Longitude</a:t>
            </a:r>
          </a:p>
          <a:p>
            <a:pPr lvl="1"/>
            <a:r>
              <a:rPr lang="en-US" dirty="0"/>
              <a:t>Y = Latitude</a:t>
            </a:r>
          </a:p>
          <a:p>
            <a:pPr lvl="1"/>
            <a:r>
              <a:rPr lang="en-US" dirty="0"/>
              <a:t>Z = Time</a:t>
            </a:r>
          </a:p>
          <a:p>
            <a:r>
              <a:rPr lang="en-US" dirty="0"/>
              <a:t>Each cell contains a manageable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4B2E-D81A-4B9B-ADE6-820FEC46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 approach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15D8-9878-4084-8B41-C3F5D52FCC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Sorted each cell by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/time/MMSI</a:t>
            </a:r>
          </a:p>
          <a:p>
            <a:r>
              <a:rPr lang="en-US" dirty="0"/>
              <a:t>Doing Time Series Analysis look at points where MMSI changed with 5 minutes, but Lat/Lon Relatively close</a:t>
            </a:r>
          </a:p>
          <a:p>
            <a:r>
              <a:rPr lang="en-US" dirty="0"/>
              <a:t>Produced MMSI Pairs and Time Stamps of potential COLREG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F2CA-B61F-491B-B8F6-1FBD2044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POTENTIAL COLREG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5D64-7F4A-4929-A4FB-6AF9252049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Find our MMSI Pairs and Time Stamp</a:t>
            </a:r>
          </a:p>
          <a:p>
            <a:r>
              <a:rPr lang="en-US" dirty="0"/>
              <a:t>Find both vessel tracks by MMSI Numbers and 1 +/- hour window on those tracks</a:t>
            </a:r>
          </a:p>
          <a:p>
            <a:r>
              <a:rPr lang="en-US" dirty="0"/>
              <a:t>Pass to algorithm for XXXX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DE81-8554-4676-85DB-7E30BB59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D5A3-6A5A-4265-B972-89A0E49591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Time Slice for Lat/Lon</a:t>
            </a:r>
          </a:p>
        </p:txBody>
      </p:sp>
    </p:spTree>
    <p:extLst>
      <p:ext uri="{BB962C8B-B14F-4D97-AF65-F5344CB8AC3E}">
        <p14:creationId xmlns:p14="http://schemas.microsoft.com/office/powerpoint/2010/main" val="29466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3668-B022-4E00-874B-E29DC909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1E14D-8126-430D-A3D7-9F15214F7F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COLREG interactions</a:t>
            </a:r>
          </a:p>
        </p:txBody>
      </p:sp>
    </p:spTree>
    <p:extLst>
      <p:ext uri="{BB962C8B-B14F-4D97-AF65-F5344CB8AC3E}">
        <p14:creationId xmlns:p14="http://schemas.microsoft.com/office/powerpoint/2010/main" val="19317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9AB60E2667234D86C5C3332C7B19F4" ma:contentTypeVersion="5" ma:contentTypeDescription="Create a new document." ma:contentTypeScope="" ma:versionID="6dfaefce6aa7033530945e08147ffedd">
  <xsd:schema xmlns:xsd="http://www.w3.org/2001/XMLSchema" xmlns:xs="http://www.w3.org/2001/XMLSchema" xmlns:p="http://schemas.microsoft.com/office/2006/metadata/properties" xmlns:ns2="82a52f7a-25b9-4b33-a4cb-161c43b0ead9" targetNamespace="http://schemas.microsoft.com/office/2006/metadata/properties" ma:root="true" ma:fieldsID="554489212dd69eda499443737f27dabe" ns2:_="">
    <xsd:import namespace="82a52f7a-25b9-4b33-a4cb-161c43b0ea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a52f7a-25b9-4b33-a4cb-161c43b0e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E7AFCC-CE78-4C8C-A8EE-44B4D73E8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a52f7a-25b9-4b33-a4cb-161c43b0ea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82a52f7a-25b9-4b33-a4cb-161c43b0ead9"/>
  </ds:schemaRefs>
</ds:datastoreItem>
</file>

<file path=customXml/itemProps3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0</TotalTime>
  <Words>259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Ocean design template</vt:lpstr>
      <vt:lpstr>Hack the machine</vt:lpstr>
      <vt:lpstr>Diverse team</vt:lpstr>
      <vt:lpstr>tooling</vt:lpstr>
      <vt:lpstr>Problem space</vt:lpstr>
      <vt:lpstr>Data filtering approach</vt:lpstr>
      <vt:lpstr>Data filtering approach (cont)</vt:lpstr>
      <vt:lpstr>Analyzing POTENTIAL COLREG interactions</vt:lpstr>
      <vt:lpstr>Data visualization</vt:lpstr>
      <vt:lpstr>Data visualization</vt:lpstr>
      <vt:lpstr>Possible optimization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machine</dc:title>
  <dc:creator>Kevin D. Wolf</dc:creator>
  <cp:lastModifiedBy>Kevin D. Wolf</cp:lastModifiedBy>
  <cp:revision>4</cp:revision>
  <dcterms:created xsi:type="dcterms:W3CDTF">2018-09-23T14:29:42Z</dcterms:created>
  <dcterms:modified xsi:type="dcterms:W3CDTF">2018-10-01T11:48:54Z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0x010100AB9AB60E2667234D86C5C3332C7B19F4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