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4229" r:id="rId5"/>
    <p:sldMasterId id="2147484325" r:id="rId6"/>
    <p:sldMasterId id="2147483777" r:id="rId7"/>
  </p:sldMasterIdLst>
  <p:notesMasterIdLst>
    <p:notesMasterId r:id="rId24"/>
  </p:notesMasterIdLst>
  <p:sldIdLst>
    <p:sldId id="256" r:id="rId8"/>
    <p:sldId id="272" r:id="rId9"/>
    <p:sldId id="273" r:id="rId10"/>
    <p:sldId id="274" r:id="rId11"/>
    <p:sldId id="289" r:id="rId12"/>
    <p:sldId id="290" r:id="rId13"/>
    <p:sldId id="258" r:id="rId14"/>
    <p:sldId id="299" r:id="rId15"/>
    <p:sldId id="291" r:id="rId16"/>
    <p:sldId id="271" r:id="rId17"/>
    <p:sldId id="292" r:id="rId18"/>
    <p:sldId id="293" r:id="rId19"/>
    <p:sldId id="257" r:id="rId20"/>
    <p:sldId id="329" r:id="rId21"/>
    <p:sldId id="330" r:id="rId22"/>
    <p:sldId id="32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5"/>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F2C96E-AE89-4928-A1E2-D19EBF09A72A}" v="5" dt="2020-07-22T20:34:58.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87" autoAdjust="0"/>
    <p:restoredTop sz="65691" autoAdjust="0"/>
  </p:normalViewPr>
  <p:slideViewPr>
    <p:cSldViewPr snapToGrid="0">
      <p:cViewPr varScale="1">
        <p:scale>
          <a:sx n="73" d="100"/>
          <a:sy n="73" d="100"/>
        </p:scale>
        <p:origin x="1059"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79351D98-5FC1-4BB5-B13C-F4F33B77D489}"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494298C5-DD0E-4FEB-99DE-AE51BE932682}">
      <dgm:prSet/>
      <dgm:spPr/>
      <dgm:t>
        <a:bodyPr/>
        <a:lstStyle/>
        <a:p>
          <a:pPr>
            <a:defRPr cap="all"/>
          </a:pPr>
          <a:r>
            <a:rPr lang="en-US" dirty="0"/>
            <a:t>Series Schedule</a:t>
          </a:r>
        </a:p>
      </dgm:t>
    </dgm:pt>
    <dgm:pt modelId="{7D591B97-7876-4843-ADB2-E431B8BCBDCF}" type="parTrans" cxnId="{C683D2FB-7711-403C-B6DC-A6A5856C29A8}">
      <dgm:prSet/>
      <dgm:spPr/>
      <dgm:t>
        <a:bodyPr/>
        <a:lstStyle/>
        <a:p>
          <a:endParaRPr lang="en-US"/>
        </a:p>
      </dgm:t>
    </dgm:pt>
    <dgm:pt modelId="{173D97FE-6EE4-49C6-8665-979863DFF76A}" type="sibTrans" cxnId="{C683D2FB-7711-403C-B6DC-A6A5856C29A8}">
      <dgm:prSet/>
      <dgm:spPr/>
      <dgm:t>
        <a:bodyPr/>
        <a:lstStyle/>
        <a:p>
          <a:endParaRPr lang="en-US"/>
        </a:p>
      </dgm:t>
    </dgm:pt>
    <dgm:pt modelId="{34E6C1CA-EFA9-4437-A676-C6E6844BE0B2}">
      <dgm:prSet/>
      <dgm:spPr/>
      <dgm:t>
        <a:bodyPr/>
        <a:lstStyle/>
        <a:p>
          <a:pPr>
            <a:defRPr cap="all"/>
          </a:pPr>
          <a:r>
            <a:rPr lang="en-US"/>
            <a:t>Speaker Introduction</a:t>
          </a:r>
        </a:p>
      </dgm:t>
    </dgm:pt>
    <dgm:pt modelId="{F8398238-450F-4B53-8D2B-30016BE111CD}" type="parTrans" cxnId="{9D793DF9-D015-4AAC-B97F-803C87404352}">
      <dgm:prSet/>
      <dgm:spPr/>
      <dgm:t>
        <a:bodyPr/>
        <a:lstStyle/>
        <a:p>
          <a:endParaRPr lang="en-US"/>
        </a:p>
      </dgm:t>
    </dgm:pt>
    <dgm:pt modelId="{0E4DBA09-868F-4B57-B044-8363F296271F}" type="sibTrans" cxnId="{9D793DF9-D015-4AAC-B97F-803C87404352}">
      <dgm:prSet/>
      <dgm:spPr/>
      <dgm:t>
        <a:bodyPr/>
        <a:lstStyle/>
        <a:p>
          <a:endParaRPr lang="en-US"/>
        </a:p>
      </dgm:t>
    </dgm:pt>
    <dgm:pt modelId="{4B19F64A-E219-4C1C-9C5A-434E36B9BA03}">
      <dgm:prSet/>
      <dgm:spPr/>
      <dgm:t>
        <a:bodyPr/>
        <a:lstStyle/>
        <a:p>
          <a:pPr>
            <a:defRPr cap="all"/>
          </a:pPr>
          <a:r>
            <a:rPr lang="en-US"/>
            <a:t>Feedback Loop</a:t>
          </a:r>
        </a:p>
      </dgm:t>
    </dgm:pt>
    <dgm:pt modelId="{6BCE641E-47F6-4ED9-AFA4-630C2B8B4F5C}" type="parTrans" cxnId="{68B1AAAD-E7FE-4904-A22E-8D13BA731F95}">
      <dgm:prSet/>
      <dgm:spPr/>
      <dgm:t>
        <a:bodyPr/>
        <a:lstStyle/>
        <a:p>
          <a:endParaRPr lang="en-US"/>
        </a:p>
      </dgm:t>
    </dgm:pt>
    <dgm:pt modelId="{5F298059-A701-4BF2-AEBC-3871DD899D1D}" type="sibTrans" cxnId="{68B1AAAD-E7FE-4904-A22E-8D13BA731F95}">
      <dgm:prSet/>
      <dgm:spPr/>
      <dgm:t>
        <a:bodyPr/>
        <a:lstStyle/>
        <a:p>
          <a:endParaRPr lang="en-US"/>
        </a:p>
      </dgm:t>
    </dgm:pt>
    <dgm:pt modelId="{2B1FE884-4C74-46C3-9D6F-8D5D1778DEFF}">
      <dgm:prSet/>
      <dgm:spPr/>
      <dgm:t>
        <a:bodyPr/>
        <a:lstStyle/>
        <a:p>
          <a:pPr>
            <a:defRPr cap="all"/>
          </a:pPr>
          <a:r>
            <a:rPr lang="en-US" dirty="0"/>
            <a:t>Expectations</a:t>
          </a:r>
        </a:p>
      </dgm:t>
    </dgm:pt>
    <dgm:pt modelId="{943CA604-D2B6-4B39-8903-19496FA6EFA4}" type="parTrans" cxnId="{376FCE0A-69EF-477E-9F16-98FFCB921FB2}">
      <dgm:prSet/>
      <dgm:spPr/>
      <dgm:t>
        <a:bodyPr/>
        <a:lstStyle/>
        <a:p>
          <a:endParaRPr lang="en-US"/>
        </a:p>
      </dgm:t>
    </dgm:pt>
    <dgm:pt modelId="{56A13897-3B8F-4B99-9A35-4E3EF0F33841}" type="sibTrans" cxnId="{376FCE0A-69EF-477E-9F16-98FFCB921FB2}">
      <dgm:prSet/>
      <dgm:spPr/>
      <dgm:t>
        <a:bodyPr/>
        <a:lstStyle/>
        <a:p>
          <a:endParaRPr lang="en-US"/>
        </a:p>
      </dgm:t>
    </dgm:pt>
    <dgm:pt modelId="{1DC5E6D8-1E0A-43E6-A80E-A32D99E78D56}">
      <dgm:prSet/>
      <dgm:spPr/>
      <dgm:t>
        <a:bodyPr/>
        <a:lstStyle/>
        <a:p>
          <a:pPr>
            <a:defRPr cap="all"/>
          </a:pPr>
          <a:r>
            <a:rPr lang="en-US" dirty="0"/>
            <a:t>Open Mic</a:t>
          </a:r>
        </a:p>
      </dgm:t>
    </dgm:pt>
    <dgm:pt modelId="{39914FF0-DC69-47EE-8CBC-F4C230D9D61C}" type="parTrans" cxnId="{E3AD5670-4BA6-496F-ACC4-3A2B98A9BD3C}">
      <dgm:prSet/>
      <dgm:spPr/>
      <dgm:t>
        <a:bodyPr/>
        <a:lstStyle/>
        <a:p>
          <a:endParaRPr lang="en-US"/>
        </a:p>
      </dgm:t>
    </dgm:pt>
    <dgm:pt modelId="{E7360E70-0366-4299-9C22-29086CEE5F08}" type="sibTrans" cxnId="{E3AD5670-4BA6-496F-ACC4-3A2B98A9BD3C}">
      <dgm:prSet/>
      <dgm:spPr/>
      <dgm:t>
        <a:bodyPr/>
        <a:lstStyle/>
        <a:p>
          <a:endParaRPr lang="en-US"/>
        </a:p>
      </dgm:t>
    </dgm:pt>
    <dgm:pt modelId="{7E92C2B5-EE84-4C47-A86F-34CC5EA3BCC7}" type="pres">
      <dgm:prSet presAssocID="{79351D98-5FC1-4BB5-B13C-F4F33B77D489}" presName="root" presStyleCnt="0">
        <dgm:presLayoutVars>
          <dgm:dir/>
          <dgm:resizeHandles val="exact"/>
        </dgm:presLayoutVars>
      </dgm:prSet>
      <dgm:spPr/>
    </dgm:pt>
    <dgm:pt modelId="{B9B5BE41-29F7-4384-93D4-7A6797ACA969}" type="pres">
      <dgm:prSet presAssocID="{494298C5-DD0E-4FEB-99DE-AE51BE932682}" presName="compNode" presStyleCnt="0"/>
      <dgm:spPr/>
    </dgm:pt>
    <dgm:pt modelId="{593D7E3D-443A-4F88-8A53-9DD745F022AA}" type="pres">
      <dgm:prSet presAssocID="{494298C5-DD0E-4FEB-99DE-AE51BE932682}" presName="iconBgRect" presStyleLbl="bgShp" presStyleIdx="0" presStyleCnt="5"/>
      <dgm:spPr>
        <a:prstGeom prst="round2DiagRect">
          <a:avLst>
            <a:gd name="adj1" fmla="val 29727"/>
            <a:gd name="adj2" fmla="val 0"/>
          </a:avLst>
        </a:prstGeom>
        <a:solidFill>
          <a:srgbClr val="0064B5"/>
        </a:solidFill>
      </dgm:spPr>
    </dgm:pt>
    <dgm:pt modelId="{AD395A8C-9064-4CE6-99CD-1139FF4D6EE3}" type="pres">
      <dgm:prSet presAssocID="{494298C5-DD0E-4FEB-99DE-AE51BE93268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me"/>
        </a:ext>
      </dgm:extLst>
    </dgm:pt>
    <dgm:pt modelId="{21676581-094D-49DD-BF0C-09AE6B54B50D}" type="pres">
      <dgm:prSet presAssocID="{494298C5-DD0E-4FEB-99DE-AE51BE932682}" presName="spaceRect" presStyleCnt="0"/>
      <dgm:spPr/>
    </dgm:pt>
    <dgm:pt modelId="{81B2E096-93D5-491A-AD07-F67D055DFD76}" type="pres">
      <dgm:prSet presAssocID="{494298C5-DD0E-4FEB-99DE-AE51BE932682}" presName="textRect" presStyleLbl="revTx" presStyleIdx="0" presStyleCnt="5">
        <dgm:presLayoutVars>
          <dgm:chMax val="1"/>
          <dgm:chPref val="1"/>
        </dgm:presLayoutVars>
      </dgm:prSet>
      <dgm:spPr/>
    </dgm:pt>
    <dgm:pt modelId="{DC0866BE-D3E5-4EFD-880A-FA9085A9F9D8}" type="pres">
      <dgm:prSet presAssocID="{173D97FE-6EE4-49C6-8665-979863DFF76A}" presName="sibTrans" presStyleCnt="0"/>
      <dgm:spPr/>
    </dgm:pt>
    <dgm:pt modelId="{BAD79A9F-D19B-4462-B747-EB4432EA5416}" type="pres">
      <dgm:prSet presAssocID="{34E6C1CA-EFA9-4437-A676-C6E6844BE0B2}" presName="compNode" presStyleCnt="0"/>
      <dgm:spPr/>
    </dgm:pt>
    <dgm:pt modelId="{B3F47CB9-9233-40D4-8641-D150D4BEC26C}" type="pres">
      <dgm:prSet presAssocID="{34E6C1CA-EFA9-4437-A676-C6E6844BE0B2}" presName="iconBgRect" presStyleLbl="bgShp" presStyleIdx="1" presStyleCnt="5"/>
      <dgm:spPr>
        <a:prstGeom prst="round2DiagRect">
          <a:avLst>
            <a:gd name="adj1" fmla="val 29727"/>
            <a:gd name="adj2" fmla="val 0"/>
          </a:avLst>
        </a:prstGeom>
        <a:solidFill>
          <a:srgbClr val="0064B5"/>
        </a:solidFill>
      </dgm:spPr>
    </dgm:pt>
    <dgm:pt modelId="{DBB56E2A-EECB-4E2B-9DEB-8E51788857D5}" type="pres">
      <dgm:prSet presAssocID="{34E6C1CA-EFA9-4437-A676-C6E6844BE0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FAAE7229-B633-408A-8FDF-BAB14A354170}" type="pres">
      <dgm:prSet presAssocID="{34E6C1CA-EFA9-4437-A676-C6E6844BE0B2}" presName="spaceRect" presStyleCnt="0"/>
      <dgm:spPr/>
    </dgm:pt>
    <dgm:pt modelId="{778C8D39-357B-4EC4-ADA2-E68CC7AAD224}" type="pres">
      <dgm:prSet presAssocID="{34E6C1CA-EFA9-4437-A676-C6E6844BE0B2}" presName="textRect" presStyleLbl="revTx" presStyleIdx="1" presStyleCnt="5">
        <dgm:presLayoutVars>
          <dgm:chMax val="1"/>
          <dgm:chPref val="1"/>
        </dgm:presLayoutVars>
      </dgm:prSet>
      <dgm:spPr/>
    </dgm:pt>
    <dgm:pt modelId="{7DF7B72B-6E12-4C55-A6D5-F5C34264F8BE}" type="pres">
      <dgm:prSet presAssocID="{0E4DBA09-868F-4B57-B044-8363F296271F}" presName="sibTrans" presStyleCnt="0"/>
      <dgm:spPr/>
    </dgm:pt>
    <dgm:pt modelId="{551E5D14-5360-48F3-BF44-627B77222DCA}" type="pres">
      <dgm:prSet presAssocID="{4B19F64A-E219-4C1C-9C5A-434E36B9BA03}" presName="compNode" presStyleCnt="0"/>
      <dgm:spPr/>
    </dgm:pt>
    <dgm:pt modelId="{6E8116CA-FB3C-4EF3-875A-6000508DDA69}" type="pres">
      <dgm:prSet presAssocID="{4B19F64A-E219-4C1C-9C5A-434E36B9BA03}" presName="iconBgRect" presStyleLbl="bgShp" presStyleIdx="2" presStyleCnt="5"/>
      <dgm:spPr>
        <a:prstGeom prst="round2DiagRect">
          <a:avLst>
            <a:gd name="adj1" fmla="val 29727"/>
            <a:gd name="adj2" fmla="val 0"/>
          </a:avLst>
        </a:prstGeom>
        <a:solidFill>
          <a:srgbClr val="0064B5"/>
        </a:solidFill>
      </dgm:spPr>
    </dgm:pt>
    <dgm:pt modelId="{464B5F70-2707-4D58-9A36-9626647A2303}" type="pres">
      <dgm:prSet presAssocID="{4B19F64A-E219-4C1C-9C5A-434E36B9BA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64F0C126-EC04-4FB1-A725-90ECB72B0B9C}" type="pres">
      <dgm:prSet presAssocID="{4B19F64A-E219-4C1C-9C5A-434E36B9BA03}" presName="spaceRect" presStyleCnt="0"/>
      <dgm:spPr/>
    </dgm:pt>
    <dgm:pt modelId="{1F8ED65F-27C6-471B-8E38-3F74CCF95B5D}" type="pres">
      <dgm:prSet presAssocID="{4B19F64A-E219-4C1C-9C5A-434E36B9BA03}" presName="textRect" presStyleLbl="revTx" presStyleIdx="2" presStyleCnt="5">
        <dgm:presLayoutVars>
          <dgm:chMax val="1"/>
          <dgm:chPref val="1"/>
        </dgm:presLayoutVars>
      </dgm:prSet>
      <dgm:spPr/>
    </dgm:pt>
    <dgm:pt modelId="{6C9B25BF-1EB6-4BB0-BAC7-8FEFFC239D15}" type="pres">
      <dgm:prSet presAssocID="{5F298059-A701-4BF2-AEBC-3871DD899D1D}" presName="sibTrans" presStyleCnt="0"/>
      <dgm:spPr/>
    </dgm:pt>
    <dgm:pt modelId="{8D14BB5B-EA45-4283-810B-64BB09D92DDB}" type="pres">
      <dgm:prSet presAssocID="{2B1FE884-4C74-46C3-9D6F-8D5D1778DEFF}" presName="compNode" presStyleCnt="0"/>
      <dgm:spPr/>
    </dgm:pt>
    <dgm:pt modelId="{78BCE0A2-F458-4514-90D3-481A2201FD88}" type="pres">
      <dgm:prSet presAssocID="{2B1FE884-4C74-46C3-9D6F-8D5D1778DEFF}" presName="iconBgRect" presStyleLbl="bgShp" presStyleIdx="3" presStyleCnt="5"/>
      <dgm:spPr>
        <a:prstGeom prst="round2DiagRect">
          <a:avLst>
            <a:gd name="adj1" fmla="val 29727"/>
            <a:gd name="adj2" fmla="val 0"/>
          </a:avLst>
        </a:prstGeom>
        <a:solidFill>
          <a:srgbClr val="0064B5"/>
        </a:solidFill>
      </dgm:spPr>
    </dgm:pt>
    <dgm:pt modelId="{451B54FF-FA84-4569-BFD8-E31A10D3BD79}" type="pres">
      <dgm:prSet presAssocID="{2B1FE884-4C74-46C3-9D6F-8D5D1778DEF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84A5B14B-3B43-4CFA-8D12-0A83FA1AC0F6}" type="pres">
      <dgm:prSet presAssocID="{2B1FE884-4C74-46C3-9D6F-8D5D1778DEFF}" presName="spaceRect" presStyleCnt="0"/>
      <dgm:spPr/>
    </dgm:pt>
    <dgm:pt modelId="{8690C8AF-3EBD-48A0-91CC-79EAA748438E}" type="pres">
      <dgm:prSet presAssocID="{2B1FE884-4C74-46C3-9D6F-8D5D1778DEFF}" presName="textRect" presStyleLbl="revTx" presStyleIdx="3" presStyleCnt="5">
        <dgm:presLayoutVars>
          <dgm:chMax val="1"/>
          <dgm:chPref val="1"/>
        </dgm:presLayoutVars>
      </dgm:prSet>
      <dgm:spPr/>
    </dgm:pt>
    <dgm:pt modelId="{1AF10C58-5A72-40BF-BC1F-DE28E490E625}" type="pres">
      <dgm:prSet presAssocID="{56A13897-3B8F-4B99-9A35-4E3EF0F33841}" presName="sibTrans" presStyleCnt="0"/>
      <dgm:spPr/>
    </dgm:pt>
    <dgm:pt modelId="{82E2917B-D4F8-494A-94E3-5CB1407BF131}" type="pres">
      <dgm:prSet presAssocID="{1DC5E6D8-1E0A-43E6-A80E-A32D99E78D56}" presName="compNode" presStyleCnt="0"/>
      <dgm:spPr/>
    </dgm:pt>
    <dgm:pt modelId="{A0170973-9053-4214-AF70-E3540C232371}" type="pres">
      <dgm:prSet presAssocID="{1DC5E6D8-1E0A-43E6-A80E-A32D99E78D56}" presName="iconBgRect" presStyleLbl="bgShp" presStyleIdx="4" presStyleCnt="5"/>
      <dgm:spPr>
        <a:prstGeom prst="round2DiagRect">
          <a:avLst>
            <a:gd name="adj1" fmla="val 29727"/>
            <a:gd name="adj2" fmla="val 0"/>
          </a:avLst>
        </a:prstGeom>
        <a:solidFill>
          <a:srgbClr val="0064B5"/>
        </a:solidFill>
      </dgm:spPr>
    </dgm:pt>
    <dgm:pt modelId="{736F85D6-64CB-4ED5-8AFE-18DE6A9F98B5}" type="pres">
      <dgm:prSet presAssocID="{1DC5E6D8-1E0A-43E6-A80E-A32D99E78D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icrophone"/>
        </a:ext>
      </dgm:extLst>
    </dgm:pt>
    <dgm:pt modelId="{D01BF7EA-3C38-4414-B626-769080F65859}" type="pres">
      <dgm:prSet presAssocID="{1DC5E6D8-1E0A-43E6-A80E-A32D99E78D56}" presName="spaceRect" presStyleCnt="0"/>
      <dgm:spPr/>
    </dgm:pt>
    <dgm:pt modelId="{D42BF7BF-D4C1-4D66-9AB4-F75812CF9145}" type="pres">
      <dgm:prSet presAssocID="{1DC5E6D8-1E0A-43E6-A80E-A32D99E78D56}" presName="textRect" presStyleLbl="revTx" presStyleIdx="4" presStyleCnt="5">
        <dgm:presLayoutVars>
          <dgm:chMax val="1"/>
          <dgm:chPref val="1"/>
        </dgm:presLayoutVars>
      </dgm:prSet>
      <dgm:spPr/>
    </dgm:pt>
  </dgm:ptLst>
  <dgm:cxnLst>
    <dgm:cxn modelId="{376FCE0A-69EF-477E-9F16-98FFCB921FB2}" srcId="{79351D98-5FC1-4BB5-B13C-F4F33B77D489}" destId="{2B1FE884-4C74-46C3-9D6F-8D5D1778DEFF}" srcOrd="3" destOrd="0" parTransId="{943CA604-D2B6-4B39-8903-19496FA6EFA4}" sibTransId="{56A13897-3B8F-4B99-9A35-4E3EF0F33841}"/>
    <dgm:cxn modelId="{5010630B-8F3C-4B15-820A-6F57A51316BC}" type="presOf" srcId="{494298C5-DD0E-4FEB-99DE-AE51BE932682}" destId="{81B2E096-93D5-491A-AD07-F67D055DFD76}" srcOrd="0" destOrd="0" presId="urn:microsoft.com/office/officeart/2018/5/layout/IconLeafLabelList"/>
    <dgm:cxn modelId="{DED1112D-0DD1-4B62-A820-554D9CFDC2A7}" type="presOf" srcId="{2B1FE884-4C74-46C3-9D6F-8D5D1778DEFF}" destId="{8690C8AF-3EBD-48A0-91CC-79EAA748438E}" srcOrd="0" destOrd="0" presId="urn:microsoft.com/office/officeart/2018/5/layout/IconLeafLabelList"/>
    <dgm:cxn modelId="{AF6F0862-66AF-4380-8779-3242C606691A}" type="presOf" srcId="{4B19F64A-E219-4C1C-9C5A-434E36B9BA03}" destId="{1F8ED65F-27C6-471B-8E38-3F74CCF95B5D}" srcOrd="0" destOrd="0" presId="urn:microsoft.com/office/officeart/2018/5/layout/IconLeafLabelList"/>
    <dgm:cxn modelId="{E3AD5670-4BA6-496F-ACC4-3A2B98A9BD3C}" srcId="{79351D98-5FC1-4BB5-B13C-F4F33B77D489}" destId="{1DC5E6D8-1E0A-43E6-A80E-A32D99E78D56}" srcOrd="4" destOrd="0" parTransId="{39914FF0-DC69-47EE-8CBC-F4C230D9D61C}" sibTransId="{E7360E70-0366-4299-9C22-29086CEE5F08}"/>
    <dgm:cxn modelId="{FB228B70-B3C1-47B6-B8DB-7A6F20FE7751}" type="presOf" srcId="{1DC5E6D8-1E0A-43E6-A80E-A32D99E78D56}" destId="{D42BF7BF-D4C1-4D66-9AB4-F75812CF9145}" srcOrd="0" destOrd="0" presId="urn:microsoft.com/office/officeart/2018/5/layout/IconLeafLabelList"/>
    <dgm:cxn modelId="{A1FA3B88-4833-4F32-86AA-529F3B3905FB}" type="presOf" srcId="{79351D98-5FC1-4BB5-B13C-F4F33B77D489}" destId="{7E92C2B5-EE84-4C47-A86F-34CC5EA3BCC7}" srcOrd="0" destOrd="0" presId="urn:microsoft.com/office/officeart/2018/5/layout/IconLeafLabelList"/>
    <dgm:cxn modelId="{68B1AAAD-E7FE-4904-A22E-8D13BA731F95}" srcId="{79351D98-5FC1-4BB5-B13C-F4F33B77D489}" destId="{4B19F64A-E219-4C1C-9C5A-434E36B9BA03}" srcOrd="2" destOrd="0" parTransId="{6BCE641E-47F6-4ED9-AFA4-630C2B8B4F5C}" sibTransId="{5F298059-A701-4BF2-AEBC-3871DD899D1D}"/>
    <dgm:cxn modelId="{0049EBF1-D51D-44A8-B415-F1EDD2F48CD8}" type="presOf" srcId="{34E6C1CA-EFA9-4437-A676-C6E6844BE0B2}" destId="{778C8D39-357B-4EC4-ADA2-E68CC7AAD224}" srcOrd="0" destOrd="0" presId="urn:microsoft.com/office/officeart/2018/5/layout/IconLeafLabelList"/>
    <dgm:cxn modelId="{9D793DF9-D015-4AAC-B97F-803C87404352}" srcId="{79351D98-5FC1-4BB5-B13C-F4F33B77D489}" destId="{34E6C1CA-EFA9-4437-A676-C6E6844BE0B2}" srcOrd="1" destOrd="0" parTransId="{F8398238-450F-4B53-8D2B-30016BE111CD}" sibTransId="{0E4DBA09-868F-4B57-B044-8363F296271F}"/>
    <dgm:cxn modelId="{C683D2FB-7711-403C-B6DC-A6A5856C29A8}" srcId="{79351D98-5FC1-4BB5-B13C-F4F33B77D489}" destId="{494298C5-DD0E-4FEB-99DE-AE51BE932682}" srcOrd="0" destOrd="0" parTransId="{7D591B97-7876-4843-ADB2-E431B8BCBDCF}" sibTransId="{173D97FE-6EE4-49C6-8665-979863DFF76A}"/>
    <dgm:cxn modelId="{014142BA-64A6-4D58-A4FA-3E5834046FF7}" type="presParOf" srcId="{7E92C2B5-EE84-4C47-A86F-34CC5EA3BCC7}" destId="{B9B5BE41-29F7-4384-93D4-7A6797ACA969}" srcOrd="0" destOrd="0" presId="urn:microsoft.com/office/officeart/2018/5/layout/IconLeafLabelList"/>
    <dgm:cxn modelId="{18DAC8AA-EB1F-4D44-89FB-B93D702EFCFF}" type="presParOf" srcId="{B9B5BE41-29F7-4384-93D4-7A6797ACA969}" destId="{593D7E3D-443A-4F88-8A53-9DD745F022AA}" srcOrd="0" destOrd="0" presId="urn:microsoft.com/office/officeart/2018/5/layout/IconLeafLabelList"/>
    <dgm:cxn modelId="{7C322B68-8C44-49D9-8113-1DD88F360CCB}" type="presParOf" srcId="{B9B5BE41-29F7-4384-93D4-7A6797ACA969}" destId="{AD395A8C-9064-4CE6-99CD-1139FF4D6EE3}" srcOrd="1" destOrd="0" presId="urn:microsoft.com/office/officeart/2018/5/layout/IconLeafLabelList"/>
    <dgm:cxn modelId="{DE4AAF1F-6B99-4376-A057-38206FED8B23}" type="presParOf" srcId="{B9B5BE41-29F7-4384-93D4-7A6797ACA969}" destId="{21676581-094D-49DD-BF0C-09AE6B54B50D}" srcOrd="2" destOrd="0" presId="urn:microsoft.com/office/officeart/2018/5/layout/IconLeafLabelList"/>
    <dgm:cxn modelId="{AEAB569D-0BD0-41F0-813D-385DCBF0C073}" type="presParOf" srcId="{B9B5BE41-29F7-4384-93D4-7A6797ACA969}" destId="{81B2E096-93D5-491A-AD07-F67D055DFD76}" srcOrd="3" destOrd="0" presId="urn:microsoft.com/office/officeart/2018/5/layout/IconLeafLabelList"/>
    <dgm:cxn modelId="{C97F2C39-3124-408E-B274-6EC37F9EDF5A}" type="presParOf" srcId="{7E92C2B5-EE84-4C47-A86F-34CC5EA3BCC7}" destId="{DC0866BE-D3E5-4EFD-880A-FA9085A9F9D8}" srcOrd="1" destOrd="0" presId="urn:microsoft.com/office/officeart/2018/5/layout/IconLeafLabelList"/>
    <dgm:cxn modelId="{5A85767E-7F11-4EB1-874B-46BF6BCFDFD7}" type="presParOf" srcId="{7E92C2B5-EE84-4C47-A86F-34CC5EA3BCC7}" destId="{BAD79A9F-D19B-4462-B747-EB4432EA5416}" srcOrd="2" destOrd="0" presId="urn:microsoft.com/office/officeart/2018/5/layout/IconLeafLabelList"/>
    <dgm:cxn modelId="{D7C4AE75-ABBB-4A45-9D89-265F2F9B41B1}" type="presParOf" srcId="{BAD79A9F-D19B-4462-B747-EB4432EA5416}" destId="{B3F47CB9-9233-40D4-8641-D150D4BEC26C}" srcOrd="0" destOrd="0" presId="urn:microsoft.com/office/officeart/2018/5/layout/IconLeafLabelList"/>
    <dgm:cxn modelId="{EB1CC8CD-72D3-4A90-A52A-B3CABB056825}" type="presParOf" srcId="{BAD79A9F-D19B-4462-B747-EB4432EA5416}" destId="{DBB56E2A-EECB-4E2B-9DEB-8E51788857D5}" srcOrd="1" destOrd="0" presId="urn:microsoft.com/office/officeart/2018/5/layout/IconLeafLabelList"/>
    <dgm:cxn modelId="{FFDB0756-AE28-4937-9B6B-3BFE2DCE0AAF}" type="presParOf" srcId="{BAD79A9F-D19B-4462-B747-EB4432EA5416}" destId="{FAAE7229-B633-408A-8FDF-BAB14A354170}" srcOrd="2" destOrd="0" presId="urn:microsoft.com/office/officeart/2018/5/layout/IconLeafLabelList"/>
    <dgm:cxn modelId="{32E08A3B-8126-4B4E-8860-D175A9D66275}" type="presParOf" srcId="{BAD79A9F-D19B-4462-B747-EB4432EA5416}" destId="{778C8D39-357B-4EC4-ADA2-E68CC7AAD224}" srcOrd="3" destOrd="0" presId="urn:microsoft.com/office/officeart/2018/5/layout/IconLeafLabelList"/>
    <dgm:cxn modelId="{36B25A95-0A38-40CA-8F9F-650DE2D8850E}" type="presParOf" srcId="{7E92C2B5-EE84-4C47-A86F-34CC5EA3BCC7}" destId="{7DF7B72B-6E12-4C55-A6D5-F5C34264F8BE}" srcOrd="3" destOrd="0" presId="urn:microsoft.com/office/officeart/2018/5/layout/IconLeafLabelList"/>
    <dgm:cxn modelId="{0B2D5694-B085-42CE-B4CE-24D6738FBB88}" type="presParOf" srcId="{7E92C2B5-EE84-4C47-A86F-34CC5EA3BCC7}" destId="{551E5D14-5360-48F3-BF44-627B77222DCA}" srcOrd="4" destOrd="0" presId="urn:microsoft.com/office/officeart/2018/5/layout/IconLeafLabelList"/>
    <dgm:cxn modelId="{258A1ED1-4F4E-4ED1-A2AB-0654EE75A40F}" type="presParOf" srcId="{551E5D14-5360-48F3-BF44-627B77222DCA}" destId="{6E8116CA-FB3C-4EF3-875A-6000508DDA69}" srcOrd="0" destOrd="0" presId="urn:microsoft.com/office/officeart/2018/5/layout/IconLeafLabelList"/>
    <dgm:cxn modelId="{60BB5F39-4B1B-4834-A72E-0F0AC7C0E225}" type="presParOf" srcId="{551E5D14-5360-48F3-BF44-627B77222DCA}" destId="{464B5F70-2707-4D58-9A36-9626647A2303}" srcOrd="1" destOrd="0" presId="urn:microsoft.com/office/officeart/2018/5/layout/IconLeafLabelList"/>
    <dgm:cxn modelId="{02972FC4-4977-4D0D-8E35-689470A9A9AB}" type="presParOf" srcId="{551E5D14-5360-48F3-BF44-627B77222DCA}" destId="{64F0C126-EC04-4FB1-A725-90ECB72B0B9C}" srcOrd="2" destOrd="0" presId="urn:microsoft.com/office/officeart/2018/5/layout/IconLeafLabelList"/>
    <dgm:cxn modelId="{61D1FC85-F669-451C-A1EC-6DFCB55561C8}" type="presParOf" srcId="{551E5D14-5360-48F3-BF44-627B77222DCA}" destId="{1F8ED65F-27C6-471B-8E38-3F74CCF95B5D}" srcOrd="3" destOrd="0" presId="urn:microsoft.com/office/officeart/2018/5/layout/IconLeafLabelList"/>
    <dgm:cxn modelId="{9112EF91-7470-48D8-8EDE-ACC22E6224B2}" type="presParOf" srcId="{7E92C2B5-EE84-4C47-A86F-34CC5EA3BCC7}" destId="{6C9B25BF-1EB6-4BB0-BAC7-8FEFFC239D15}" srcOrd="5" destOrd="0" presId="urn:microsoft.com/office/officeart/2018/5/layout/IconLeafLabelList"/>
    <dgm:cxn modelId="{9361EAF3-3D27-4A79-987D-FD0E6A731B2D}" type="presParOf" srcId="{7E92C2B5-EE84-4C47-A86F-34CC5EA3BCC7}" destId="{8D14BB5B-EA45-4283-810B-64BB09D92DDB}" srcOrd="6" destOrd="0" presId="urn:microsoft.com/office/officeart/2018/5/layout/IconLeafLabelList"/>
    <dgm:cxn modelId="{E9273B88-F201-41AF-816C-E5E87F5750D5}" type="presParOf" srcId="{8D14BB5B-EA45-4283-810B-64BB09D92DDB}" destId="{78BCE0A2-F458-4514-90D3-481A2201FD88}" srcOrd="0" destOrd="0" presId="urn:microsoft.com/office/officeart/2018/5/layout/IconLeafLabelList"/>
    <dgm:cxn modelId="{F6430994-D5AD-4A3A-BA14-1E7938DF6DC9}" type="presParOf" srcId="{8D14BB5B-EA45-4283-810B-64BB09D92DDB}" destId="{451B54FF-FA84-4569-BFD8-E31A10D3BD79}" srcOrd="1" destOrd="0" presId="urn:microsoft.com/office/officeart/2018/5/layout/IconLeafLabelList"/>
    <dgm:cxn modelId="{2CE31538-C45A-4A2A-AACD-096B8B7FB561}" type="presParOf" srcId="{8D14BB5B-EA45-4283-810B-64BB09D92DDB}" destId="{84A5B14B-3B43-4CFA-8D12-0A83FA1AC0F6}" srcOrd="2" destOrd="0" presId="urn:microsoft.com/office/officeart/2018/5/layout/IconLeafLabelList"/>
    <dgm:cxn modelId="{6307C874-30A2-49FF-ADC5-BE8AB196DB58}" type="presParOf" srcId="{8D14BB5B-EA45-4283-810B-64BB09D92DDB}" destId="{8690C8AF-3EBD-48A0-91CC-79EAA748438E}" srcOrd="3" destOrd="0" presId="urn:microsoft.com/office/officeart/2018/5/layout/IconLeafLabelList"/>
    <dgm:cxn modelId="{73EB8A43-BF15-4229-8BE6-5ED53BF462BD}" type="presParOf" srcId="{7E92C2B5-EE84-4C47-A86F-34CC5EA3BCC7}" destId="{1AF10C58-5A72-40BF-BC1F-DE28E490E625}" srcOrd="7" destOrd="0" presId="urn:microsoft.com/office/officeart/2018/5/layout/IconLeafLabelList"/>
    <dgm:cxn modelId="{EEB7E8CB-356E-4617-9613-BBD18CFD1195}" type="presParOf" srcId="{7E92C2B5-EE84-4C47-A86F-34CC5EA3BCC7}" destId="{82E2917B-D4F8-494A-94E3-5CB1407BF131}" srcOrd="8" destOrd="0" presId="urn:microsoft.com/office/officeart/2018/5/layout/IconLeafLabelList"/>
    <dgm:cxn modelId="{5A068BFC-B404-437D-9824-8656602C8A73}" type="presParOf" srcId="{82E2917B-D4F8-494A-94E3-5CB1407BF131}" destId="{A0170973-9053-4214-AF70-E3540C232371}" srcOrd="0" destOrd="0" presId="urn:microsoft.com/office/officeart/2018/5/layout/IconLeafLabelList"/>
    <dgm:cxn modelId="{FBF8FE2C-3F4C-438C-9E0C-0D12BBE83F79}" type="presParOf" srcId="{82E2917B-D4F8-494A-94E3-5CB1407BF131}" destId="{736F85D6-64CB-4ED5-8AFE-18DE6A9F98B5}" srcOrd="1" destOrd="0" presId="urn:microsoft.com/office/officeart/2018/5/layout/IconLeafLabelList"/>
    <dgm:cxn modelId="{CB739462-C1D6-4FD5-BEA5-16F0F7D1B468}" type="presParOf" srcId="{82E2917B-D4F8-494A-94E3-5CB1407BF131}" destId="{D01BF7EA-3C38-4414-B626-769080F65859}" srcOrd="2" destOrd="0" presId="urn:microsoft.com/office/officeart/2018/5/layout/IconLeafLabelList"/>
    <dgm:cxn modelId="{D68C9E1C-4C38-4712-8728-3A0CAD3FF83E}" type="presParOf" srcId="{82E2917B-D4F8-494A-94E3-5CB1407BF131}" destId="{D42BF7BF-D4C1-4D66-9AB4-F75812CF914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D7E3D-443A-4F88-8A53-9DD745F022AA}">
      <dsp:nvSpPr>
        <dsp:cNvPr id="0" name=""/>
        <dsp:cNvSpPr/>
      </dsp:nvSpPr>
      <dsp:spPr>
        <a:xfrm>
          <a:off x="381681"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AD395A8C-9064-4CE6-99CD-1139FF4D6EE3}">
      <dsp:nvSpPr>
        <dsp:cNvPr id="0" name=""/>
        <dsp:cNvSpPr/>
      </dsp:nvSpPr>
      <dsp:spPr>
        <a:xfrm>
          <a:off x="615681" y="82587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2E096-93D5-491A-AD07-F67D055DFD76}">
      <dsp:nvSpPr>
        <dsp:cNvPr id="0" name=""/>
        <dsp:cNvSpPr/>
      </dsp:nvSpPr>
      <dsp:spPr>
        <a:xfrm>
          <a:off x="30681"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Series Schedule</a:t>
          </a:r>
        </a:p>
      </dsp:txBody>
      <dsp:txXfrm>
        <a:off x="30681" y="2031870"/>
        <a:ext cx="1800000" cy="720000"/>
      </dsp:txXfrm>
    </dsp:sp>
    <dsp:sp modelId="{B3F47CB9-9233-40D4-8641-D150D4BEC26C}">
      <dsp:nvSpPr>
        <dsp:cNvPr id="0" name=""/>
        <dsp:cNvSpPr/>
      </dsp:nvSpPr>
      <dsp:spPr>
        <a:xfrm>
          <a:off x="2496681"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DBB56E2A-EECB-4E2B-9DEB-8E51788857D5}">
      <dsp:nvSpPr>
        <dsp:cNvPr id="0" name=""/>
        <dsp:cNvSpPr/>
      </dsp:nvSpPr>
      <dsp:spPr>
        <a:xfrm>
          <a:off x="2730681" y="82587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C8D39-357B-4EC4-ADA2-E68CC7AAD224}">
      <dsp:nvSpPr>
        <dsp:cNvPr id="0" name=""/>
        <dsp:cNvSpPr/>
      </dsp:nvSpPr>
      <dsp:spPr>
        <a:xfrm>
          <a:off x="2145681"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Speaker Introduction</a:t>
          </a:r>
        </a:p>
      </dsp:txBody>
      <dsp:txXfrm>
        <a:off x="2145681" y="2031870"/>
        <a:ext cx="1800000" cy="720000"/>
      </dsp:txXfrm>
    </dsp:sp>
    <dsp:sp modelId="{6E8116CA-FB3C-4EF3-875A-6000508DDA69}">
      <dsp:nvSpPr>
        <dsp:cNvPr id="0" name=""/>
        <dsp:cNvSpPr/>
      </dsp:nvSpPr>
      <dsp:spPr>
        <a:xfrm>
          <a:off x="4611682"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464B5F70-2707-4D58-9A36-9626647A2303}">
      <dsp:nvSpPr>
        <dsp:cNvPr id="0" name=""/>
        <dsp:cNvSpPr/>
      </dsp:nvSpPr>
      <dsp:spPr>
        <a:xfrm>
          <a:off x="4845682" y="82587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ED65F-27C6-471B-8E38-3F74CCF95B5D}">
      <dsp:nvSpPr>
        <dsp:cNvPr id="0" name=""/>
        <dsp:cNvSpPr/>
      </dsp:nvSpPr>
      <dsp:spPr>
        <a:xfrm>
          <a:off x="4260682"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a:t>Feedback Loop</a:t>
          </a:r>
        </a:p>
      </dsp:txBody>
      <dsp:txXfrm>
        <a:off x="4260682" y="2031870"/>
        <a:ext cx="1800000" cy="720000"/>
      </dsp:txXfrm>
    </dsp:sp>
    <dsp:sp modelId="{78BCE0A2-F458-4514-90D3-481A2201FD88}">
      <dsp:nvSpPr>
        <dsp:cNvPr id="0" name=""/>
        <dsp:cNvSpPr/>
      </dsp:nvSpPr>
      <dsp:spPr>
        <a:xfrm>
          <a:off x="6726682"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451B54FF-FA84-4569-BFD8-E31A10D3BD79}">
      <dsp:nvSpPr>
        <dsp:cNvPr id="0" name=""/>
        <dsp:cNvSpPr/>
      </dsp:nvSpPr>
      <dsp:spPr>
        <a:xfrm>
          <a:off x="6960682" y="82587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0C8AF-3EBD-48A0-91CC-79EAA748438E}">
      <dsp:nvSpPr>
        <dsp:cNvPr id="0" name=""/>
        <dsp:cNvSpPr/>
      </dsp:nvSpPr>
      <dsp:spPr>
        <a:xfrm>
          <a:off x="6375682"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Expectations</a:t>
          </a:r>
        </a:p>
      </dsp:txBody>
      <dsp:txXfrm>
        <a:off x="6375682" y="2031870"/>
        <a:ext cx="1800000" cy="720000"/>
      </dsp:txXfrm>
    </dsp:sp>
    <dsp:sp modelId="{A0170973-9053-4214-AF70-E3540C232371}">
      <dsp:nvSpPr>
        <dsp:cNvPr id="0" name=""/>
        <dsp:cNvSpPr/>
      </dsp:nvSpPr>
      <dsp:spPr>
        <a:xfrm>
          <a:off x="8841682" y="591870"/>
          <a:ext cx="1098000" cy="1098000"/>
        </a:xfrm>
        <a:prstGeom prst="round2DiagRect">
          <a:avLst>
            <a:gd name="adj1" fmla="val 29727"/>
            <a:gd name="adj2" fmla="val 0"/>
          </a:avLst>
        </a:prstGeom>
        <a:solidFill>
          <a:srgbClr val="0064B5"/>
        </a:solidFill>
        <a:ln>
          <a:noFill/>
        </a:ln>
        <a:effectLst/>
      </dsp:spPr>
      <dsp:style>
        <a:lnRef idx="0">
          <a:scrgbClr r="0" g="0" b="0"/>
        </a:lnRef>
        <a:fillRef idx="1">
          <a:scrgbClr r="0" g="0" b="0"/>
        </a:fillRef>
        <a:effectRef idx="0">
          <a:scrgbClr r="0" g="0" b="0"/>
        </a:effectRef>
        <a:fontRef idx="minor"/>
      </dsp:style>
    </dsp:sp>
    <dsp:sp modelId="{736F85D6-64CB-4ED5-8AFE-18DE6A9F98B5}">
      <dsp:nvSpPr>
        <dsp:cNvPr id="0" name=""/>
        <dsp:cNvSpPr/>
      </dsp:nvSpPr>
      <dsp:spPr>
        <a:xfrm>
          <a:off x="9075682" y="82587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2BF7BF-D4C1-4D66-9AB4-F75812CF9145}">
      <dsp:nvSpPr>
        <dsp:cNvPr id="0" name=""/>
        <dsp:cNvSpPr/>
      </dsp:nvSpPr>
      <dsp:spPr>
        <a:xfrm>
          <a:off x="8490682" y="20318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en-US" sz="2200" kern="1200" dirty="0"/>
            <a:t>Open Mic</a:t>
          </a:r>
        </a:p>
      </dsp:txBody>
      <dsp:txXfrm>
        <a:off x="8490682" y="20318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9A03EB-7126-45F9-B271-31ACF51049B1}"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6E8BB-2E7C-4FB1-BF08-44ACE8713048}" type="slidenum">
              <a:rPr lang="en-US" smtClean="0"/>
              <a:t>‹#›</a:t>
            </a:fld>
            <a:endParaRPr lang="en-US"/>
          </a:p>
        </p:txBody>
      </p:sp>
    </p:spTree>
    <p:extLst>
      <p:ext uri="{BB962C8B-B14F-4D97-AF65-F5344CB8AC3E}">
        <p14:creationId xmlns:p14="http://schemas.microsoft.com/office/powerpoint/2010/main" val="3844269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E8BB-2E7C-4FB1-BF08-44ACE8713048}" type="slidenum">
              <a:rPr lang="en-US" smtClean="0"/>
              <a:t>7</a:t>
            </a:fld>
            <a:endParaRPr lang="en-US"/>
          </a:p>
        </p:txBody>
      </p:sp>
    </p:spTree>
    <p:extLst>
      <p:ext uri="{BB962C8B-B14F-4D97-AF65-F5344CB8AC3E}">
        <p14:creationId xmlns:p14="http://schemas.microsoft.com/office/powerpoint/2010/main" val="2256585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12:59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2834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71717"/>
                </a:solidFill>
                <a:effectLst/>
                <a:latin typeface="Segoe UI" panose="020B0502040204020203" pitchFamily="34" charset="0"/>
              </a:rPr>
              <a:t>The Azure IoT Developer is responsible for the implementation and the coding required to create and maintain the cloud and edge portion of an IoT solution. In addition to configuring and maintaining the devices by using cloud services, the IoT Developer also sets up the physical devices. The IoT Developer is responsible for maintaining the devices throughout the life cycle.</a:t>
            </a:r>
          </a:p>
          <a:p>
            <a:pPr algn="l"/>
            <a:endParaRPr lang="en-US" b="0" i="0" u="none" strike="noStrike" dirty="0">
              <a:solidFill>
                <a:srgbClr val="171717"/>
              </a:solidFill>
              <a:effectLst/>
              <a:latin typeface="Segoe UI" panose="020B0502040204020203" pitchFamily="34" charset="0"/>
            </a:endParaRPr>
          </a:p>
          <a:p>
            <a:pPr algn="l"/>
            <a:r>
              <a:rPr lang="en-US" b="0" i="0" u="none" strike="noStrike" dirty="0">
                <a:solidFill>
                  <a:srgbClr val="171717"/>
                </a:solidFill>
                <a:effectLst/>
                <a:latin typeface="Segoe UI" panose="020B0502040204020203" pitchFamily="34" charset="0"/>
              </a:rPr>
              <a:t>The IoT Developer implements designs for IoT solutions, including device topology, connectivity, debugging and security. The IoT Developer deploys compute/containers and configures device networking. The IoT Developer implements designs for solutions to manage data pipelines, including monitoring and data transformation as it relates to IoT. The IoT Developer works with data engineers and other stakeholders to ensure successful business integration.</a:t>
            </a:r>
          </a:p>
          <a:p>
            <a:pPr algn="l"/>
            <a:endParaRPr lang="en-US" b="0" i="0" u="none" strike="noStrike" dirty="0">
              <a:solidFill>
                <a:srgbClr val="171717"/>
              </a:solidFill>
              <a:effectLst/>
              <a:latin typeface="Segoe UI" panose="020B0502040204020203" pitchFamily="34" charset="0"/>
            </a:endParaRPr>
          </a:p>
          <a:p>
            <a:pPr algn="l"/>
            <a:r>
              <a:rPr lang="en-US" b="0" i="0" u="none" strike="noStrike" dirty="0">
                <a:solidFill>
                  <a:srgbClr val="171717"/>
                </a:solidFill>
                <a:effectLst/>
                <a:latin typeface="Segoe UI" panose="020B0502040204020203" pitchFamily="34" charset="0"/>
              </a:rPr>
              <a:t>IoT Developers should have a good understanding of how to implement the Azure services that form an IoT solution, including data storage options, data analysis, data processing, and platform-as-a-service options. IoT Developers must be able to recognize Azure IoT service configuration settings within the code portion of an IoT solution and perform specific IoT coding tasks in at least one Azure-supported language, including C#, Node, C, or Python.</a:t>
            </a:r>
          </a:p>
          <a:p>
            <a:endParaRPr lang="en-US" dirty="0"/>
          </a:p>
        </p:txBody>
      </p:sp>
      <p:sp>
        <p:nvSpPr>
          <p:cNvPr id="4" name="Slide Number Placeholder 3"/>
          <p:cNvSpPr>
            <a:spLocks noGrp="1"/>
          </p:cNvSpPr>
          <p:nvPr>
            <p:ph type="sldNum" sz="quarter" idx="5"/>
          </p:nvPr>
        </p:nvSpPr>
        <p:spPr/>
        <p:txBody>
          <a:bodyPr/>
          <a:lstStyle/>
          <a:p>
            <a:fld id="{81B6E8BB-2E7C-4FB1-BF08-44ACE8713048}" type="slidenum">
              <a:rPr lang="en-US" smtClean="0"/>
              <a:t>10</a:t>
            </a:fld>
            <a:endParaRPr lang="en-US"/>
          </a:p>
        </p:txBody>
      </p:sp>
    </p:spTree>
    <p:extLst>
      <p:ext uri="{BB962C8B-B14F-4D97-AF65-F5344CB8AC3E}">
        <p14:creationId xmlns:p14="http://schemas.microsoft.com/office/powerpoint/2010/main" val="62731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B766-B41E-47A2-86BE-D543B09F62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5523C-E7A1-400E-B750-CF8AEE537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4706F-64EF-440F-9EF7-0B4E191B2979}"/>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5" name="Footer Placeholder 4">
            <a:extLst>
              <a:ext uri="{FF2B5EF4-FFF2-40B4-BE49-F238E27FC236}">
                <a16:creationId xmlns:a16="http://schemas.microsoft.com/office/drawing/2014/main" id="{069013D3-48C7-47C7-91F5-F563F3BD5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B32D1-DF43-4895-B51A-017F829DA669}"/>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35270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F652-3B28-4554-8EC7-606736D1CD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EA500A-F1E1-4336-93AE-6D863D33B8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81A04-3735-4873-A01A-204FBFE59771}"/>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5" name="Footer Placeholder 4">
            <a:extLst>
              <a:ext uri="{FF2B5EF4-FFF2-40B4-BE49-F238E27FC236}">
                <a16:creationId xmlns:a16="http://schemas.microsoft.com/office/drawing/2014/main" id="{461CB254-B446-45E4-B226-53931B44D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0B852-F65D-4ECD-9BCB-8B0F3320305E}"/>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397606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E9EC1-3E0C-4D26-A474-C22DC5AD4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C3694-FCFB-4CF5-8E14-69F6D71289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EE412-917F-4BC5-8B3E-2E9B2D3F6F09}"/>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5" name="Footer Placeholder 4">
            <a:extLst>
              <a:ext uri="{FF2B5EF4-FFF2-40B4-BE49-F238E27FC236}">
                <a16:creationId xmlns:a16="http://schemas.microsoft.com/office/drawing/2014/main" id="{BF8E1206-29F7-40F0-8E9A-EC8FFC047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A5DCA-A816-4AA0-839E-B756A7882B46}"/>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140886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0019371"/>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8299733"/>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5A39-1B8A-4DAE-80C8-D2DBD205BD17}"/>
              </a:ext>
            </a:extLst>
          </p:cNvPr>
          <p:cNvSpPr>
            <a:spLocks noGrp="1"/>
          </p:cNvSpPr>
          <p:nvPr>
            <p:ph type="title"/>
          </p:nvPr>
        </p:nvSpPr>
        <p:spPr>
          <a:xfrm>
            <a:off x="413426" y="365126"/>
            <a:ext cx="10940374" cy="81678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3C4C9A1-1C69-4617-B924-4024EB2DDEA1}"/>
              </a:ext>
            </a:extLst>
          </p:cNvPr>
          <p:cNvSpPr>
            <a:spLocks noGrp="1"/>
          </p:cNvSpPr>
          <p:nvPr>
            <p:ph idx="1"/>
          </p:nvPr>
        </p:nvSpPr>
        <p:spPr>
          <a:xfrm>
            <a:off x="413426" y="1347281"/>
            <a:ext cx="10940374" cy="48296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504E4E-B8E7-4EAD-8088-6D5AA2A0B3EB}"/>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5" name="Footer Placeholder 4">
            <a:extLst>
              <a:ext uri="{FF2B5EF4-FFF2-40B4-BE49-F238E27FC236}">
                <a16:creationId xmlns:a16="http://schemas.microsoft.com/office/drawing/2014/main" id="{A8B9223F-735D-4DFC-9147-A633C732E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974AD-6444-4F68-93AF-882673AABF3F}"/>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854626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DF061-C2A1-424D-A75A-257BD6679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F6606-8775-431B-B36F-3768DEC3E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D2164-D8DC-4C03-A121-2673310CA01C}"/>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5" name="Footer Placeholder 4">
            <a:extLst>
              <a:ext uri="{FF2B5EF4-FFF2-40B4-BE49-F238E27FC236}">
                <a16:creationId xmlns:a16="http://schemas.microsoft.com/office/drawing/2014/main" id="{8B1A8005-855B-462F-A679-F1EC4DA3E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DEC06-6392-4345-8B82-EBF0A27FA8BE}"/>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699839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rgbClr val="0D0D0D"/>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grpSp>
        <p:nvGrpSpPr>
          <p:cNvPr id="23" name="Group 21">
            <a:extLst>
              <a:ext uri="{FF2B5EF4-FFF2-40B4-BE49-F238E27FC236}">
                <a16:creationId xmlns:a16="http://schemas.microsoft.com/office/drawing/2014/main" id="{CCA3297E-0F93-4552-85D2-88342B4B6234}"/>
              </a:ext>
            </a:extLst>
          </p:cNvPr>
          <p:cNvGrpSpPr>
            <a:grpSpLocks noChangeAspect="1"/>
          </p:cNvGrpSpPr>
          <p:nvPr userDrawn="1"/>
        </p:nvGrpSpPr>
        <p:grpSpPr bwMode="auto">
          <a:xfrm>
            <a:off x="584200" y="585788"/>
            <a:ext cx="2032492" cy="292608"/>
            <a:chOff x="428" y="664"/>
            <a:chExt cx="4126" cy="594"/>
          </a:xfrm>
        </p:grpSpPr>
        <p:sp>
          <p:nvSpPr>
            <p:cNvPr id="24" name="Freeform 22">
              <a:extLst>
                <a:ext uri="{FF2B5EF4-FFF2-40B4-BE49-F238E27FC236}">
                  <a16:creationId xmlns:a16="http://schemas.microsoft.com/office/drawing/2014/main" id="{E6AC06CD-6E57-4912-AF59-31B0BC18B27D}"/>
                </a:ext>
              </a:extLst>
            </p:cNvPr>
            <p:cNvSpPr>
              <a:spLocks noEditPoints="1"/>
            </p:cNvSpPr>
            <p:nvPr/>
          </p:nvSpPr>
          <p:spPr bwMode="auto">
            <a:xfrm>
              <a:off x="3296" y="784"/>
              <a:ext cx="335" cy="354"/>
            </a:xfrm>
            <a:custGeom>
              <a:avLst/>
              <a:gdLst>
                <a:gd name="T0" fmla="*/ 202 w 335"/>
                <a:gd name="T1" fmla="*/ 0 h 354"/>
                <a:gd name="T2" fmla="*/ 335 w 335"/>
                <a:gd name="T3" fmla="*/ 354 h 354"/>
                <a:gd name="T4" fmla="*/ 267 w 335"/>
                <a:gd name="T5" fmla="*/ 354 h 354"/>
                <a:gd name="T6" fmla="*/ 237 w 335"/>
                <a:gd name="T7" fmla="*/ 266 h 354"/>
                <a:gd name="T8" fmla="*/ 96 w 335"/>
                <a:gd name="T9" fmla="*/ 266 h 354"/>
                <a:gd name="T10" fmla="*/ 67 w 335"/>
                <a:gd name="T11" fmla="*/ 354 h 354"/>
                <a:gd name="T12" fmla="*/ 0 w 335"/>
                <a:gd name="T13" fmla="*/ 354 h 354"/>
                <a:gd name="T14" fmla="*/ 133 w 335"/>
                <a:gd name="T15" fmla="*/ 0 h 354"/>
                <a:gd name="T16" fmla="*/ 202 w 335"/>
                <a:gd name="T17" fmla="*/ 0 h 354"/>
                <a:gd name="T18" fmla="*/ 165 w 335"/>
                <a:gd name="T19" fmla="*/ 66 h 354"/>
                <a:gd name="T20" fmla="*/ 112 w 335"/>
                <a:gd name="T21" fmla="*/ 214 h 354"/>
                <a:gd name="T22" fmla="*/ 218 w 335"/>
                <a:gd name="T23" fmla="*/ 214 h 354"/>
                <a:gd name="T24" fmla="*/ 167 w 335"/>
                <a:gd name="T25" fmla="*/ 66 h 354"/>
                <a:gd name="T26" fmla="*/ 165 w 335"/>
                <a:gd name="T27" fmla="*/ 66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54">
                  <a:moveTo>
                    <a:pt x="202" y="0"/>
                  </a:moveTo>
                  <a:lnTo>
                    <a:pt x="335" y="354"/>
                  </a:lnTo>
                  <a:lnTo>
                    <a:pt x="267" y="354"/>
                  </a:lnTo>
                  <a:lnTo>
                    <a:pt x="237" y="266"/>
                  </a:lnTo>
                  <a:lnTo>
                    <a:pt x="96" y="266"/>
                  </a:lnTo>
                  <a:lnTo>
                    <a:pt x="67" y="354"/>
                  </a:lnTo>
                  <a:lnTo>
                    <a:pt x="0" y="354"/>
                  </a:lnTo>
                  <a:lnTo>
                    <a:pt x="133" y="0"/>
                  </a:lnTo>
                  <a:lnTo>
                    <a:pt x="202" y="0"/>
                  </a:lnTo>
                  <a:close/>
                  <a:moveTo>
                    <a:pt x="165" y="66"/>
                  </a:moveTo>
                  <a:lnTo>
                    <a:pt x="112" y="214"/>
                  </a:lnTo>
                  <a:lnTo>
                    <a:pt x="218" y="214"/>
                  </a:lnTo>
                  <a:lnTo>
                    <a:pt x="167" y="66"/>
                  </a:lnTo>
                  <a:lnTo>
                    <a:pt x="165"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5" name="Freeform 23">
              <a:extLst>
                <a:ext uri="{FF2B5EF4-FFF2-40B4-BE49-F238E27FC236}">
                  <a16:creationId xmlns:a16="http://schemas.microsoft.com/office/drawing/2014/main" id="{1FB6540D-FE4E-4D51-BF2D-3A6D666316DE}"/>
                </a:ext>
              </a:extLst>
            </p:cNvPr>
            <p:cNvSpPr>
              <a:spLocks/>
            </p:cNvSpPr>
            <p:nvPr/>
          </p:nvSpPr>
          <p:spPr bwMode="auto">
            <a:xfrm>
              <a:off x="3651" y="883"/>
              <a:ext cx="213" cy="255"/>
            </a:xfrm>
            <a:custGeom>
              <a:avLst/>
              <a:gdLst>
                <a:gd name="T0" fmla="*/ 8 w 213"/>
                <a:gd name="T1" fmla="*/ 0 h 255"/>
                <a:gd name="T2" fmla="*/ 211 w 213"/>
                <a:gd name="T3" fmla="*/ 0 h 255"/>
                <a:gd name="T4" fmla="*/ 211 w 213"/>
                <a:gd name="T5" fmla="*/ 24 h 255"/>
                <a:gd name="T6" fmla="*/ 78 w 213"/>
                <a:gd name="T7" fmla="*/ 208 h 255"/>
                <a:gd name="T8" fmla="*/ 213 w 213"/>
                <a:gd name="T9" fmla="*/ 208 h 255"/>
                <a:gd name="T10" fmla="*/ 213 w 213"/>
                <a:gd name="T11" fmla="*/ 255 h 255"/>
                <a:gd name="T12" fmla="*/ 0 w 213"/>
                <a:gd name="T13" fmla="*/ 255 h 255"/>
                <a:gd name="T14" fmla="*/ 0 w 213"/>
                <a:gd name="T15" fmla="*/ 229 h 255"/>
                <a:gd name="T16" fmla="*/ 131 w 213"/>
                <a:gd name="T17" fmla="*/ 49 h 255"/>
                <a:gd name="T18" fmla="*/ 8 w 213"/>
                <a:gd name="T19" fmla="*/ 49 h 255"/>
                <a:gd name="T20" fmla="*/ 8 w 213"/>
                <a:gd name="T2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255">
                  <a:moveTo>
                    <a:pt x="8" y="0"/>
                  </a:moveTo>
                  <a:lnTo>
                    <a:pt x="211" y="0"/>
                  </a:lnTo>
                  <a:lnTo>
                    <a:pt x="211" y="24"/>
                  </a:lnTo>
                  <a:lnTo>
                    <a:pt x="78" y="208"/>
                  </a:lnTo>
                  <a:lnTo>
                    <a:pt x="213" y="208"/>
                  </a:lnTo>
                  <a:lnTo>
                    <a:pt x="213" y="255"/>
                  </a:lnTo>
                  <a:lnTo>
                    <a:pt x="0" y="255"/>
                  </a:lnTo>
                  <a:lnTo>
                    <a:pt x="0" y="229"/>
                  </a:lnTo>
                  <a:lnTo>
                    <a:pt x="131" y="49"/>
                  </a:lnTo>
                  <a:lnTo>
                    <a:pt x="8" y="49"/>
                  </a:lnTo>
                  <a:lnTo>
                    <a:pt x="8"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6" name="Freeform 24">
              <a:extLst>
                <a:ext uri="{FF2B5EF4-FFF2-40B4-BE49-F238E27FC236}">
                  <a16:creationId xmlns:a16="http://schemas.microsoft.com/office/drawing/2014/main" id="{B1B507C2-89A8-49E0-8A1C-0CC243D2C78D}"/>
                </a:ext>
              </a:extLst>
            </p:cNvPr>
            <p:cNvSpPr>
              <a:spLocks/>
            </p:cNvSpPr>
            <p:nvPr/>
          </p:nvSpPr>
          <p:spPr bwMode="auto">
            <a:xfrm>
              <a:off x="3890" y="883"/>
              <a:ext cx="227" cy="260"/>
            </a:xfrm>
            <a:custGeom>
              <a:avLst/>
              <a:gdLst>
                <a:gd name="T0" fmla="*/ 111 w 111"/>
                <a:gd name="T1" fmla="*/ 0 h 126"/>
                <a:gd name="T2" fmla="*/ 111 w 111"/>
                <a:gd name="T3" fmla="*/ 124 h 126"/>
                <a:gd name="T4" fmla="*/ 81 w 111"/>
                <a:gd name="T5" fmla="*/ 124 h 126"/>
                <a:gd name="T6" fmla="*/ 81 w 111"/>
                <a:gd name="T7" fmla="*/ 108 h 126"/>
                <a:gd name="T8" fmla="*/ 81 w 111"/>
                <a:gd name="T9" fmla="*/ 108 h 126"/>
                <a:gd name="T10" fmla="*/ 66 w 111"/>
                <a:gd name="T11" fmla="*/ 121 h 126"/>
                <a:gd name="T12" fmla="*/ 44 w 111"/>
                <a:gd name="T13" fmla="*/ 126 h 126"/>
                <a:gd name="T14" fmla="*/ 11 w 111"/>
                <a:gd name="T15" fmla="*/ 114 h 126"/>
                <a:gd name="T16" fmla="*/ 0 w 111"/>
                <a:gd name="T17" fmla="*/ 76 h 126"/>
                <a:gd name="T18" fmla="*/ 0 w 111"/>
                <a:gd name="T19" fmla="*/ 0 h 126"/>
                <a:gd name="T20" fmla="*/ 29 w 111"/>
                <a:gd name="T21" fmla="*/ 0 h 126"/>
                <a:gd name="T22" fmla="*/ 29 w 111"/>
                <a:gd name="T23" fmla="*/ 72 h 126"/>
                <a:gd name="T24" fmla="*/ 35 w 111"/>
                <a:gd name="T25" fmla="*/ 96 h 126"/>
                <a:gd name="T26" fmla="*/ 54 w 111"/>
                <a:gd name="T27" fmla="*/ 104 h 126"/>
                <a:gd name="T28" fmla="*/ 74 w 111"/>
                <a:gd name="T29" fmla="*/ 95 h 126"/>
                <a:gd name="T30" fmla="*/ 81 w 111"/>
                <a:gd name="T31" fmla="*/ 72 h 126"/>
                <a:gd name="T32" fmla="*/ 81 w 111"/>
                <a:gd name="T33" fmla="*/ 0 h 126"/>
                <a:gd name="T34" fmla="*/ 111 w 111"/>
                <a:gd name="T35"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26">
                  <a:moveTo>
                    <a:pt x="111" y="0"/>
                  </a:moveTo>
                  <a:cubicBezTo>
                    <a:pt x="111" y="124"/>
                    <a:pt x="111" y="124"/>
                    <a:pt x="111" y="124"/>
                  </a:cubicBezTo>
                  <a:cubicBezTo>
                    <a:pt x="81" y="124"/>
                    <a:pt x="81" y="124"/>
                    <a:pt x="81" y="124"/>
                  </a:cubicBezTo>
                  <a:cubicBezTo>
                    <a:pt x="81" y="108"/>
                    <a:pt x="81" y="108"/>
                    <a:pt x="81" y="108"/>
                  </a:cubicBezTo>
                  <a:cubicBezTo>
                    <a:pt x="81" y="108"/>
                    <a:pt x="81" y="108"/>
                    <a:pt x="81" y="108"/>
                  </a:cubicBezTo>
                  <a:cubicBezTo>
                    <a:pt x="77" y="114"/>
                    <a:pt x="72" y="118"/>
                    <a:pt x="66" y="121"/>
                  </a:cubicBezTo>
                  <a:cubicBezTo>
                    <a:pt x="59" y="124"/>
                    <a:pt x="52" y="126"/>
                    <a:pt x="44" y="126"/>
                  </a:cubicBezTo>
                  <a:cubicBezTo>
                    <a:pt x="29" y="126"/>
                    <a:pt x="18" y="122"/>
                    <a:pt x="11" y="114"/>
                  </a:cubicBezTo>
                  <a:cubicBezTo>
                    <a:pt x="3" y="106"/>
                    <a:pt x="0" y="93"/>
                    <a:pt x="0" y="76"/>
                  </a:cubicBezTo>
                  <a:cubicBezTo>
                    <a:pt x="0" y="0"/>
                    <a:pt x="0" y="0"/>
                    <a:pt x="0" y="0"/>
                  </a:cubicBezTo>
                  <a:cubicBezTo>
                    <a:pt x="29" y="0"/>
                    <a:pt x="29" y="0"/>
                    <a:pt x="29" y="0"/>
                  </a:cubicBezTo>
                  <a:cubicBezTo>
                    <a:pt x="29" y="72"/>
                    <a:pt x="29" y="72"/>
                    <a:pt x="29" y="72"/>
                  </a:cubicBezTo>
                  <a:cubicBezTo>
                    <a:pt x="29" y="83"/>
                    <a:pt x="31" y="91"/>
                    <a:pt x="35" y="96"/>
                  </a:cubicBezTo>
                  <a:cubicBezTo>
                    <a:pt x="40" y="101"/>
                    <a:pt x="46" y="104"/>
                    <a:pt x="54" y="104"/>
                  </a:cubicBezTo>
                  <a:cubicBezTo>
                    <a:pt x="62" y="104"/>
                    <a:pt x="69" y="101"/>
                    <a:pt x="74" y="95"/>
                  </a:cubicBezTo>
                  <a:cubicBezTo>
                    <a:pt x="79" y="89"/>
                    <a:pt x="81" y="82"/>
                    <a:pt x="81" y="72"/>
                  </a:cubicBezTo>
                  <a:cubicBezTo>
                    <a:pt x="81" y="0"/>
                    <a:pt x="81" y="0"/>
                    <a:pt x="81" y="0"/>
                  </a:cubicBezTo>
                  <a:lnTo>
                    <a:pt x="11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7" name="Freeform 25">
              <a:extLst>
                <a:ext uri="{FF2B5EF4-FFF2-40B4-BE49-F238E27FC236}">
                  <a16:creationId xmlns:a16="http://schemas.microsoft.com/office/drawing/2014/main" id="{4A273316-480D-4672-8FD3-B0EAE47D0344}"/>
                </a:ext>
              </a:extLst>
            </p:cNvPr>
            <p:cNvSpPr>
              <a:spLocks/>
            </p:cNvSpPr>
            <p:nvPr/>
          </p:nvSpPr>
          <p:spPr bwMode="auto">
            <a:xfrm>
              <a:off x="4172" y="879"/>
              <a:ext cx="147" cy="259"/>
            </a:xfrm>
            <a:custGeom>
              <a:avLst/>
              <a:gdLst>
                <a:gd name="T0" fmla="*/ 61 w 72"/>
                <a:gd name="T1" fmla="*/ 0 h 126"/>
                <a:gd name="T2" fmla="*/ 67 w 72"/>
                <a:gd name="T3" fmla="*/ 1 h 126"/>
                <a:gd name="T4" fmla="*/ 72 w 72"/>
                <a:gd name="T5" fmla="*/ 2 h 126"/>
                <a:gd name="T6" fmla="*/ 72 w 72"/>
                <a:gd name="T7" fmla="*/ 32 h 126"/>
                <a:gd name="T8" fmla="*/ 65 w 72"/>
                <a:gd name="T9" fmla="*/ 28 h 126"/>
                <a:gd name="T10" fmla="*/ 54 w 72"/>
                <a:gd name="T11" fmla="*/ 27 h 126"/>
                <a:gd name="T12" fmla="*/ 36 w 72"/>
                <a:gd name="T13" fmla="*/ 36 h 126"/>
                <a:gd name="T14" fmla="*/ 29 w 72"/>
                <a:gd name="T15" fmla="*/ 64 h 126"/>
                <a:gd name="T16" fmla="*/ 29 w 72"/>
                <a:gd name="T17" fmla="*/ 126 h 126"/>
                <a:gd name="T18" fmla="*/ 0 w 72"/>
                <a:gd name="T19" fmla="*/ 126 h 126"/>
                <a:gd name="T20" fmla="*/ 0 w 72"/>
                <a:gd name="T21" fmla="*/ 2 h 126"/>
                <a:gd name="T22" fmla="*/ 29 w 72"/>
                <a:gd name="T23" fmla="*/ 2 h 126"/>
                <a:gd name="T24" fmla="*/ 29 w 72"/>
                <a:gd name="T25" fmla="*/ 22 h 126"/>
                <a:gd name="T26" fmla="*/ 29 w 72"/>
                <a:gd name="T27" fmla="*/ 22 h 126"/>
                <a:gd name="T28" fmla="*/ 41 w 72"/>
                <a:gd name="T29" fmla="*/ 6 h 126"/>
                <a:gd name="T30" fmla="*/ 61 w 72"/>
                <a:gd name="T3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126">
                  <a:moveTo>
                    <a:pt x="61" y="0"/>
                  </a:moveTo>
                  <a:cubicBezTo>
                    <a:pt x="63" y="0"/>
                    <a:pt x="65" y="1"/>
                    <a:pt x="67" y="1"/>
                  </a:cubicBezTo>
                  <a:cubicBezTo>
                    <a:pt x="69" y="1"/>
                    <a:pt x="70" y="2"/>
                    <a:pt x="72" y="2"/>
                  </a:cubicBezTo>
                  <a:cubicBezTo>
                    <a:pt x="72" y="32"/>
                    <a:pt x="72" y="32"/>
                    <a:pt x="72" y="32"/>
                  </a:cubicBezTo>
                  <a:cubicBezTo>
                    <a:pt x="70" y="31"/>
                    <a:pt x="68" y="29"/>
                    <a:pt x="65" y="28"/>
                  </a:cubicBezTo>
                  <a:cubicBezTo>
                    <a:pt x="62" y="27"/>
                    <a:pt x="58" y="27"/>
                    <a:pt x="54" y="27"/>
                  </a:cubicBezTo>
                  <a:cubicBezTo>
                    <a:pt x="47" y="27"/>
                    <a:pt x="41" y="30"/>
                    <a:pt x="36" y="36"/>
                  </a:cubicBezTo>
                  <a:cubicBezTo>
                    <a:pt x="31" y="42"/>
                    <a:pt x="29" y="51"/>
                    <a:pt x="29" y="64"/>
                  </a:cubicBezTo>
                  <a:cubicBezTo>
                    <a:pt x="29" y="126"/>
                    <a:pt x="29" y="126"/>
                    <a:pt x="29" y="126"/>
                  </a:cubicBezTo>
                  <a:cubicBezTo>
                    <a:pt x="0" y="126"/>
                    <a:pt x="0" y="126"/>
                    <a:pt x="0" y="126"/>
                  </a:cubicBezTo>
                  <a:cubicBezTo>
                    <a:pt x="0" y="2"/>
                    <a:pt x="0" y="2"/>
                    <a:pt x="0" y="2"/>
                  </a:cubicBezTo>
                  <a:cubicBezTo>
                    <a:pt x="29" y="2"/>
                    <a:pt x="29" y="2"/>
                    <a:pt x="29" y="2"/>
                  </a:cubicBezTo>
                  <a:cubicBezTo>
                    <a:pt x="29" y="22"/>
                    <a:pt x="29" y="22"/>
                    <a:pt x="29" y="22"/>
                  </a:cubicBezTo>
                  <a:cubicBezTo>
                    <a:pt x="29" y="22"/>
                    <a:pt x="29" y="22"/>
                    <a:pt x="29" y="22"/>
                  </a:cubicBezTo>
                  <a:cubicBezTo>
                    <a:pt x="32" y="15"/>
                    <a:pt x="36" y="10"/>
                    <a:pt x="41" y="6"/>
                  </a:cubicBezTo>
                  <a:cubicBezTo>
                    <a:pt x="47" y="2"/>
                    <a:pt x="53" y="0"/>
                    <a:pt x="61"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8" name="Freeform 26">
              <a:extLst>
                <a:ext uri="{FF2B5EF4-FFF2-40B4-BE49-F238E27FC236}">
                  <a16:creationId xmlns:a16="http://schemas.microsoft.com/office/drawing/2014/main" id="{BC01E698-A488-4CD3-BE95-559AF05EDCEF}"/>
                </a:ext>
              </a:extLst>
            </p:cNvPr>
            <p:cNvSpPr>
              <a:spLocks noEditPoints="1"/>
            </p:cNvSpPr>
            <p:nvPr/>
          </p:nvSpPr>
          <p:spPr bwMode="auto">
            <a:xfrm>
              <a:off x="4321" y="879"/>
              <a:ext cx="233" cy="266"/>
            </a:xfrm>
            <a:custGeom>
              <a:avLst/>
              <a:gdLst>
                <a:gd name="T0" fmla="*/ 104 w 114"/>
                <a:gd name="T1" fmla="*/ 95 h 129"/>
                <a:gd name="T2" fmla="*/ 104 w 114"/>
                <a:gd name="T3" fmla="*/ 119 h 129"/>
                <a:gd name="T4" fmla="*/ 85 w 114"/>
                <a:gd name="T5" fmla="*/ 127 h 129"/>
                <a:gd name="T6" fmla="*/ 60 w 114"/>
                <a:gd name="T7" fmla="*/ 129 h 129"/>
                <a:gd name="T8" fmla="*/ 16 w 114"/>
                <a:gd name="T9" fmla="*/ 113 h 129"/>
                <a:gd name="T10" fmla="*/ 0 w 114"/>
                <a:gd name="T11" fmla="*/ 66 h 129"/>
                <a:gd name="T12" fmla="*/ 17 w 114"/>
                <a:gd name="T13" fmla="*/ 19 h 129"/>
                <a:gd name="T14" fmla="*/ 59 w 114"/>
                <a:gd name="T15" fmla="*/ 0 h 129"/>
                <a:gd name="T16" fmla="*/ 99 w 114"/>
                <a:gd name="T17" fmla="*/ 16 h 129"/>
                <a:gd name="T18" fmla="*/ 114 w 114"/>
                <a:gd name="T19" fmla="*/ 59 h 129"/>
                <a:gd name="T20" fmla="*/ 114 w 114"/>
                <a:gd name="T21" fmla="*/ 73 h 129"/>
                <a:gd name="T22" fmla="*/ 29 w 114"/>
                <a:gd name="T23" fmla="*/ 73 h 129"/>
                <a:gd name="T24" fmla="*/ 41 w 114"/>
                <a:gd name="T25" fmla="*/ 99 h 129"/>
                <a:gd name="T26" fmla="*/ 67 w 114"/>
                <a:gd name="T27" fmla="*/ 107 h 129"/>
                <a:gd name="T28" fmla="*/ 87 w 114"/>
                <a:gd name="T29" fmla="*/ 104 h 129"/>
                <a:gd name="T30" fmla="*/ 104 w 114"/>
                <a:gd name="T31" fmla="*/ 95 h 129"/>
                <a:gd name="T32" fmla="*/ 85 w 114"/>
                <a:gd name="T33" fmla="*/ 52 h 129"/>
                <a:gd name="T34" fmla="*/ 78 w 114"/>
                <a:gd name="T35" fmla="*/ 30 h 129"/>
                <a:gd name="T36" fmla="*/ 59 w 114"/>
                <a:gd name="T37" fmla="*/ 22 h 129"/>
                <a:gd name="T38" fmla="*/ 41 w 114"/>
                <a:gd name="T39" fmla="*/ 30 h 129"/>
                <a:gd name="T40" fmla="*/ 30 w 114"/>
                <a:gd name="T41" fmla="*/ 52 h 129"/>
                <a:gd name="T42" fmla="*/ 85 w 114"/>
                <a:gd name="T43" fmla="*/ 5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04" y="95"/>
                  </a:moveTo>
                  <a:cubicBezTo>
                    <a:pt x="104" y="119"/>
                    <a:pt x="104" y="119"/>
                    <a:pt x="104" y="119"/>
                  </a:cubicBezTo>
                  <a:cubicBezTo>
                    <a:pt x="99" y="122"/>
                    <a:pt x="92" y="125"/>
                    <a:pt x="85" y="127"/>
                  </a:cubicBezTo>
                  <a:cubicBezTo>
                    <a:pt x="77" y="128"/>
                    <a:pt x="69" y="129"/>
                    <a:pt x="60" y="129"/>
                  </a:cubicBezTo>
                  <a:cubicBezTo>
                    <a:pt x="41" y="129"/>
                    <a:pt x="26" y="124"/>
                    <a:pt x="16" y="113"/>
                  </a:cubicBezTo>
                  <a:cubicBezTo>
                    <a:pt x="5" y="101"/>
                    <a:pt x="0" y="86"/>
                    <a:pt x="0" y="66"/>
                  </a:cubicBezTo>
                  <a:cubicBezTo>
                    <a:pt x="0" y="47"/>
                    <a:pt x="6" y="31"/>
                    <a:pt x="17" y="19"/>
                  </a:cubicBezTo>
                  <a:cubicBezTo>
                    <a:pt x="28" y="6"/>
                    <a:pt x="42" y="0"/>
                    <a:pt x="59" y="0"/>
                  </a:cubicBezTo>
                  <a:cubicBezTo>
                    <a:pt x="76" y="0"/>
                    <a:pt x="90" y="5"/>
                    <a:pt x="99" y="16"/>
                  </a:cubicBezTo>
                  <a:cubicBezTo>
                    <a:pt x="109" y="26"/>
                    <a:pt x="114" y="41"/>
                    <a:pt x="114" y="59"/>
                  </a:cubicBezTo>
                  <a:cubicBezTo>
                    <a:pt x="114" y="73"/>
                    <a:pt x="114" y="73"/>
                    <a:pt x="114" y="73"/>
                  </a:cubicBezTo>
                  <a:cubicBezTo>
                    <a:pt x="29" y="73"/>
                    <a:pt x="29" y="73"/>
                    <a:pt x="29" y="73"/>
                  </a:cubicBezTo>
                  <a:cubicBezTo>
                    <a:pt x="30" y="86"/>
                    <a:pt x="34" y="94"/>
                    <a:pt x="41" y="99"/>
                  </a:cubicBezTo>
                  <a:cubicBezTo>
                    <a:pt x="47" y="104"/>
                    <a:pt x="56" y="107"/>
                    <a:pt x="67" y="107"/>
                  </a:cubicBezTo>
                  <a:cubicBezTo>
                    <a:pt x="74" y="107"/>
                    <a:pt x="80" y="106"/>
                    <a:pt x="87" y="104"/>
                  </a:cubicBezTo>
                  <a:cubicBezTo>
                    <a:pt x="93" y="101"/>
                    <a:pt x="99" y="99"/>
                    <a:pt x="104" y="95"/>
                  </a:cubicBezTo>
                  <a:close/>
                  <a:moveTo>
                    <a:pt x="85" y="52"/>
                  </a:moveTo>
                  <a:cubicBezTo>
                    <a:pt x="85" y="42"/>
                    <a:pt x="83" y="35"/>
                    <a:pt x="78" y="30"/>
                  </a:cubicBezTo>
                  <a:cubicBezTo>
                    <a:pt x="74" y="25"/>
                    <a:pt x="68" y="22"/>
                    <a:pt x="59" y="22"/>
                  </a:cubicBezTo>
                  <a:cubicBezTo>
                    <a:pt x="52" y="22"/>
                    <a:pt x="46" y="25"/>
                    <a:pt x="41" y="30"/>
                  </a:cubicBezTo>
                  <a:cubicBezTo>
                    <a:pt x="35" y="35"/>
                    <a:pt x="31" y="42"/>
                    <a:pt x="30" y="52"/>
                  </a:cubicBezTo>
                  <a:lnTo>
                    <a:pt x="85" y="5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29" name="Freeform 27">
              <a:extLst>
                <a:ext uri="{FF2B5EF4-FFF2-40B4-BE49-F238E27FC236}">
                  <a16:creationId xmlns:a16="http://schemas.microsoft.com/office/drawing/2014/main" id="{8D29D99E-BE67-46FF-A12E-57E492AB24C9}"/>
                </a:ext>
              </a:extLst>
            </p:cNvPr>
            <p:cNvSpPr>
              <a:spLocks noEditPoints="1"/>
            </p:cNvSpPr>
            <p:nvPr/>
          </p:nvSpPr>
          <p:spPr bwMode="auto">
            <a:xfrm>
              <a:off x="1192" y="757"/>
              <a:ext cx="1996" cy="388"/>
            </a:xfrm>
            <a:custGeom>
              <a:avLst/>
              <a:gdLst>
                <a:gd name="T0" fmla="*/ 157 w 977"/>
                <a:gd name="T1" fmla="*/ 185 h 188"/>
                <a:gd name="T2" fmla="*/ 103 w 977"/>
                <a:gd name="T3" fmla="*/ 185 h 188"/>
                <a:gd name="T4" fmla="*/ 28 w 977"/>
                <a:gd name="T5" fmla="*/ 50 h 188"/>
                <a:gd name="T6" fmla="*/ 0 w 977"/>
                <a:gd name="T7" fmla="*/ 13 h 188"/>
                <a:gd name="T8" fmla="*/ 94 w 977"/>
                <a:gd name="T9" fmla="*/ 141 h 188"/>
                <a:gd name="T10" fmla="*/ 212 w 977"/>
                <a:gd name="T11" fmla="*/ 26 h 188"/>
                <a:gd name="T12" fmla="*/ 243 w 977"/>
                <a:gd name="T13" fmla="*/ 14 h 188"/>
                <a:gd name="T14" fmla="*/ 230 w 977"/>
                <a:gd name="T15" fmla="*/ 42 h 188"/>
                <a:gd name="T16" fmla="*/ 245 w 977"/>
                <a:gd name="T17" fmla="*/ 61 h 188"/>
                <a:gd name="T18" fmla="*/ 215 w 977"/>
                <a:gd name="T19" fmla="*/ 61 h 188"/>
                <a:gd name="T20" fmla="*/ 347 w 977"/>
                <a:gd name="T21" fmla="*/ 161 h 188"/>
                <a:gd name="T22" fmla="*/ 346 w 977"/>
                <a:gd name="T23" fmla="*/ 186 h 188"/>
                <a:gd name="T24" fmla="*/ 265 w 977"/>
                <a:gd name="T25" fmla="*/ 127 h 188"/>
                <a:gd name="T26" fmla="*/ 349 w 977"/>
                <a:gd name="T27" fmla="*/ 60 h 188"/>
                <a:gd name="T28" fmla="*/ 348 w 977"/>
                <a:gd name="T29" fmla="*/ 86 h 188"/>
                <a:gd name="T30" fmla="*/ 295 w 977"/>
                <a:gd name="T31" fmla="*/ 124 h 188"/>
                <a:gd name="T32" fmla="*/ 445 w 977"/>
                <a:gd name="T33" fmla="*/ 59 h 188"/>
                <a:gd name="T34" fmla="*/ 456 w 977"/>
                <a:gd name="T35" fmla="*/ 91 h 188"/>
                <a:gd name="T36" fmla="*/ 420 w 977"/>
                <a:gd name="T37" fmla="*/ 95 h 188"/>
                <a:gd name="T38" fmla="*/ 384 w 977"/>
                <a:gd name="T39" fmla="*/ 185 h 188"/>
                <a:gd name="T40" fmla="*/ 413 w 977"/>
                <a:gd name="T41" fmla="*/ 81 h 188"/>
                <a:gd name="T42" fmla="*/ 445 w 977"/>
                <a:gd name="T43" fmla="*/ 59 h 188"/>
                <a:gd name="T44" fmla="*/ 523 w 977"/>
                <a:gd name="T45" fmla="*/ 59 h 188"/>
                <a:gd name="T46" fmla="*/ 567 w 977"/>
                <a:gd name="T47" fmla="*/ 171 h 188"/>
                <a:gd name="T48" fmla="*/ 457 w 977"/>
                <a:gd name="T49" fmla="*/ 125 h 188"/>
                <a:gd name="T50" fmla="*/ 522 w 977"/>
                <a:gd name="T51" fmla="*/ 164 h 188"/>
                <a:gd name="T52" fmla="*/ 546 w 977"/>
                <a:gd name="T53" fmla="*/ 93 h 188"/>
                <a:gd name="T54" fmla="*/ 488 w 977"/>
                <a:gd name="T55" fmla="*/ 124 h 188"/>
                <a:gd name="T56" fmla="*/ 650 w 977"/>
                <a:gd name="T57" fmla="*/ 113 h 188"/>
                <a:gd name="T58" fmla="*/ 668 w 977"/>
                <a:gd name="T59" fmla="*/ 178 h 188"/>
                <a:gd name="T60" fmla="*/ 599 w 977"/>
                <a:gd name="T61" fmla="*/ 182 h 188"/>
                <a:gd name="T62" fmla="*/ 632 w 977"/>
                <a:gd name="T63" fmla="*/ 165 h 188"/>
                <a:gd name="T64" fmla="*/ 647 w 977"/>
                <a:gd name="T65" fmla="*/ 143 h 188"/>
                <a:gd name="T66" fmla="*/ 599 w 977"/>
                <a:gd name="T67" fmla="*/ 97 h 188"/>
                <a:gd name="T68" fmla="*/ 661 w 977"/>
                <a:gd name="T69" fmla="*/ 60 h 188"/>
                <a:gd name="T70" fmla="*/ 661 w 977"/>
                <a:gd name="T71" fmla="*/ 85 h 188"/>
                <a:gd name="T72" fmla="*/ 628 w 977"/>
                <a:gd name="T73" fmla="*/ 94 h 188"/>
                <a:gd name="T74" fmla="*/ 759 w 977"/>
                <a:gd name="T75" fmla="*/ 59 h 188"/>
                <a:gd name="T76" fmla="*/ 804 w 977"/>
                <a:gd name="T77" fmla="*/ 171 h 188"/>
                <a:gd name="T78" fmla="*/ 694 w 977"/>
                <a:gd name="T79" fmla="*/ 125 h 188"/>
                <a:gd name="T80" fmla="*/ 758 w 977"/>
                <a:gd name="T81" fmla="*/ 164 h 188"/>
                <a:gd name="T82" fmla="*/ 782 w 977"/>
                <a:gd name="T83" fmla="*/ 93 h 188"/>
                <a:gd name="T84" fmla="*/ 724 w 977"/>
                <a:gd name="T85" fmla="*/ 124 h 188"/>
                <a:gd name="T86" fmla="*/ 874 w 977"/>
                <a:gd name="T87" fmla="*/ 185 h 188"/>
                <a:gd name="T88" fmla="*/ 824 w 977"/>
                <a:gd name="T89" fmla="*/ 85 h 188"/>
                <a:gd name="T90" fmla="*/ 845 w 977"/>
                <a:gd name="T91" fmla="*/ 44 h 188"/>
                <a:gd name="T92" fmla="*/ 900 w 977"/>
                <a:gd name="T93" fmla="*/ 0 h 188"/>
                <a:gd name="T94" fmla="*/ 902 w 977"/>
                <a:gd name="T95" fmla="*/ 25 h 188"/>
                <a:gd name="T96" fmla="*/ 874 w 977"/>
                <a:gd name="T97" fmla="*/ 47 h 188"/>
                <a:gd name="T98" fmla="*/ 918 w 977"/>
                <a:gd name="T99" fmla="*/ 34 h 188"/>
                <a:gd name="T100" fmla="*/ 977 w 977"/>
                <a:gd name="T101" fmla="*/ 61 h 188"/>
                <a:gd name="T102" fmla="*/ 947 w 977"/>
                <a:gd name="T103" fmla="*/ 143 h 188"/>
                <a:gd name="T104" fmla="*/ 970 w 977"/>
                <a:gd name="T105" fmla="*/ 163 h 188"/>
                <a:gd name="T106" fmla="*/ 967 w 977"/>
                <a:gd name="T107" fmla="*/ 187 h 188"/>
                <a:gd name="T108" fmla="*/ 918 w 977"/>
                <a:gd name="T109" fmla="*/ 14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7" h="188">
                  <a:moveTo>
                    <a:pt x="187" y="13"/>
                  </a:moveTo>
                  <a:cubicBezTo>
                    <a:pt x="187" y="185"/>
                    <a:pt x="187" y="185"/>
                    <a:pt x="187" y="185"/>
                  </a:cubicBezTo>
                  <a:cubicBezTo>
                    <a:pt x="157" y="185"/>
                    <a:pt x="157" y="185"/>
                    <a:pt x="157" y="185"/>
                  </a:cubicBezTo>
                  <a:cubicBezTo>
                    <a:pt x="157" y="50"/>
                    <a:pt x="157" y="50"/>
                    <a:pt x="157" y="50"/>
                  </a:cubicBezTo>
                  <a:cubicBezTo>
                    <a:pt x="157" y="50"/>
                    <a:pt x="157" y="50"/>
                    <a:pt x="157" y="50"/>
                  </a:cubicBezTo>
                  <a:cubicBezTo>
                    <a:pt x="103" y="185"/>
                    <a:pt x="103" y="185"/>
                    <a:pt x="103" y="185"/>
                  </a:cubicBezTo>
                  <a:cubicBezTo>
                    <a:pt x="83" y="185"/>
                    <a:pt x="83" y="185"/>
                    <a:pt x="83" y="185"/>
                  </a:cubicBezTo>
                  <a:cubicBezTo>
                    <a:pt x="28" y="50"/>
                    <a:pt x="28" y="50"/>
                    <a:pt x="28" y="50"/>
                  </a:cubicBezTo>
                  <a:cubicBezTo>
                    <a:pt x="28" y="50"/>
                    <a:pt x="28" y="50"/>
                    <a:pt x="28" y="50"/>
                  </a:cubicBezTo>
                  <a:cubicBezTo>
                    <a:pt x="28" y="185"/>
                    <a:pt x="28" y="185"/>
                    <a:pt x="28" y="185"/>
                  </a:cubicBezTo>
                  <a:cubicBezTo>
                    <a:pt x="0" y="185"/>
                    <a:pt x="0" y="185"/>
                    <a:pt x="0" y="185"/>
                  </a:cubicBezTo>
                  <a:cubicBezTo>
                    <a:pt x="0" y="13"/>
                    <a:pt x="0" y="13"/>
                    <a:pt x="0" y="13"/>
                  </a:cubicBezTo>
                  <a:cubicBezTo>
                    <a:pt x="43" y="13"/>
                    <a:pt x="43" y="13"/>
                    <a:pt x="43" y="13"/>
                  </a:cubicBezTo>
                  <a:cubicBezTo>
                    <a:pt x="93" y="141"/>
                    <a:pt x="93" y="141"/>
                    <a:pt x="93" y="141"/>
                  </a:cubicBezTo>
                  <a:cubicBezTo>
                    <a:pt x="94" y="141"/>
                    <a:pt x="94" y="141"/>
                    <a:pt x="94" y="141"/>
                  </a:cubicBezTo>
                  <a:cubicBezTo>
                    <a:pt x="146" y="13"/>
                    <a:pt x="146" y="13"/>
                    <a:pt x="146" y="13"/>
                  </a:cubicBezTo>
                  <a:lnTo>
                    <a:pt x="187" y="13"/>
                  </a:lnTo>
                  <a:close/>
                  <a:moveTo>
                    <a:pt x="212" y="26"/>
                  </a:moveTo>
                  <a:cubicBezTo>
                    <a:pt x="212" y="21"/>
                    <a:pt x="214" y="17"/>
                    <a:pt x="218" y="14"/>
                  </a:cubicBezTo>
                  <a:cubicBezTo>
                    <a:pt x="221" y="10"/>
                    <a:pt x="225" y="9"/>
                    <a:pt x="230" y="9"/>
                  </a:cubicBezTo>
                  <a:cubicBezTo>
                    <a:pt x="235" y="9"/>
                    <a:pt x="240" y="10"/>
                    <a:pt x="243" y="14"/>
                  </a:cubicBezTo>
                  <a:cubicBezTo>
                    <a:pt x="246" y="17"/>
                    <a:pt x="248" y="21"/>
                    <a:pt x="248" y="26"/>
                  </a:cubicBezTo>
                  <a:cubicBezTo>
                    <a:pt x="248" y="30"/>
                    <a:pt x="246" y="34"/>
                    <a:pt x="243" y="38"/>
                  </a:cubicBezTo>
                  <a:cubicBezTo>
                    <a:pt x="239" y="41"/>
                    <a:pt x="235" y="42"/>
                    <a:pt x="230" y="42"/>
                  </a:cubicBezTo>
                  <a:cubicBezTo>
                    <a:pt x="225" y="42"/>
                    <a:pt x="221" y="41"/>
                    <a:pt x="218" y="38"/>
                  </a:cubicBezTo>
                  <a:cubicBezTo>
                    <a:pt x="214" y="34"/>
                    <a:pt x="212" y="30"/>
                    <a:pt x="212" y="26"/>
                  </a:cubicBezTo>
                  <a:close/>
                  <a:moveTo>
                    <a:pt x="245" y="61"/>
                  </a:moveTo>
                  <a:cubicBezTo>
                    <a:pt x="245" y="185"/>
                    <a:pt x="245" y="185"/>
                    <a:pt x="245" y="185"/>
                  </a:cubicBezTo>
                  <a:cubicBezTo>
                    <a:pt x="215" y="185"/>
                    <a:pt x="215" y="185"/>
                    <a:pt x="215" y="185"/>
                  </a:cubicBezTo>
                  <a:cubicBezTo>
                    <a:pt x="215" y="61"/>
                    <a:pt x="215" y="61"/>
                    <a:pt x="215" y="61"/>
                  </a:cubicBezTo>
                  <a:lnTo>
                    <a:pt x="245" y="61"/>
                  </a:lnTo>
                  <a:close/>
                  <a:moveTo>
                    <a:pt x="333" y="164"/>
                  </a:moveTo>
                  <a:cubicBezTo>
                    <a:pt x="337" y="164"/>
                    <a:pt x="342" y="163"/>
                    <a:pt x="347" y="161"/>
                  </a:cubicBezTo>
                  <a:cubicBezTo>
                    <a:pt x="353" y="159"/>
                    <a:pt x="357" y="156"/>
                    <a:pt x="362" y="153"/>
                  </a:cubicBezTo>
                  <a:cubicBezTo>
                    <a:pt x="362" y="180"/>
                    <a:pt x="362" y="180"/>
                    <a:pt x="362" y="180"/>
                  </a:cubicBezTo>
                  <a:cubicBezTo>
                    <a:pt x="357" y="183"/>
                    <a:pt x="352" y="185"/>
                    <a:pt x="346" y="186"/>
                  </a:cubicBezTo>
                  <a:cubicBezTo>
                    <a:pt x="340" y="188"/>
                    <a:pt x="334" y="188"/>
                    <a:pt x="327" y="188"/>
                  </a:cubicBezTo>
                  <a:cubicBezTo>
                    <a:pt x="308" y="188"/>
                    <a:pt x="294" y="183"/>
                    <a:pt x="282" y="171"/>
                  </a:cubicBezTo>
                  <a:cubicBezTo>
                    <a:pt x="271" y="160"/>
                    <a:pt x="265" y="145"/>
                    <a:pt x="265" y="127"/>
                  </a:cubicBezTo>
                  <a:cubicBezTo>
                    <a:pt x="265" y="107"/>
                    <a:pt x="271" y="91"/>
                    <a:pt x="282" y="78"/>
                  </a:cubicBezTo>
                  <a:cubicBezTo>
                    <a:pt x="294" y="65"/>
                    <a:pt x="311" y="58"/>
                    <a:pt x="332" y="58"/>
                  </a:cubicBezTo>
                  <a:cubicBezTo>
                    <a:pt x="337" y="58"/>
                    <a:pt x="343" y="59"/>
                    <a:pt x="349" y="60"/>
                  </a:cubicBezTo>
                  <a:cubicBezTo>
                    <a:pt x="354" y="62"/>
                    <a:pt x="359" y="64"/>
                    <a:pt x="362" y="65"/>
                  </a:cubicBezTo>
                  <a:cubicBezTo>
                    <a:pt x="362" y="93"/>
                    <a:pt x="362" y="93"/>
                    <a:pt x="362" y="93"/>
                  </a:cubicBezTo>
                  <a:cubicBezTo>
                    <a:pt x="357" y="90"/>
                    <a:pt x="353" y="87"/>
                    <a:pt x="348" y="86"/>
                  </a:cubicBezTo>
                  <a:cubicBezTo>
                    <a:pt x="343" y="84"/>
                    <a:pt x="339" y="83"/>
                    <a:pt x="334" y="83"/>
                  </a:cubicBezTo>
                  <a:cubicBezTo>
                    <a:pt x="322" y="83"/>
                    <a:pt x="313" y="87"/>
                    <a:pt x="306" y="94"/>
                  </a:cubicBezTo>
                  <a:cubicBezTo>
                    <a:pt x="299" y="102"/>
                    <a:pt x="295" y="112"/>
                    <a:pt x="295" y="124"/>
                  </a:cubicBezTo>
                  <a:cubicBezTo>
                    <a:pt x="295" y="137"/>
                    <a:pt x="299" y="147"/>
                    <a:pt x="305" y="154"/>
                  </a:cubicBezTo>
                  <a:cubicBezTo>
                    <a:pt x="312" y="161"/>
                    <a:pt x="321" y="164"/>
                    <a:pt x="333" y="164"/>
                  </a:cubicBezTo>
                  <a:close/>
                  <a:moveTo>
                    <a:pt x="445" y="59"/>
                  </a:moveTo>
                  <a:cubicBezTo>
                    <a:pt x="447" y="59"/>
                    <a:pt x="449" y="60"/>
                    <a:pt x="451" y="60"/>
                  </a:cubicBezTo>
                  <a:cubicBezTo>
                    <a:pt x="453" y="60"/>
                    <a:pt x="455" y="61"/>
                    <a:pt x="456" y="61"/>
                  </a:cubicBezTo>
                  <a:cubicBezTo>
                    <a:pt x="456" y="91"/>
                    <a:pt x="456" y="91"/>
                    <a:pt x="456" y="91"/>
                  </a:cubicBezTo>
                  <a:cubicBezTo>
                    <a:pt x="454" y="90"/>
                    <a:pt x="452" y="88"/>
                    <a:pt x="449" y="87"/>
                  </a:cubicBezTo>
                  <a:cubicBezTo>
                    <a:pt x="446" y="86"/>
                    <a:pt x="443" y="86"/>
                    <a:pt x="439" y="86"/>
                  </a:cubicBezTo>
                  <a:cubicBezTo>
                    <a:pt x="431" y="86"/>
                    <a:pt x="425" y="89"/>
                    <a:pt x="420" y="95"/>
                  </a:cubicBezTo>
                  <a:cubicBezTo>
                    <a:pt x="415" y="101"/>
                    <a:pt x="413" y="110"/>
                    <a:pt x="413" y="123"/>
                  </a:cubicBezTo>
                  <a:cubicBezTo>
                    <a:pt x="413" y="185"/>
                    <a:pt x="413" y="185"/>
                    <a:pt x="413" y="185"/>
                  </a:cubicBezTo>
                  <a:cubicBezTo>
                    <a:pt x="384" y="185"/>
                    <a:pt x="384" y="185"/>
                    <a:pt x="384" y="185"/>
                  </a:cubicBezTo>
                  <a:cubicBezTo>
                    <a:pt x="384" y="61"/>
                    <a:pt x="384" y="61"/>
                    <a:pt x="384" y="61"/>
                  </a:cubicBezTo>
                  <a:cubicBezTo>
                    <a:pt x="413" y="61"/>
                    <a:pt x="413" y="61"/>
                    <a:pt x="413" y="61"/>
                  </a:cubicBezTo>
                  <a:cubicBezTo>
                    <a:pt x="413" y="81"/>
                    <a:pt x="413" y="81"/>
                    <a:pt x="413" y="81"/>
                  </a:cubicBezTo>
                  <a:cubicBezTo>
                    <a:pt x="413" y="81"/>
                    <a:pt x="413" y="81"/>
                    <a:pt x="413" y="81"/>
                  </a:cubicBezTo>
                  <a:cubicBezTo>
                    <a:pt x="416" y="74"/>
                    <a:pt x="420" y="69"/>
                    <a:pt x="426" y="65"/>
                  </a:cubicBezTo>
                  <a:cubicBezTo>
                    <a:pt x="431" y="61"/>
                    <a:pt x="437" y="59"/>
                    <a:pt x="445" y="59"/>
                  </a:cubicBezTo>
                  <a:close/>
                  <a:moveTo>
                    <a:pt x="457" y="125"/>
                  </a:moveTo>
                  <a:cubicBezTo>
                    <a:pt x="457" y="105"/>
                    <a:pt x="463" y="89"/>
                    <a:pt x="475" y="77"/>
                  </a:cubicBezTo>
                  <a:cubicBezTo>
                    <a:pt x="486" y="65"/>
                    <a:pt x="502" y="59"/>
                    <a:pt x="523" y="59"/>
                  </a:cubicBezTo>
                  <a:cubicBezTo>
                    <a:pt x="542" y="59"/>
                    <a:pt x="558" y="64"/>
                    <a:pt x="568" y="76"/>
                  </a:cubicBezTo>
                  <a:cubicBezTo>
                    <a:pt x="579" y="87"/>
                    <a:pt x="585" y="103"/>
                    <a:pt x="585" y="123"/>
                  </a:cubicBezTo>
                  <a:cubicBezTo>
                    <a:pt x="585" y="143"/>
                    <a:pt x="579" y="159"/>
                    <a:pt x="567" y="171"/>
                  </a:cubicBezTo>
                  <a:cubicBezTo>
                    <a:pt x="556" y="182"/>
                    <a:pt x="540" y="188"/>
                    <a:pt x="520" y="188"/>
                  </a:cubicBezTo>
                  <a:cubicBezTo>
                    <a:pt x="501" y="188"/>
                    <a:pt x="486" y="183"/>
                    <a:pt x="474" y="171"/>
                  </a:cubicBezTo>
                  <a:cubicBezTo>
                    <a:pt x="463" y="160"/>
                    <a:pt x="457" y="145"/>
                    <a:pt x="457" y="125"/>
                  </a:cubicBezTo>
                  <a:close/>
                  <a:moveTo>
                    <a:pt x="488" y="124"/>
                  </a:moveTo>
                  <a:cubicBezTo>
                    <a:pt x="488" y="137"/>
                    <a:pt x="491" y="147"/>
                    <a:pt x="497" y="154"/>
                  </a:cubicBezTo>
                  <a:cubicBezTo>
                    <a:pt x="503" y="161"/>
                    <a:pt x="511" y="164"/>
                    <a:pt x="522" y="164"/>
                  </a:cubicBezTo>
                  <a:cubicBezTo>
                    <a:pt x="532" y="164"/>
                    <a:pt x="541" y="161"/>
                    <a:pt x="546" y="154"/>
                  </a:cubicBezTo>
                  <a:cubicBezTo>
                    <a:pt x="552" y="147"/>
                    <a:pt x="554" y="137"/>
                    <a:pt x="554" y="124"/>
                  </a:cubicBezTo>
                  <a:cubicBezTo>
                    <a:pt x="554" y="110"/>
                    <a:pt x="551" y="100"/>
                    <a:pt x="546" y="93"/>
                  </a:cubicBezTo>
                  <a:cubicBezTo>
                    <a:pt x="540" y="87"/>
                    <a:pt x="532" y="83"/>
                    <a:pt x="522" y="83"/>
                  </a:cubicBezTo>
                  <a:cubicBezTo>
                    <a:pt x="511" y="83"/>
                    <a:pt x="503" y="87"/>
                    <a:pt x="497" y="94"/>
                  </a:cubicBezTo>
                  <a:cubicBezTo>
                    <a:pt x="491" y="101"/>
                    <a:pt x="488" y="111"/>
                    <a:pt x="488" y="124"/>
                  </a:cubicBezTo>
                  <a:close/>
                  <a:moveTo>
                    <a:pt x="628" y="94"/>
                  </a:moveTo>
                  <a:cubicBezTo>
                    <a:pt x="628" y="98"/>
                    <a:pt x="629" y="101"/>
                    <a:pt x="632" y="104"/>
                  </a:cubicBezTo>
                  <a:cubicBezTo>
                    <a:pt x="635" y="106"/>
                    <a:pt x="641" y="109"/>
                    <a:pt x="650" y="113"/>
                  </a:cubicBezTo>
                  <a:cubicBezTo>
                    <a:pt x="661" y="117"/>
                    <a:pt x="669" y="123"/>
                    <a:pt x="674" y="129"/>
                  </a:cubicBezTo>
                  <a:cubicBezTo>
                    <a:pt x="679" y="134"/>
                    <a:pt x="681" y="141"/>
                    <a:pt x="681" y="150"/>
                  </a:cubicBezTo>
                  <a:cubicBezTo>
                    <a:pt x="681" y="161"/>
                    <a:pt x="677" y="171"/>
                    <a:pt x="668" y="178"/>
                  </a:cubicBezTo>
                  <a:cubicBezTo>
                    <a:pt x="659" y="185"/>
                    <a:pt x="647" y="188"/>
                    <a:pt x="631" y="188"/>
                  </a:cubicBezTo>
                  <a:cubicBezTo>
                    <a:pt x="626" y="188"/>
                    <a:pt x="621" y="188"/>
                    <a:pt x="614" y="187"/>
                  </a:cubicBezTo>
                  <a:cubicBezTo>
                    <a:pt x="608" y="185"/>
                    <a:pt x="603" y="184"/>
                    <a:pt x="599" y="182"/>
                  </a:cubicBezTo>
                  <a:cubicBezTo>
                    <a:pt x="599" y="153"/>
                    <a:pt x="599" y="153"/>
                    <a:pt x="599" y="153"/>
                  </a:cubicBezTo>
                  <a:cubicBezTo>
                    <a:pt x="604" y="157"/>
                    <a:pt x="610" y="160"/>
                    <a:pt x="616" y="162"/>
                  </a:cubicBezTo>
                  <a:cubicBezTo>
                    <a:pt x="622" y="164"/>
                    <a:pt x="627" y="165"/>
                    <a:pt x="632" y="165"/>
                  </a:cubicBezTo>
                  <a:cubicBezTo>
                    <a:pt x="639" y="165"/>
                    <a:pt x="644" y="164"/>
                    <a:pt x="647" y="162"/>
                  </a:cubicBezTo>
                  <a:cubicBezTo>
                    <a:pt x="650" y="161"/>
                    <a:pt x="652" y="157"/>
                    <a:pt x="652" y="153"/>
                  </a:cubicBezTo>
                  <a:cubicBezTo>
                    <a:pt x="652" y="149"/>
                    <a:pt x="650" y="146"/>
                    <a:pt x="647" y="143"/>
                  </a:cubicBezTo>
                  <a:cubicBezTo>
                    <a:pt x="643" y="140"/>
                    <a:pt x="637" y="137"/>
                    <a:pt x="628" y="133"/>
                  </a:cubicBezTo>
                  <a:cubicBezTo>
                    <a:pt x="617" y="129"/>
                    <a:pt x="610" y="124"/>
                    <a:pt x="605" y="118"/>
                  </a:cubicBezTo>
                  <a:cubicBezTo>
                    <a:pt x="601" y="113"/>
                    <a:pt x="599" y="105"/>
                    <a:pt x="599" y="97"/>
                  </a:cubicBezTo>
                  <a:cubicBezTo>
                    <a:pt x="599" y="86"/>
                    <a:pt x="603" y="76"/>
                    <a:pt x="612" y="69"/>
                  </a:cubicBezTo>
                  <a:cubicBezTo>
                    <a:pt x="621" y="62"/>
                    <a:pt x="632" y="58"/>
                    <a:pt x="646" y="58"/>
                  </a:cubicBezTo>
                  <a:cubicBezTo>
                    <a:pt x="651" y="58"/>
                    <a:pt x="656" y="59"/>
                    <a:pt x="661" y="60"/>
                  </a:cubicBezTo>
                  <a:cubicBezTo>
                    <a:pt x="666" y="61"/>
                    <a:pt x="671" y="62"/>
                    <a:pt x="674" y="64"/>
                  </a:cubicBezTo>
                  <a:cubicBezTo>
                    <a:pt x="674" y="91"/>
                    <a:pt x="674" y="91"/>
                    <a:pt x="674" y="91"/>
                  </a:cubicBezTo>
                  <a:cubicBezTo>
                    <a:pt x="671" y="89"/>
                    <a:pt x="666" y="86"/>
                    <a:pt x="661" y="85"/>
                  </a:cubicBezTo>
                  <a:cubicBezTo>
                    <a:pt x="656" y="83"/>
                    <a:pt x="651" y="82"/>
                    <a:pt x="646" y="82"/>
                  </a:cubicBezTo>
                  <a:cubicBezTo>
                    <a:pt x="640" y="82"/>
                    <a:pt x="636" y="83"/>
                    <a:pt x="633" y="85"/>
                  </a:cubicBezTo>
                  <a:cubicBezTo>
                    <a:pt x="630" y="87"/>
                    <a:pt x="628" y="90"/>
                    <a:pt x="628" y="94"/>
                  </a:cubicBezTo>
                  <a:close/>
                  <a:moveTo>
                    <a:pt x="694" y="125"/>
                  </a:moveTo>
                  <a:cubicBezTo>
                    <a:pt x="694" y="105"/>
                    <a:pt x="700" y="89"/>
                    <a:pt x="711" y="77"/>
                  </a:cubicBezTo>
                  <a:cubicBezTo>
                    <a:pt x="723" y="65"/>
                    <a:pt x="739" y="59"/>
                    <a:pt x="759" y="59"/>
                  </a:cubicBezTo>
                  <a:cubicBezTo>
                    <a:pt x="779" y="59"/>
                    <a:pt x="794" y="64"/>
                    <a:pt x="805" y="76"/>
                  </a:cubicBezTo>
                  <a:cubicBezTo>
                    <a:pt x="816" y="87"/>
                    <a:pt x="821" y="103"/>
                    <a:pt x="821" y="123"/>
                  </a:cubicBezTo>
                  <a:cubicBezTo>
                    <a:pt x="821" y="143"/>
                    <a:pt x="815" y="159"/>
                    <a:pt x="804" y="171"/>
                  </a:cubicBezTo>
                  <a:cubicBezTo>
                    <a:pt x="792" y="182"/>
                    <a:pt x="776" y="188"/>
                    <a:pt x="756" y="188"/>
                  </a:cubicBezTo>
                  <a:cubicBezTo>
                    <a:pt x="737" y="188"/>
                    <a:pt x="722" y="183"/>
                    <a:pt x="711" y="171"/>
                  </a:cubicBezTo>
                  <a:cubicBezTo>
                    <a:pt x="699" y="160"/>
                    <a:pt x="694" y="145"/>
                    <a:pt x="694" y="125"/>
                  </a:cubicBezTo>
                  <a:close/>
                  <a:moveTo>
                    <a:pt x="724" y="124"/>
                  </a:moveTo>
                  <a:cubicBezTo>
                    <a:pt x="724" y="137"/>
                    <a:pt x="727" y="147"/>
                    <a:pt x="733" y="154"/>
                  </a:cubicBezTo>
                  <a:cubicBezTo>
                    <a:pt x="739" y="161"/>
                    <a:pt x="747" y="164"/>
                    <a:pt x="758" y="164"/>
                  </a:cubicBezTo>
                  <a:cubicBezTo>
                    <a:pt x="769" y="164"/>
                    <a:pt x="777" y="161"/>
                    <a:pt x="782" y="154"/>
                  </a:cubicBezTo>
                  <a:cubicBezTo>
                    <a:pt x="788" y="147"/>
                    <a:pt x="791" y="137"/>
                    <a:pt x="791" y="124"/>
                  </a:cubicBezTo>
                  <a:cubicBezTo>
                    <a:pt x="791" y="110"/>
                    <a:pt x="788" y="100"/>
                    <a:pt x="782" y="93"/>
                  </a:cubicBezTo>
                  <a:cubicBezTo>
                    <a:pt x="776" y="87"/>
                    <a:pt x="768" y="83"/>
                    <a:pt x="758" y="83"/>
                  </a:cubicBezTo>
                  <a:cubicBezTo>
                    <a:pt x="747" y="83"/>
                    <a:pt x="739" y="87"/>
                    <a:pt x="733" y="94"/>
                  </a:cubicBezTo>
                  <a:cubicBezTo>
                    <a:pt x="727" y="101"/>
                    <a:pt x="724" y="111"/>
                    <a:pt x="724" y="124"/>
                  </a:cubicBezTo>
                  <a:close/>
                  <a:moveTo>
                    <a:pt x="918" y="85"/>
                  </a:moveTo>
                  <a:cubicBezTo>
                    <a:pt x="874" y="85"/>
                    <a:pt x="874" y="85"/>
                    <a:pt x="874" y="85"/>
                  </a:cubicBezTo>
                  <a:cubicBezTo>
                    <a:pt x="874" y="185"/>
                    <a:pt x="874" y="185"/>
                    <a:pt x="874" y="185"/>
                  </a:cubicBezTo>
                  <a:cubicBezTo>
                    <a:pt x="845" y="185"/>
                    <a:pt x="845" y="185"/>
                    <a:pt x="845" y="185"/>
                  </a:cubicBezTo>
                  <a:cubicBezTo>
                    <a:pt x="845" y="85"/>
                    <a:pt x="845" y="85"/>
                    <a:pt x="845" y="85"/>
                  </a:cubicBezTo>
                  <a:cubicBezTo>
                    <a:pt x="824" y="85"/>
                    <a:pt x="824" y="85"/>
                    <a:pt x="824" y="85"/>
                  </a:cubicBezTo>
                  <a:cubicBezTo>
                    <a:pt x="824" y="61"/>
                    <a:pt x="824" y="61"/>
                    <a:pt x="824" y="61"/>
                  </a:cubicBezTo>
                  <a:cubicBezTo>
                    <a:pt x="845" y="61"/>
                    <a:pt x="845" y="61"/>
                    <a:pt x="845" y="61"/>
                  </a:cubicBezTo>
                  <a:cubicBezTo>
                    <a:pt x="845" y="44"/>
                    <a:pt x="845" y="44"/>
                    <a:pt x="845" y="44"/>
                  </a:cubicBezTo>
                  <a:cubicBezTo>
                    <a:pt x="845" y="31"/>
                    <a:pt x="849" y="21"/>
                    <a:pt x="858" y="12"/>
                  </a:cubicBezTo>
                  <a:cubicBezTo>
                    <a:pt x="866" y="4"/>
                    <a:pt x="877" y="0"/>
                    <a:pt x="890" y="0"/>
                  </a:cubicBezTo>
                  <a:cubicBezTo>
                    <a:pt x="894" y="0"/>
                    <a:pt x="897" y="0"/>
                    <a:pt x="900" y="0"/>
                  </a:cubicBezTo>
                  <a:cubicBezTo>
                    <a:pt x="902" y="1"/>
                    <a:pt x="905" y="1"/>
                    <a:pt x="907" y="2"/>
                  </a:cubicBezTo>
                  <a:cubicBezTo>
                    <a:pt x="907" y="27"/>
                    <a:pt x="907" y="27"/>
                    <a:pt x="907" y="27"/>
                  </a:cubicBezTo>
                  <a:cubicBezTo>
                    <a:pt x="906" y="27"/>
                    <a:pt x="904" y="26"/>
                    <a:pt x="902" y="25"/>
                  </a:cubicBezTo>
                  <a:cubicBezTo>
                    <a:pt x="899" y="24"/>
                    <a:pt x="897" y="24"/>
                    <a:pt x="893" y="24"/>
                  </a:cubicBezTo>
                  <a:cubicBezTo>
                    <a:pt x="887" y="24"/>
                    <a:pt x="883" y="26"/>
                    <a:pt x="879" y="30"/>
                  </a:cubicBezTo>
                  <a:cubicBezTo>
                    <a:pt x="876" y="33"/>
                    <a:pt x="874" y="39"/>
                    <a:pt x="874" y="47"/>
                  </a:cubicBezTo>
                  <a:cubicBezTo>
                    <a:pt x="874" y="61"/>
                    <a:pt x="874" y="61"/>
                    <a:pt x="874" y="61"/>
                  </a:cubicBezTo>
                  <a:cubicBezTo>
                    <a:pt x="918" y="61"/>
                    <a:pt x="918" y="61"/>
                    <a:pt x="918" y="61"/>
                  </a:cubicBezTo>
                  <a:cubicBezTo>
                    <a:pt x="918" y="34"/>
                    <a:pt x="918" y="34"/>
                    <a:pt x="918" y="34"/>
                  </a:cubicBezTo>
                  <a:cubicBezTo>
                    <a:pt x="947" y="25"/>
                    <a:pt x="947" y="25"/>
                    <a:pt x="947" y="25"/>
                  </a:cubicBezTo>
                  <a:cubicBezTo>
                    <a:pt x="947" y="61"/>
                    <a:pt x="947" y="61"/>
                    <a:pt x="947" y="61"/>
                  </a:cubicBezTo>
                  <a:cubicBezTo>
                    <a:pt x="977" y="61"/>
                    <a:pt x="977" y="61"/>
                    <a:pt x="977" y="61"/>
                  </a:cubicBezTo>
                  <a:cubicBezTo>
                    <a:pt x="977" y="85"/>
                    <a:pt x="977" y="85"/>
                    <a:pt x="977" y="85"/>
                  </a:cubicBezTo>
                  <a:cubicBezTo>
                    <a:pt x="947" y="85"/>
                    <a:pt x="947" y="85"/>
                    <a:pt x="947" y="85"/>
                  </a:cubicBezTo>
                  <a:cubicBezTo>
                    <a:pt x="947" y="143"/>
                    <a:pt x="947" y="143"/>
                    <a:pt x="947" y="143"/>
                  </a:cubicBezTo>
                  <a:cubicBezTo>
                    <a:pt x="947" y="151"/>
                    <a:pt x="948" y="156"/>
                    <a:pt x="951" y="159"/>
                  </a:cubicBezTo>
                  <a:cubicBezTo>
                    <a:pt x="954" y="163"/>
                    <a:pt x="958" y="164"/>
                    <a:pt x="964" y="164"/>
                  </a:cubicBezTo>
                  <a:cubicBezTo>
                    <a:pt x="966" y="164"/>
                    <a:pt x="968" y="164"/>
                    <a:pt x="970" y="163"/>
                  </a:cubicBezTo>
                  <a:cubicBezTo>
                    <a:pt x="973" y="162"/>
                    <a:pt x="975" y="161"/>
                    <a:pt x="977" y="160"/>
                  </a:cubicBezTo>
                  <a:cubicBezTo>
                    <a:pt x="977" y="184"/>
                    <a:pt x="977" y="184"/>
                    <a:pt x="977" y="184"/>
                  </a:cubicBezTo>
                  <a:cubicBezTo>
                    <a:pt x="975" y="185"/>
                    <a:pt x="972" y="186"/>
                    <a:pt x="967" y="187"/>
                  </a:cubicBezTo>
                  <a:cubicBezTo>
                    <a:pt x="963" y="188"/>
                    <a:pt x="959" y="188"/>
                    <a:pt x="955" y="188"/>
                  </a:cubicBezTo>
                  <a:cubicBezTo>
                    <a:pt x="942" y="188"/>
                    <a:pt x="933" y="185"/>
                    <a:pt x="927" y="179"/>
                  </a:cubicBezTo>
                  <a:cubicBezTo>
                    <a:pt x="921" y="172"/>
                    <a:pt x="918" y="162"/>
                    <a:pt x="918" y="149"/>
                  </a:cubicBezTo>
                  <a:lnTo>
                    <a:pt x="918" y="8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0" name="Rectangle 28">
              <a:extLst>
                <a:ext uri="{FF2B5EF4-FFF2-40B4-BE49-F238E27FC236}">
                  <a16:creationId xmlns:a16="http://schemas.microsoft.com/office/drawing/2014/main" id="{C047E6FE-0851-4A74-BB82-39DC9536D7D6}"/>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1" name="Rectangle 29">
              <a:extLst>
                <a:ext uri="{FF2B5EF4-FFF2-40B4-BE49-F238E27FC236}">
                  <a16:creationId xmlns:a16="http://schemas.microsoft.com/office/drawing/2014/main" id="{A9F0FCC2-A6AF-4E64-9AAD-15648F0B03D2}"/>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2" name="Rectangle 30">
              <a:extLst>
                <a:ext uri="{FF2B5EF4-FFF2-40B4-BE49-F238E27FC236}">
                  <a16:creationId xmlns:a16="http://schemas.microsoft.com/office/drawing/2014/main" id="{FF8AD342-8B06-4AED-BF1A-DD28019D5D26}"/>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3" name="Rectangle 31">
              <a:extLst>
                <a:ext uri="{FF2B5EF4-FFF2-40B4-BE49-F238E27FC236}">
                  <a16:creationId xmlns:a16="http://schemas.microsoft.com/office/drawing/2014/main" id="{909D87EE-128C-4423-9986-EC7841A295DD}"/>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4" name="Rectangle 32">
              <a:extLst>
                <a:ext uri="{FF2B5EF4-FFF2-40B4-BE49-F238E27FC236}">
                  <a16:creationId xmlns:a16="http://schemas.microsoft.com/office/drawing/2014/main" id="{19FC077F-C29E-4870-BF84-A659C7E6594F}"/>
                </a:ext>
              </a:extLst>
            </p:cNvPr>
            <p:cNvSpPr>
              <a:spLocks noChangeArrowheads="1"/>
            </p:cNvSpPr>
            <p:nvPr/>
          </p:nvSpPr>
          <p:spPr bwMode="auto">
            <a:xfrm>
              <a:off x="428" y="664"/>
              <a:ext cx="280" cy="283"/>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5" name="Rectangle 33">
              <a:extLst>
                <a:ext uri="{FF2B5EF4-FFF2-40B4-BE49-F238E27FC236}">
                  <a16:creationId xmlns:a16="http://schemas.microsoft.com/office/drawing/2014/main" id="{BAEBC02B-1605-4320-9E8E-70C40B044D91}"/>
                </a:ext>
              </a:extLst>
            </p:cNvPr>
            <p:cNvSpPr>
              <a:spLocks noChangeArrowheads="1"/>
            </p:cNvSpPr>
            <p:nvPr/>
          </p:nvSpPr>
          <p:spPr bwMode="auto">
            <a:xfrm>
              <a:off x="736" y="664"/>
              <a:ext cx="280" cy="28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6" name="Rectangle 34">
              <a:extLst>
                <a:ext uri="{FF2B5EF4-FFF2-40B4-BE49-F238E27FC236}">
                  <a16:creationId xmlns:a16="http://schemas.microsoft.com/office/drawing/2014/main" id="{1C79244D-F756-426B-9D02-97EC9389FAAB}"/>
                </a:ext>
              </a:extLst>
            </p:cNvPr>
            <p:cNvSpPr>
              <a:spLocks noChangeArrowheads="1"/>
            </p:cNvSpPr>
            <p:nvPr/>
          </p:nvSpPr>
          <p:spPr bwMode="auto">
            <a:xfrm>
              <a:off x="428" y="975"/>
              <a:ext cx="280" cy="283"/>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37" name="Rectangle 35">
              <a:extLst>
                <a:ext uri="{FF2B5EF4-FFF2-40B4-BE49-F238E27FC236}">
                  <a16:creationId xmlns:a16="http://schemas.microsoft.com/office/drawing/2014/main" id="{4DCEECFC-2A95-409B-A3F2-801CEF6CED9C}"/>
                </a:ext>
              </a:extLst>
            </p:cNvPr>
            <p:cNvSpPr>
              <a:spLocks noChangeArrowheads="1"/>
            </p:cNvSpPr>
            <p:nvPr/>
          </p:nvSpPr>
          <p:spPr bwMode="auto">
            <a:xfrm>
              <a:off x="736" y="975"/>
              <a:ext cx="280" cy="28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pic>
        <p:nvPicPr>
          <p:cNvPr id="4" name="Picture 3" descr="A view of a city at night&#10;&#10;Description generated with very high confidence">
            <a:extLst>
              <a:ext uri="{FF2B5EF4-FFF2-40B4-BE49-F238E27FC236}">
                <a16:creationId xmlns:a16="http://schemas.microsoft.com/office/drawing/2014/main" id="{91584ADE-CAA1-4A12-A886-458F8DAB079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325" r="8922"/>
          <a:stretch/>
        </p:blipFill>
        <p:spPr>
          <a:xfrm>
            <a:off x="5333998" y="0"/>
            <a:ext cx="6858001" cy="6858000"/>
          </a:xfrm>
          <a:prstGeom prst="rect">
            <a:avLst/>
          </a:prstGeom>
        </p:spPr>
      </p:pic>
    </p:spTree>
    <p:extLst>
      <p:ext uri="{BB962C8B-B14F-4D97-AF65-F5344CB8AC3E}">
        <p14:creationId xmlns:p14="http://schemas.microsoft.com/office/powerpoint/2010/main" val="15447859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4BAA-2D26-43BC-BF2C-D7E22B2AC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C74BF5-AB78-43F2-9BF8-66B5D8B53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4FD66-2331-43F9-AEE4-5F6DEFE3D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1FD51D-BAA9-4BD1-8710-A2DD05954C5C}"/>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6" name="Footer Placeholder 5">
            <a:extLst>
              <a:ext uri="{FF2B5EF4-FFF2-40B4-BE49-F238E27FC236}">
                <a16:creationId xmlns:a16="http://schemas.microsoft.com/office/drawing/2014/main" id="{68C58F43-3DD7-4F59-86CC-3056FAD0F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AE7DE-5EE7-4575-B8AF-3C5FE3D0C99F}"/>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4123911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pic>
        <p:nvPicPr>
          <p:cNvPr id="7" name="MS logo gray - EMF">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6" name="Picture 5" descr="A view of a city at night&#10;&#10;Description generated with very high confidence">
            <a:extLst>
              <a:ext uri="{FF2B5EF4-FFF2-40B4-BE49-F238E27FC236}">
                <a16:creationId xmlns:a16="http://schemas.microsoft.com/office/drawing/2014/main" id="{72FF2D6A-C9E9-4B3B-8A3D-0C7380D0F0D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4325" r="8922"/>
          <a:stretch/>
        </p:blipFill>
        <p:spPr>
          <a:xfrm>
            <a:off x="5333998" y="0"/>
            <a:ext cx="6858001" cy="6858000"/>
          </a:xfrm>
          <a:prstGeom prst="rect">
            <a:avLst/>
          </a:prstGeom>
        </p:spPr>
      </p:pic>
    </p:spTree>
    <p:extLst>
      <p:ext uri="{BB962C8B-B14F-4D97-AF65-F5344CB8AC3E}">
        <p14:creationId xmlns:p14="http://schemas.microsoft.com/office/powerpoint/2010/main" val="30241719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wiith photo_white text">
    <p:bg>
      <p:bgRef idx="1001">
        <a:schemeClr val="bg1"/>
      </p:bgRef>
    </p:bg>
    <p:spTree>
      <p:nvGrpSpPr>
        <p:cNvPr id="1" name=""/>
        <p:cNvGrpSpPr/>
        <p:nvPr/>
      </p:nvGrpSpPr>
      <p:grpSpPr>
        <a:xfrm>
          <a:off x="0" y="0"/>
          <a:ext cx="0" cy="0"/>
          <a:chOff x="0" y="0"/>
          <a:chExt cx="0" cy="0"/>
        </a:xfrm>
      </p:grpSpPr>
      <p:pic>
        <p:nvPicPr>
          <p:cNvPr id="4" name="Picture 3" descr="A person that is standing in the dark&#10;&#10;Description generated with high confidence">
            <a:extLst>
              <a:ext uri="{FF2B5EF4-FFF2-40B4-BE49-F238E27FC236}">
                <a16:creationId xmlns:a16="http://schemas.microsoft.com/office/drawing/2014/main" id="{0FDB5818-845D-4D59-92EA-7FEEAB84EE00}"/>
              </a:ext>
            </a:extLst>
          </p:cNvPr>
          <p:cNvPicPr>
            <a:picLocks noChangeAspect="1"/>
          </p:cNvPicPr>
          <p:nvPr userDrawn="1"/>
        </p:nvPicPr>
        <p:blipFill rotWithShape="1">
          <a:blip r:embed="rId2"/>
          <a:srcRect t="3580" b="12046"/>
          <a:stretch/>
        </p:blipFill>
        <p:spPr bwMode="auto">
          <a:xfrm>
            <a:off x="0" y="0"/>
            <a:ext cx="12192000" cy="6858000"/>
          </a:xfrm>
          <a:prstGeom prst="rect">
            <a:avLst/>
          </a:prstGeom>
        </p:spPr>
      </p:pic>
      <p:sp>
        <p:nvSpPr>
          <p:cNvPr id="9" name="Title 1"/>
          <p:cNvSpPr>
            <a:spLocks noGrp="1"/>
          </p:cNvSpPr>
          <p:nvPr>
            <p:ph type="title" hasCustomPrompt="1"/>
          </p:nvPr>
        </p:nvSpPr>
        <p:spPr bwMode="white">
          <a:xfrm>
            <a:off x="584635" y="2425780"/>
            <a:ext cx="5083629" cy="1107996"/>
          </a:xfrm>
          <a:noFill/>
        </p:spPr>
        <p:txBody>
          <a:bodyPr wrap="square" lIns="0" tIns="0" rIns="0" bIns="0" anchor="b" anchorCtr="0">
            <a:spAutoFit/>
          </a:bodyPr>
          <a:lstStyle>
            <a:lvl1pPr>
              <a:defRPr sz="3600" spc="-50" baseline="0">
                <a:gradFill>
                  <a:gsLst>
                    <a:gs pos="53365">
                      <a:srgbClr val="FFFFFF"/>
                    </a:gs>
                    <a:gs pos="21764">
                      <a:srgbClr val="FFFFFF"/>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white">
          <a:xfrm>
            <a:off x="584200" y="3962400"/>
            <a:ext cx="5084064" cy="307777"/>
          </a:xfrm>
          <a:noFill/>
        </p:spPr>
        <p:txBody>
          <a:bodyPr wrap="square" lIns="0" tIns="0" rIns="0" bIns="0">
            <a:spAutoFit/>
          </a:bodyPr>
          <a:lstStyle>
            <a:lvl1pPr marL="0" indent="0">
              <a:spcBef>
                <a:spcPts val="0"/>
              </a:spcBef>
              <a:buNone/>
              <a:defRPr sz="2000" spc="0" baseline="0">
                <a:gradFill>
                  <a:gsLst>
                    <a:gs pos="53365">
                      <a:srgbClr val="FFFFFF"/>
                    </a:gs>
                    <a:gs pos="21764">
                      <a:srgbClr val="FFFFFF"/>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white - EMF">
            <a:extLst>
              <a:ext uri="{FF2B5EF4-FFF2-40B4-BE49-F238E27FC236}">
                <a16:creationId xmlns:a16="http://schemas.microsoft.com/office/drawing/2014/main" id="{AA220987-CAF7-45F3-B22A-77038A8D8133}"/>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79455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2C42-1AAE-45AE-8CAA-862BAAD9FD91}"/>
              </a:ext>
            </a:extLst>
          </p:cNvPr>
          <p:cNvSpPr>
            <a:spLocks noGrp="1"/>
          </p:cNvSpPr>
          <p:nvPr>
            <p:ph type="title"/>
          </p:nvPr>
        </p:nvSpPr>
        <p:spPr>
          <a:xfrm>
            <a:off x="588263" y="1560033"/>
            <a:ext cx="11018520" cy="553998"/>
          </a:xfrm>
        </p:spPr>
        <p:txBody>
          <a:bodyPr/>
          <a:lstStyle/>
          <a:p>
            <a:r>
              <a:rPr lang="en-US"/>
              <a:t>Click to edit Master title style</a:t>
            </a:r>
          </a:p>
        </p:txBody>
      </p:sp>
      <p:sp>
        <p:nvSpPr>
          <p:cNvPr id="3" name="Text Placeholder 3">
            <a:extLst>
              <a:ext uri="{FF2B5EF4-FFF2-40B4-BE49-F238E27FC236}">
                <a16:creationId xmlns:a16="http://schemas.microsoft.com/office/drawing/2014/main" id="{88DE2748-D303-4805-BE5A-8270C908BC7E}"/>
              </a:ext>
            </a:extLst>
          </p:cNvPr>
          <p:cNvSpPr>
            <a:spLocks noGrp="1"/>
          </p:cNvSpPr>
          <p:nvPr>
            <p:ph type="body" sz="quarter" idx="10"/>
          </p:nvPr>
        </p:nvSpPr>
        <p:spPr>
          <a:xfrm>
            <a:off x="585217" y="2114031"/>
            <a:ext cx="10856912" cy="307777"/>
          </a:xfrm>
        </p:spPr>
        <p:txBody>
          <a:bodyPr/>
          <a:lstStyle>
            <a:lvl1pPr marL="0" indent="0" algn="ctr">
              <a:buNone/>
              <a:defRPr sz="2000">
                <a:solidFill>
                  <a:schemeClr val="accent1"/>
                </a:solidFill>
              </a:defRPr>
            </a:lvl1pPr>
            <a:lvl2pPr marL="228600" indent="0">
              <a:buNone/>
              <a:defRPr/>
            </a:lvl2pPr>
          </a:lstStyle>
          <a:p>
            <a:pPr lvl="0"/>
            <a:r>
              <a:rPr lang="en-US"/>
              <a:t>Edit Master text styles</a:t>
            </a:r>
          </a:p>
        </p:txBody>
      </p:sp>
    </p:spTree>
    <p:extLst>
      <p:ext uri="{BB962C8B-B14F-4D97-AF65-F5344CB8AC3E}">
        <p14:creationId xmlns:p14="http://schemas.microsoft.com/office/powerpoint/2010/main" val="2629553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2C42-1AAE-45AE-8CAA-862BAAD9FD91}"/>
              </a:ext>
            </a:extLst>
          </p:cNvPr>
          <p:cNvSpPr>
            <a:spLocks noGrp="1"/>
          </p:cNvSpPr>
          <p:nvPr>
            <p:ph type="title"/>
          </p:nvPr>
        </p:nvSpPr>
        <p:spPr>
          <a:xfrm>
            <a:off x="588263" y="1560033"/>
            <a:ext cx="11018520" cy="553998"/>
          </a:xfrm>
        </p:spPr>
        <p:txBody>
          <a:bodyPr/>
          <a:lstStyle/>
          <a:p>
            <a:r>
              <a:rPr lang="en-US"/>
              <a:t>Click to edit Master title style</a:t>
            </a:r>
          </a:p>
        </p:txBody>
      </p:sp>
    </p:spTree>
    <p:extLst>
      <p:ext uri="{BB962C8B-B14F-4D97-AF65-F5344CB8AC3E}">
        <p14:creationId xmlns:p14="http://schemas.microsoft.com/office/powerpoint/2010/main" val="26822383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67959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62960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66126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89788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0157466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9538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C090-1B16-4A4C-955A-7408E4E16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4ED5BE-9103-4FB6-B0F0-4D2A6C7DB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B34CCA-E1C5-4D71-9370-719AA77A6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62C295-7AAB-49AA-BBB3-60377568B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9CD7A-5D1E-460D-B360-8F76026B14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6A9C00-19FC-4B59-BFA6-98B29A5797D3}"/>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8" name="Footer Placeholder 7">
            <a:extLst>
              <a:ext uri="{FF2B5EF4-FFF2-40B4-BE49-F238E27FC236}">
                <a16:creationId xmlns:a16="http://schemas.microsoft.com/office/drawing/2014/main" id="{903D7CE2-AC5D-459E-91E7-F68019212E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6B5A8-C2CA-4102-9FF7-E23CBA37CEBB}"/>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2803536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030999AA-34C5-44F4-8F6C-73860992DDF6}"/>
              </a:ext>
            </a:extLst>
          </p:cNvPr>
          <p:cNvSpPr>
            <a:spLocks noGrp="1"/>
          </p:cNvSpPr>
          <p:nvPr>
            <p:ph type="body" sz="quarter" idx="10"/>
          </p:nvPr>
        </p:nvSpPr>
        <p:spPr>
          <a:xfrm>
            <a:off x="588963" y="1011238"/>
            <a:ext cx="10856912" cy="307777"/>
          </a:xfrm>
        </p:spPr>
        <p:txBody>
          <a:bodyPr/>
          <a:lstStyle>
            <a:lvl1pPr marL="0" indent="0" algn="ctr">
              <a:buNone/>
              <a:defRPr sz="2000">
                <a:solidFill>
                  <a:schemeClr val="accent1"/>
                </a:solidFill>
              </a:defRPr>
            </a:lvl1pPr>
            <a:lvl2pPr marL="228600" indent="0">
              <a:buNone/>
              <a:defRPr/>
            </a:lvl2pPr>
          </a:lstStyle>
          <a:p>
            <a:pPr lvl="0"/>
            <a:r>
              <a:rPr lang="en-US"/>
              <a:t>Edit Master text styles</a:t>
            </a:r>
          </a:p>
        </p:txBody>
      </p:sp>
    </p:spTree>
    <p:extLst>
      <p:ext uri="{BB962C8B-B14F-4D97-AF65-F5344CB8AC3E}">
        <p14:creationId xmlns:p14="http://schemas.microsoft.com/office/powerpoint/2010/main" val="27340121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716601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4">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23901492"/>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6" orient="horz" pos="904">
          <p15:clr>
            <a:srgbClr val="5ACBF0"/>
          </p15:clr>
        </p15:guide>
        <p15:guide id="7" orient="horz" pos="1276">
          <p15:clr>
            <a:srgbClr val="5ACBF0"/>
          </p15:clr>
        </p15:guide>
        <p15:guide id="8" orient="horz" pos="2226">
          <p15:clr>
            <a:srgbClr val="5ACBF0"/>
          </p15:clr>
        </p15:guide>
        <p15:guide id="9" pos="2993">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4">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14683770"/>
      </p:ext>
    </p:extLst>
  </p:cSld>
  <p:clrMapOvr>
    <a:masterClrMapping/>
  </p:clrMapOvr>
  <p:transition>
    <p:fade/>
  </p:transition>
  <p:extLst>
    <p:ext uri="{DCECCB84-F9BA-43D5-87BE-67443E8EF086}">
      <p15:sldGuideLst xmlns:p15="http://schemas.microsoft.com/office/powerpoint/2012/main">
        <p15:guide id="2" pos="3359">
          <p15:clr>
            <a:srgbClr val="FBAE40"/>
          </p15:clr>
        </p15:guide>
        <p15:guide id="5"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body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r>
              <a:rPr lang="en-US"/>
              <a:t>Square photo layout with body text</a:t>
            </a:r>
          </a:p>
        </p:txBody>
      </p:sp>
      <p:sp>
        <p:nvSpPr>
          <p:cNvPr id="4" name="Picture Placeholder 4">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3540224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216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69962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428221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99197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06866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64952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1F4D-D928-4499-BBC2-7D364DC5CB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1A52AD-2794-4AA0-B476-8C30B53DE56F}"/>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4" name="Footer Placeholder 3">
            <a:extLst>
              <a:ext uri="{FF2B5EF4-FFF2-40B4-BE49-F238E27FC236}">
                <a16:creationId xmlns:a16="http://schemas.microsoft.com/office/drawing/2014/main" id="{6F34E242-BDB1-4E70-AB80-DBDC402C36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1DE947-BCB0-445C-B596-EAED4B43CDCC}"/>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3141159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7959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4" name="MS logo white - EMF">
            <a:extLst>
              <a:ext uri="{FF2B5EF4-FFF2-40B4-BE49-F238E27FC236}">
                <a16:creationId xmlns:a16="http://schemas.microsoft.com/office/drawing/2014/main" id="{37E26AFE-DE6D-4BB8-BFA8-71844F8CF039}"/>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64889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BCC3F24-BF53-4EF0-8FC2-26C4B364170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4960" t="33254" r="14942" b="33412"/>
          <a:stretch/>
        </p:blipFill>
        <p:spPr>
          <a:xfrm>
            <a:off x="428682" y="3204862"/>
            <a:ext cx="2102988" cy="448276"/>
          </a:xfrm>
          <a:prstGeom prst="rect">
            <a:avLst/>
          </a:prstGeom>
        </p:spPr>
      </p:pic>
    </p:spTree>
    <p:extLst>
      <p:ext uri="{BB962C8B-B14F-4D97-AF65-F5344CB8AC3E}">
        <p14:creationId xmlns:p14="http://schemas.microsoft.com/office/powerpoint/2010/main" val="20596259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gradFill>
                  <a:gsLst>
                    <a:gs pos="0">
                      <a:schemeClr val="tx2"/>
                    </a:gs>
                    <a:gs pos="100000">
                      <a:schemeClr val="tx2"/>
                    </a:gs>
                  </a:gsLst>
                  <a:lin ang="5400000" scaled="0"/>
                </a:gradFill>
              </a:defRPr>
            </a:lvl1pPr>
          </a:lstStyle>
          <a:p>
            <a:r>
              <a:rPr lang="en-US"/>
              <a:t>Title</a:t>
            </a:r>
          </a:p>
        </p:txBody>
      </p:sp>
      <p:grpSp>
        <p:nvGrpSpPr>
          <p:cNvPr id="7" name="Group 6">
            <a:extLst>
              <a:ext uri="{FF2B5EF4-FFF2-40B4-BE49-F238E27FC236}">
                <a16:creationId xmlns:a16="http://schemas.microsoft.com/office/drawing/2014/main" id="{D93F0F27-6B90-4485-A3C5-1C1E05E189E8}"/>
              </a:ext>
            </a:extLst>
          </p:cNvPr>
          <p:cNvGrpSpPr/>
          <p:nvPr userDrawn="1"/>
        </p:nvGrpSpPr>
        <p:grpSpPr>
          <a:xfrm>
            <a:off x="436378" y="6431009"/>
            <a:ext cx="11326085" cy="96950"/>
            <a:chOff x="445128" y="6559056"/>
            <a:chExt cx="11553197" cy="98880"/>
          </a:xfrm>
        </p:grpSpPr>
        <p:sp>
          <p:nvSpPr>
            <p:cNvPr id="8" name="TextBox 7">
              <a:extLst>
                <a:ext uri="{FF2B5EF4-FFF2-40B4-BE49-F238E27FC236}">
                  <a16:creationId xmlns:a16="http://schemas.microsoft.com/office/drawing/2014/main" id="{AE9C5276-7B68-429C-9DA6-E4F27E0CA047}"/>
                </a:ext>
              </a:extLst>
            </p:cNvPr>
            <p:cNvSpPr txBox="1"/>
            <p:nvPr userDrawn="1"/>
          </p:nvSpPr>
          <p:spPr>
            <a:xfrm>
              <a:off x="445128" y="6559056"/>
              <a:ext cx="1003980" cy="9888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5967475"/>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1" hasCustomPrompt="1"/>
          </p:nvPr>
        </p:nvSpPr>
        <p:spPr>
          <a:xfrm>
            <a:off x="3" y="6238876"/>
            <a:ext cx="12192001" cy="619125"/>
          </a:xfrm>
          <a:prstGeom prst="rect">
            <a:avLst/>
          </a:prstGeom>
          <a:solidFill>
            <a:srgbClr val="FFFF99"/>
          </a:solidFill>
        </p:spPr>
        <p:txBody>
          <a:bodyPr wrap="square" lIns="128019" tIns="64010" rIns="128019" bIns="64010" anchor="b" anchorCtr="0">
            <a:noAutofit/>
          </a:bodyPr>
          <a:lstStyle>
            <a:lvl1pPr algn="r">
              <a:buFont typeface="Arial" pitchFamily="34" charset="0"/>
              <a:buNone/>
              <a:defRPr sz="3000" spc="-4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5" name="Text Placeholder 5"/>
          <p:cNvSpPr>
            <a:spLocks noGrp="1"/>
          </p:cNvSpPr>
          <p:nvPr>
            <p:ph type="body" sz="quarter" idx="12" hasCustomPrompt="1"/>
          </p:nvPr>
        </p:nvSpPr>
        <p:spPr>
          <a:xfrm>
            <a:off x="0" y="1"/>
            <a:ext cx="12192000" cy="1232898"/>
          </a:xfrm>
        </p:spPr>
        <p:txBody>
          <a:bodyPr lIns="393192" tIns="393192" bIns="91440">
            <a:normAutofit/>
          </a:bodyPr>
          <a:lstStyle>
            <a:lvl1pPr marL="0" indent="0">
              <a:buNone/>
              <a:defRPr sz="3600">
                <a:solidFill>
                  <a:schemeClr val="tx1"/>
                </a:solidFill>
                <a:latin typeface="+mj-lt"/>
              </a:defRPr>
            </a:lvl1pPr>
          </a:lstStyle>
          <a:p>
            <a:pPr lvl="0"/>
            <a:r>
              <a:rPr lang="en-US"/>
              <a:t>Click to edit Master title style</a:t>
            </a:r>
          </a:p>
        </p:txBody>
      </p:sp>
      <p:sp>
        <p:nvSpPr>
          <p:cNvPr id="7" name="Text Placeholder 6"/>
          <p:cNvSpPr>
            <a:spLocks noGrp="1"/>
          </p:cNvSpPr>
          <p:nvPr>
            <p:ph type="body" sz="quarter" idx="13"/>
          </p:nvPr>
        </p:nvSpPr>
        <p:spPr>
          <a:xfrm>
            <a:off x="389106" y="1233488"/>
            <a:ext cx="11802894" cy="2072362"/>
          </a:xfrm>
        </p:spPr>
        <p:txBody>
          <a:bodyPr/>
          <a:lstStyle>
            <a:lvl1pPr marL="0" indent="0">
              <a:buNone/>
              <a:defRPr/>
            </a:lvl1pPr>
            <a:lvl2pPr marL="466298" indent="0">
              <a:buNone/>
              <a:defRPr/>
            </a:lvl2pPr>
            <a:lvl3pPr marL="932597" indent="0">
              <a:buNone/>
              <a:defRPr/>
            </a:lvl3pPr>
            <a:lvl4pPr marL="1398895" indent="0">
              <a:buNone/>
              <a:defRPr/>
            </a:lvl4pPr>
            <a:lvl5pPr marL="186519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9381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022862495"/>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53145805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86964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056451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Tree>
    <p:extLst>
      <p:ext uri="{BB962C8B-B14F-4D97-AF65-F5344CB8AC3E}">
        <p14:creationId xmlns:p14="http://schemas.microsoft.com/office/powerpoint/2010/main" val="24132815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86BF6-AB44-4718-85E5-603505B35FC8}"/>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3" name="Footer Placeholder 2">
            <a:extLst>
              <a:ext uri="{FF2B5EF4-FFF2-40B4-BE49-F238E27FC236}">
                <a16:creationId xmlns:a16="http://schemas.microsoft.com/office/drawing/2014/main" id="{B196AC8C-5419-4209-9F21-3A6F0854D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F27D88-67C1-46BD-A0D8-2E3B8BE179E0}"/>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6548552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0160999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2152354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67994120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44501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41072733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330570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360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37873142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8562737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831487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3D80-BC7C-44CC-AAAC-A297F890D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285E1F-74D4-4417-91D4-64598C990F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CCB4E2-C1A3-4A36-A622-AE880BFC5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673A7-280B-4AB4-B65F-AB553D069296}"/>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6" name="Footer Placeholder 5">
            <a:extLst>
              <a:ext uri="{FF2B5EF4-FFF2-40B4-BE49-F238E27FC236}">
                <a16:creationId xmlns:a16="http://schemas.microsoft.com/office/drawing/2014/main" id="{43E009D7-AE9B-4E49-9F2C-5ED79CB31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D2D0BD-913C-4D8D-B7A6-F96005D1FECB}"/>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4057006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452858423"/>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0955969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4114927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3661910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321158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2735554038"/>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4" name="Rectangle 3"/>
          <p:cNvSpPr/>
          <p:nvPr userDrawn="1"/>
        </p:nvSpPr>
        <p:spPr bwMode="auto">
          <a:xfrm>
            <a:off x="0" y="5005137"/>
            <a:ext cx="12192000" cy="18528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r" defTabSz="913924" fontAlgn="base">
              <a:spcBef>
                <a:spcPct val="0"/>
              </a:spcBef>
              <a:spcAft>
                <a:spcPct val="0"/>
              </a:spcAft>
            </a:pPr>
            <a:endParaRPr lang="en-US" sz="1800">
              <a:solidFill>
                <a:srgbClr val="FFFFFF"/>
              </a:solidFill>
            </a:endParaRPr>
          </a:p>
        </p:txBody>
      </p:sp>
      <p:sp>
        <p:nvSpPr>
          <p:cNvPr id="2" name="TextBox 1"/>
          <p:cNvSpPr txBox="1"/>
          <p:nvPr userDrawn="1"/>
        </p:nvSpPr>
        <p:spPr>
          <a:xfrm>
            <a:off x="232611" y="5777652"/>
            <a:ext cx="6752390" cy="563231"/>
          </a:xfrm>
          <a:prstGeom prst="rect">
            <a:avLst/>
          </a:prstGeom>
          <a:noFill/>
        </p:spPr>
        <p:txBody>
          <a:bodyPr wrap="square" rtlCol="0">
            <a:spAutoFit/>
          </a:bodyPr>
          <a:lstStyle/>
          <a:p>
            <a:r>
              <a:rPr lang="en-US" sz="3000">
                <a:solidFill>
                  <a:srgbClr val="FFFFFF"/>
                </a:solidFill>
                <a:latin typeface="Segoe UI Light" panose="020B0502040204020203" pitchFamily="34" charset="0"/>
                <a:ea typeface="Segoe UI" panose="020B0502040204020203" pitchFamily="34" charset="0"/>
                <a:cs typeface="Segoe UI" panose="020B0502040204020203" pitchFamily="34" charset="0"/>
              </a:rPr>
              <a:t>Create the Internet of Your Things</a:t>
            </a:r>
          </a:p>
        </p:txBody>
      </p:sp>
      <p:sp>
        <p:nvSpPr>
          <p:cNvPr id="5" name="Text Placeholder 41"/>
          <p:cNvSpPr txBox="1">
            <a:spLocks/>
          </p:cNvSpPr>
          <p:nvPr userDrawn="1"/>
        </p:nvSpPr>
        <p:spPr>
          <a:xfrm>
            <a:off x="268555" y="6272761"/>
            <a:ext cx="2664979" cy="242782"/>
          </a:xfrm>
          <a:prstGeom prst="rect">
            <a:avLst/>
          </a:prstGeom>
        </p:spPr>
        <p:txBody>
          <a:bodyPr/>
          <a:lstStyle>
            <a:lvl1pPr marL="0" marR="0" indent="0" algn="l" defTabSz="685835" rtl="0" eaLnBrk="1" fontAlgn="auto" latinLnBrk="0" hangingPunct="1">
              <a:lnSpc>
                <a:spcPct val="100000"/>
              </a:lnSpc>
              <a:spcBef>
                <a:spcPts val="0"/>
              </a:spcBef>
              <a:spcAft>
                <a:spcPts val="0"/>
              </a:spcAft>
              <a:buClrTx/>
              <a:buSzTx/>
              <a:buFontTx/>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000">
                <a:solidFill>
                  <a:srgbClr val="FFFFFF"/>
                </a:solidFill>
              </a:rPr>
              <a:t>www.InternetofYourThings.com</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229" y="5128295"/>
            <a:ext cx="1806670" cy="664572"/>
          </a:xfrm>
          <a:prstGeom prst="rect">
            <a:avLst/>
          </a:prstGeom>
        </p:spPr>
      </p:pic>
    </p:spTree>
    <p:extLst>
      <p:ext uri="{BB962C8B-B14F-4D97-AF65-F5344CB8AC3E}">
        <p14:creationId xmlns:p14="http://schemas.microsoft.com/office/powerpoint/2010/main" val="1090747281"/>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430002" y="6477875"/>
            <a:ext cx="761998" cy="380126"/>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9651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E15C-6670-4639-9A81-BFCC56FD0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B5DD65-7B55-4131-92E8-B7704F6D7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0F5311-A1CE-4DA8-911A-8AC60C34F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C4FCC-4C95-4091-8A1A-1335BCEF6FDD}"/>
              </a:ext>
            </a:extLst>
          </p:cNvPr>
          <p:cNvSpPr>
            <a:spLocks noGrp="1"/>
          </p:cNvSpPr>
          <p:nvPr>
            <p:ph type="dt" sz="half" idx="10"/>
          </p:nvPr>
        </p:nvSpPr>
        <p:spPr/>
        <p:txBody>
          <a:bodyPr/>
          <a:lstStyle/>
          <a:p>
            <a:fld id="{EBF4473A-D4C1-45CA-AA7F-702B493EE23D}" type="datetimeFigureOut">
              <a:rPr lang="en-US" smtClean="0"/>
              <a:t>7/21/2020</a:t>
            </a:fld>
            <a:endParaRPr lang="en-US"/>
          </a:p>
        </p:txBody>
      </p:sp>
      <p:sp>
        <p:nvSpPr>
          <p:cNvPr id="6" name="Footer Placeholder 5">
            <a:extLst>
              <a:ext uri="{FF2B5EF4-FFF2-40B4-BE49-F238E27FC236}">
                <a16:creationId xmlns:a16="http://schemas.microsoft.com/office/drawing/2014/main" id="{BD8A1237-2BBE-4435-A512-CE96C8FC9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B7370-AE93-468F-8580-D8A0BDDCE25C}"/>
              </a:ext>
            </a:extLst>
          </p:cNvPr>
          <p:cNvSpPr>
            <a:spLocks noGrp="1"/>
          </p:cNvSpPr>
          <p:nvPr>
            <p:ph type="sldNum" sz="quarter" idx="12"/>
          </p:nvPr>
        </p:nvSpPr>
        <p:spPr/>
        <p:txBody>
          <a:bodyPr/>
          <a:lstStyle/>
          <a:p>
            <a:fld id="{DC9EF90C-6346-470B-8575-7A3E7C6D80DA}" type="slidenum">
              <a:rPr lang="en-US" smtClean="0"/>
              <a:t>‹#›</a:t>
            </a:fld>
            <a:endParaRPr lang="en-US"/>
          </a:p>
        </p:txBody>
      </p:sp>
    </p:spTree>
    <p:extLst>
      <p:ext uri="{BB962C8B-B14F-4D97-AF65-F5344CB8AC3E}">
        <p14:creationId xmlns:p14="http://schemas.microsoft.com/office/powerpoint/2010/main" val="225522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theme" Target="../theme/theme2.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theme" Target="../theme/theme4.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737AC1-81D5-4B8E-92A6-F45CDD238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6B4F7C-583B-4B0C-ACA1-58F0B2408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7E09C-F0AD-4DA9-AC51-7AE065D0C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4473A-D4C1-45CA-AA7F-702B493EE23D}" type="datetimeFigureOut">
              <a:rPr lang="en-US" smtClean="0"/>
              <a:t>7/21/2020</a:t>
            </a:fld>
            <a:endParaRPr lang="en-US"/>
          </a:p>
        </p:txBody>
      </p:sp>
      <p:sp>
        <p:nvSpPr>
          <p:cNvPr id="5" name="Footer Placeholder 4">
            <a:extLst>
              <a:ext uri="{FF2B5EF4-FFF2-40B4-BE49-F238E27FC236}">
                <a16:creationId xmlns:a16="http://schemas.microsoft.com/office/drawing/2014/main" id="{2C01040E-C42B-4734-AE5A-89B0874CB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C71494-8602-4CF6-ACBF-C64A817DC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EF90C-6346-470B-8575-7A3E7C6D80DA}" type="slidenum">
              <a:rPr lang="en-US" smtClean="0"/>
              <a:t>‹#›</a:t>
            </a:fld>
            <a:endParaRPr lang="en-US"/>
          </a:p>
        </p:txBody>
      </p:sp>
    </p:spTree>
    <p:extLst>
      <p:ext uri="{BB962C8B-B14F-4D97-AF65-F5344CB8AC3E}">
        <p14:creationId xmlns:p14="http://schemas.microsoft.com/office/powerpoint/2010/main" val="3916343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519163337"/>
      </p:ext>
    </p:extLst>
  </p:cSld>
  <p:clrMap bg1="lt1" tx1="dk1" bg2="lt2" tx2="dk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 id="2147484340" r:id="rId15"/>
    <p:sldLayoutId id="2147484341" r:id="rId16"/>
    <p:sldLayoutId id="2147484342" r:id="rId17"/>
    <p:sldLayoutId id="2147484343" r:id="rId18"/>
    <p:sldLayoutId id="2147484344" r:id="rId19"/>
    <p:sldLayoutId id="2147484345" r:id="rId20"/>
    <p:sldLayoutId id="2147484346" r:id="rId21"/>
    <p:sldLayoutId id="2147484347" r:id="rId22"/>
    <p:sldLayoutId id="2147484348" r:id="rId23"/>
    <p:sldLayoutId id="2147484349" r:id="rId24"/>
    <p:sldLayoutId id="2147484350" r:id="rId25"/>
    <p:sldLayoutId id="2147484351" r:id="rId26"/>
  </p:sldLayoutIdLst>
  <p:transition>
    <p:fade/>
  </p:transition>
  <p:hf sldNum="0" hdr="0" ftr="0" dt="0"/>
  <p:txStyles>
    <p:titleStyle>
      <a:lvl1pPr algn="ctr"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40752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learn/certifications/exams/az-22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docs.microsoft.com/en-us/learn/certifications/azure-iot-developer-specialty"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uspartners.eventbuilder.com/AZ220StudyGroup" TargetMode="External"/><Relationship Id="rId2" Type="http://schemas.openxmlformats.org/officeDocument/2006/relationships/hyperlink" Target="https://aka.ms/OCPStudyGroup-IoT" TargetMode="External"/><Relationship Id="rId1" Type="http://schemas.openxmlformats.org/officeDocument/2006/relationships/slideLayout" Target="../slideLayouts/slideLayout2.xml"/><Relationship Id="rId6" Type="http://schemas.openxmlformats.org/officeDocument/2006/relationships/hyperlink" Target="https://docs.microsoft.com/en-us/learn/certifications/exams/az-220" TargetMode="External"/><Relationship Id="rId5" Type="http://schemas.openxmlformats.org/officeDocument/2006/relationships/hyperlink" Target="https://microsoftlearning.github.io/AZ-220-Microsoft-Azure-IoT-Developer/" TargetMode="External"/><Relationship Id="rId4" Type="http://schemas.openxmlformats.org/officeDocument/2006/relationships/hyperlink" Target="https://aka.ms/iottechcommunity/learnio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aka.ms/IoTTechCommunity/LearnIoT" TargetMode="External"/><Relationship Id="rId2" Type="http://schemas.openxmlformats.org/officeDocument/2006/relationships/hyperlink" Target="https://msuspartners.eventbuilder.com/AZ220StudyGroup"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linkedin.com/in/UtahITPro"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ka.ms/iottechcommunity/learnio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ka.ms/iottechcommunity/learnio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DA85-25B6-4FE2-A822-35897BA7A531}"/>
              </a:ext>
            </a:extLst>
          </p:cNvPr>
          <p:cNvSpPr>
            <a:spLocks noGrp="1"/>
          </p:cNvSpPr>
          <p:nvPr>
            <p:ph type="ctrTitle"/>
          </p:nvPr>
        </p:nvSpPr>
        <p:spPr>
          <a:xfrm>
            <a:off x="3348061" y="-114760"/>
            <a:ext cx="8551091" cy="2387600"/>
          </a:xfrm>
        </p:spPr>
        <p:txBody>
          <a:bodyPr/>
          <a:lstStyle/>
          <a:p>
            <a:pPr algn="l"/>
            <a:r>
              <a:rPr lang="en-US" dirty="0"/>
              <a:t>Azure Study Group</a:t>
            </a:r>
          </a:p>
        </p:txBody>
      </p:sp>
      <p:sp>
        <p:nvSpPr>
          <p:cNvPr id="3" name="Subtitle 2">
            <a:extLst>
              <a:ext uri="{FF2B5EF4-FFF2-40B4-BE49-F238E27FC236}">
                <a16:creationId xmlns:a16="http://schemas.microsoft.com/office/drawing/2014/main" id="{96C6AA58-EB39-4FB5-9F51-9FEA3E6FC1C1}"/>
              </a:ext>
            </a:extLst>
          </p:cNvPr>
          <p:cNvSpPr>
            <a:spLocks noGrp="1"/>
          </p:cNvSpPr>
          <p:nvPr>
            <p:ph type="subTitle" idx="1"/>
          </p:nvPr>
        </p:nvSpPr>
        <p:spPr>
          <a:xfrm>
            <a:off x="3348061" y="2197582"/>
            <a:ext cx="8401679" cy="4478137"/>
          </a:xfrm>
        </p:spPr>
        <p:txBody>
          <a:bodyPr>
            <a:normAutofit/>
          </a:bodyPr>
          <a:lstStyle/>
          <a:p>
            <a:pPr algn="l"/>
            <a:r>
              <a:rPr lang="en-US" sz="4000" dirty="0">
                <a:solidFill>
                  <a:srgbClr val="0064B5"/>
                </a:solidFill>
              </a:rPr>
              <a:t>AZ-220: Microsoft Azure IoT Developer</a:t>
            </a:r>
            <a:br>
              <a:rPr lang="en-US" sz="4000" dirty="0">
                <a:solidFill>
                  <a:srgbClr val="0064B5"/>
                </a:solidFill>
              </a:rPr>
            </a:br>
            <a:endParaRPr lang="en-US" sz="3600" dirty="0">
              <a:solidFill>
                <a:srgbClr val="0064B5"/>
              </a:solidFill>
            </a:endParaRPr>
          </a:p>
          <a:p>
            <a:pPr algn="l"/>
            <a:r>
              <a:rPr lang="en-US" sz="2800" b="0" i="0" u="none" strike="noStrike" dirty="0">
                <a:solidFill>
                  <a:srgbClr val="212529"/>
                </a:solidFill>
                <a:effectLst/>
                <a:latin typeface="-apple-system"/>
              </a:rPr>
              <a:t>Session 1: AZ-220: Kickoff + Implement the IoT solution infrastructure (15-20%)</a:t>
            </a:r>
          </a:p>
          <a:p>
            <a:pPr algn="l"/>
            <a:endParaRPr lang="en-US" sz="2800" dirty="0">
              <a:solidFill>
                <a:srgbClr val="212529"/>
              </a:solidFill>
              <a:latin typeface="-apple-system"/>
            </a:endParaRPr>
          </a:p>
          <a:p>
            <a:pPr algn="l"/>
            <a:r>
              <a:rPr lang="en-US" sz="2800" b="0" i="0" u="none" strike="noStrike" dirty="0">
                <a:solidFill>
                  <a:srgbClr val="212529"/>
                </a:solidFill>
                <a:effectLst/>
                <a:latin typeface="-apple-system"/>
              </a:rPr>
              <a:t>Diana Phillips</a:t>
            </a:r>
            <a:br>
              <a:rPr lang="en-US" sz="2800" b="0" i="0" u="none" strike="noStrike" dirty="0">
                <a:solidFill>
                  <a:srgbClr val="212529"/>
                </a:solidFill>
                <a:effectLst/>
                <a:latin typeface="-apple-system"/>
              </a:rPr>
            </a:br>
            <a:r>
              <a:rPr lang="en-US" sz="2000" b="0" i="0" u="none" strike="noStrike" dirty="0">
                <a:solidFill>
                  <a:srgbClr val="212529"/>
                </a:solidFill>
                <a:effectLst/>
                <a:latin typeface="-apple-system"/>
              </a:rPr>
              <a:t>Senior Cloud Solution Architect, US OCP Technical Team</a:t>
            </a:r>
          </a:p>
        </p:txBody>
      </p:sp>
      <p:pic>
        <p:nvPicPr>
          <p:cNvPr id="4" name="Picture 3" descr="Microsoft Certified Azure IoT Developer Specialty badge">
            <a:extLst>
              <a:ext uri="{FF2B5EF4-FFF2-40B4-BE49-F238E27FC236}">
                <a16:creationId xmlns:a16="http://schemas.microsoft.com/office/drawing/2014/main" id="{869BB7D3-B27A-4580-969B-22B1B3D294E7}"/>
              </a:ext>
            </a:extLst>
          </p:cNvPr>
          <p:cNvPicPr>
            <a:picLocks noChangeAspect="1"/>
          </p:cNvPicPr>
          <p:nvPr/>
        </p:nvPicPr>
        <p:blipFill>
          <a:blip r:embed="rId2"/>
          <a:stretch>
            <a:fillRect/>
          </a:stretch>
        </p:blipFill>
        <p:spPr>
          <a:xfrm>
            <a:off x="0" y="1463247"/>
            <a:ext cx="3348062" cy="3309962"/>
          </a:xfrm>
          <a:prstGeom prst="rect">
            <a:avLst/>
          </a:prstGeom>
        </p:spPr>
      </p:pic>
      <p:cxnSp>
        <p:nvCxnSpPr>
          <p:cNvPr id="8" name="Straight Connector 7">
            <a:extLst>
              <a:ext uri="{FF2B5EF4-FFF2-40B4-BE49-F238E27FC236}">
                <a16:creationId xmlns:a16="http://schemas.microsoft.com/office/drawing/2014/main" id="{C405E0B9-854B-4424-A0BB-FAB31E5B0757}"/>
              </a:ext>
            </a:extLst>
          </p:cNvPr>
          <p:cNvCxnSpPr>
            <a:cxnSpLocks/>
          </p:cNvCxnSpPr>
          <p:nvPr/>
        </p:nvCxnSpPr>
        <p:spPr>
          <a:xfrm>
            <a:off x="-29871" y="6562175"/>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07BA9-ECBF-42BB-B9B4-1BD3ACBA5FF9}"/>
              </a:ext>
            </a:extLst>
          </p:cNvPr>
          <p:cNvCxnSpPr>
            <a:cxnSpLocks/>
          </p:cNvCxnSpPr>
          <p:nvPr/>
        </p:nvCxnSpPr>
        <p:spPr>
          <a:xfrm>
            <a:off x="-32871" y="606988"/>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03B24A0-2F0F-474E-8723-EB66A3A0C484}"/>
              </a:ext>
            </a:extLst>
          </p:cNvPr>
          <p:cNvSpPr/>
          <p:nvPr/>
        </p:nvSpPr>
        <p:spPr>
          <a:xfrm>
            <a:off x="0" y="0"/>
            <a:ext cx="12192000" cy="555568"/>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50B585-017D-49BD-A627-8D864AA26819}"/>
              </a:ext>
            </a:extLst>
          </p:cNvPr>
          <p:cNvSpPr/>
          <p:nvPr/>
        </p:nvSpPr>
        <p:spPr>
          <a:xfrm>
            <a:off x="0" y="6562174"/>
            <a:ext cx="12192000" cy="295825"/>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E6CB7C6-AF5F-4495-9607-94FBA730C5EE}"/>
              </a:ext>
            </a:extLst>
          </p:cNvPr>
          <p:cNvCxnSpPr>
            <a:cxnSpLocks/>
          </p:cNvCxnSpPr>
          <p:nvPr/>
        </p:nvCxnSpPr>
        <p:spPr>
          <a:xfrm>
            <a:off x="-32871" y="6475505"/>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E6D5965-86FD-403E-8DFB-17F4B935D1D0}"/>
              </a:ext>
            </a:extLst>
          </p:cNvPr>
          <p:cNvCxnSpPr/>
          <p:nvPr/>
        </p:nvCxnSpPr>
        <p:spPr>
          <a:xfrm>
            <a:off x="-35856" y="696636"/>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056825A-9E70-4FF1-9325-6E74FCB1F7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0769629" y="225330"/>
            <a:ext cx="1142581" cy="244198"/>
          </a:xfrm>
          <a:prstGeom prst="rect">
            <a:avLst/>
          </a:prstGeom>
        </p:spPr>
      </p:pic>
    </p:spTree>
    <p:extLst>
      <p:ext uri="{BB962C8B-B14F-4D97-AF65-F5344CB8AC3E}">
        <p14:creationId xmlns:p14="http://schemas.microsoft.com/office/powerpoint/2010/main" val="403413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8894-B395-4AA3-8F43-D2F55A7CCB95}"/>
              </a:ext>
            </a:extLst>
          </p:cNvPr>
          <p:cNvSpPr>
            <a:spLocks noGrp="1"/>
          </p:cNvSpPr>
          <p:nvPr>
            <p:ph type="title"/>
          </p:nvPr>
        </p:nvSpPr>
        <p:spPr/>
        <p:txBody>
          <a:bodyPr/>
          <a:lstStyle/>
          <a:p>
            <a:r>
              <a:rPr lang="en-US" dirty="0"/>
              <a:t>About AZ-220: Microsoft Azure Developer</a:t>
            </a:r>
          </a:p>
        </p:txBody>
      </p:sp>
      <p:sp>
        <p:nvSpPr>
          <p:cNvPr id="3" name="Content Placeholder 2">
            <a:extLst>
              <a:ext uri="{FF2B5EF4-FFF2-40B4-BE49-F238E27FC236}">
                <a16:creationId xmlns:a16="http://schemas.microsoft.com/office/drawing/2014/main" id="{8C2D799A-3559-459C-A30C-5244E880E950}"/>
              </a:ext>
            </a:extLst>
          </p:cNvPr>
          <p:cNvSpPr>
            <a:spLocks noGrp="1"/>
          </p:cNvSpPr>
          <p:nvPr>
            <p:ph idx="1"/>
          </p:nvPr>
        </p:nvSpPr>
        <p:spPr>
          <a:xfrm>
            <a:off x="413425" y="1347281"/>
            <a:ext cx="11686045" cy="4829682"/>
          </a:xfrm>
        </p:spPr>
        <p:txBody>
          <a:bodyPr/>
          <a:lstStyle/>
          <a:p>
            <a:r>
              <a:rPr lang="en-US" dirty="0"/>
              <a:t>Exam: </a:t>
            </a:r>
            <a:r>
              <a:rPr lang="en-US" dirty="0">
                <a:hlinkClick r:id="rId3"/>
              </a:rPr>
              <a:t>https://docs.microsoft.com/en-us/learn/certifications/exams/az-220</a:t>
            </a:r>
            <a:endParaRPr lang="en-US" dirty="0"/>
          </a:p>
          <a:p>
            <a:r>
              <a:rPr lang="en-US" i="0" u="none" strike="noStrike" dirty="0">
                <a:solidFill>
                  <a:srgbClr val="171717"/>
                </a:solidFill>
                <a:effectLst/>
              </a:rPr>
              <a:t>Requirement for: </a:t>
            </a:r>
            <a:r>
              <a:rPr lang="en-US" b="0" i="0" u="sng" strike="noStrike" dirty="0">
                <a:solidFill>
                  <a:srgbClr val="171717"/>
                </a:solidFill>
                <a:effectLst/>
                <a:hlinkClick r:id="rId4"/>
              </a:rPr>
              <a:t>Microsoft Certified: Azure IoT Developer Specialty</a:t>
            </a:r>
            <a:r>
              <a:rPr lang="en-US" dirty="0"/>
              <a:t> </a:t>
            </a:r>
          </a:p>
        </p:txBody>
      </p:sp>
      <p:pic>
        <p:nvPicPr>
          <p:cNvPr id="4" name="Picture 3">
            <a:extLst>
              <a:ext uri="{FF2B5EF4-FFF2-40B4-BE49-F238E27FC236}">
                <a16:creationId xmlns:a16="http://schemas.microsoft.com/office/drawing/2014/main" id="{A157B5B2-95EE-4A74-81DF-7B860786CA6D}"/>
              </a:ext>
            </a:extLst>
          </p:cNvPr>
          <p:cNvPicPr>
            <a:picLocks noChangeAspect="1"/>
          </p:cNvPicPr>
          <p:nvPr/>
        </p:nvPicPr>
        <p:blipFill>
          <a:blip r:embed="rId5"/>
          <a:stretch>
            <a:fillRect/>
          </a:stretch>
        </p:blipFill>
        <p:spPr>
          <a:xfrm>
            <a:off x="1922839" y="3215470"/>
            <a:ext cx="8346322" cy="2571468"/>
          </a:xfrm>
          <a:prstGeom prst="rect">
            <a:avLst/>
          </a:prstGeom>
        </p:spPr>
      </p:pic>
    </p:spTree>
    <p:extLst>
      <p:ext uri="{BB962C8B-B14F-4D97-AF65-F5344CB8AC3E}">
        <p14:creationId xmlns:p14="http://schemas.microsoft.com/office/powerpoint/2010/main" val="3283812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1C33-EDC9-4675-B100-9E159D83082A}"/>
              </a:ext>
            </a:extLst>
          </p:cNvPr>
          <p:cNvSpPr>
            <a:spLocks noGrp="1"/>
          </p:cNvSpPr>
          <p:nvPr>
            <p:ph type="title"/>
          </p:nvPr>
        </p:nvSpPr>
        <p:spPr/>
        <p:txBody>
          <a:bodyPr/>
          <a:lstStyle/>
          <a:p>
            <a:r>
              <a:rPr lang="en-US" dirty="0"/>
              <a:t>Exam Basics</a:t>
            </a:r>
          </a:p>
        </p:txBody>
      </p:sp>
      <p:pic>
        <p:nvPicPr>
          <p:cNvPr id="5" name="Picture 4">
            <a:extLst>
              <a:ext uri="{FF2B5EF4-FFF2-40B4-BE49-F238E27FC236}">
                <a16:creationId xmlns:a16="http://schemas.microsoft.com/office/drawing/2014/main" id="{AD943B73-A49D-4297-A4F5-B2057B151DC9}"/>
              </a:ext>
            </a:extLst>
          </p:cNvPr>
          <p:cNvPicPr>
            <a:picLocks noChangeAspect="1"/>
          </p:cNvPicPr>
          <p:nvPr/>
        </p:nvPicPr>
        <p:blipFill>
          <a:blip r:embed="rId2"/>
          <a:stretch>
            <a:fillRect/>
          </a:stretch>
        </p:blipFill>
        <p:spPr>
          <a:xfrm>
            <a:off x="0" y="1408412"/>
            <a:ext cx="12192000" cy="4513615"/>
          </a:xfrm>
          <a:prstGeom prst="rect">
            <a:avLst/>
          </a:prstGeom>
        </p:spPr>
      </p:pic>
    </p:spTree>
    <p:extLst>
      <p:ext uri="{BB962C8B-B14F-4D97-AF65-F5344CB8AC3E}">
        <p14:creationId xmlns:p14="http://schemas.microsoft.com/office/powerpoint/2010/main" val="37650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6BFE-AE1C-4456-B0DC-65E0CD20889B}"/>
              </a:ext>
            </a:extLst>
          </p:cNvPr>
          <p:cNvSpPr>
            <a:spLocks noGrp="1"/>
          </p:cNvSpPr>
          <p:nvPr>
            <p:ph type="title"/>
          </p:nvPr>
        </p:nvSpPr>
        <p:spPr/>
        <p:txBody>
          <a:bodyPr/>
          <a:lstStyle/>
          <a:p>
            <a:r>
              <a:rPr lang="en-US" dirty="0"/>
              <a:t>Exam Question Structure</a:t>
            </a:r>
          </a:p>
        </p:txBody>
      </p:sp>
      <p:sp>
        <p:nvSpPr>
          <p:cNvPr id="3" name="Content Placeholder 2">
            <a:extLst>
              <a:ext uri="{FF2B5EF4-FFF2-40B4-BE49-F238E27FC236}">
                <a16:creationId xmlns:a16="http://schemas.microsoft.com/office/drawing/2014/main" id="{94178444-AA4A-4560-8928-9743003BD32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1B3961F-52C3-4ECB-A57D-071DC7D7D0F1}"/>
              </a:ext>
            </a:extLst>
          </p:cNvPr>
          <p:cNvPicPr>
            <a:picLocks noChangeAspect="1"/>
          </p:cNvPicPr>
          <p:nvPr/>
        </p:nvPicPr>
        <p:blipFill>
          <a:blip r:embed="rId2"/>
          <a:stretch>
            <a:fillRect/>
          </a:stretch>
        </p:blipFill>
        <p:spPr>
          <a:xfrm>
            <a:off x="0" y="1271360"/>
            <a:ext cx="12192000" cy="5610679"/>
          </a:xfrm>
          <a:prstGeom prst="rect">
            <a:avLst/>
          </a:prstGeom>
        </p:spPr>
      </p:pic>
    </p:spTree>
    <p:extLst>
      <p:ext uri="{BB962C8B-B14F-4D97-AF65-F5344CB8AC3E}">
        <p14:creationId xmlns:p14="http://schemas.microsoft.com/office/powerpoint/2010/main" val="21677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0D5A-CB9F-462F-9BF6-F275DDDA7335}"/>
              </a:ext>
            </a:extLst>
          </p:cNvPr>
          <p:cNvSpPr>
            <a:spLocks noGrp="1"/>
          </p:cNvSpPr>
          <p:nvPr>
            <p:ph type="title"/>
          </p:nvPr>
        </p:nvSpPr>
        <p:spPr/>
        <p:txBody>
          <a:bodyPr/>
          <a:lstStyle/>
          <a:p>
            <a:r>
              <a:rPr lang="en-US" dirty="0"/>
              <a:t>Skills Measured</a:t>
            </a:r>
          </a:p>
        </p:txBody>
      </p:sp>
      <p:sp>
        <p:nvSpPr>
          <p:cNvPr id="3" name="Content Placeholder 2">
            <a:extLst>
              <a:ext uri="{FF2B5EF4-FFF2-40B4-BE49-F238E27FC236}">
                <a16:creationId xmlns:a16="http://schemas.microsoft.com/office/drawing/2014/main" id="{8C643B59-1FAA-4F9D-93CE-4F935DBE9BEA}"/>
              </a:ext>
            </a:extLst>
          </p:cNvPr>
          <p:cNvSpPr>
            <a:spLocks noGrp="1"/>
          </p:cNvSpPr>
          <p:nvPr>
            <p:ph idx="1"/>
          </p:nvPr>
        </p:nvSpPr>
        <p:spPr/>
        <p:txBody>
          <a:bodyPr>
            <a:normAutofit/>
          </a:bodyPr>
          <a:lstStyle/>
          <a:p>
            <a:r>
              <a:rPr lang="en-US" sz="3200" dirty="0"/>
              <a:t>Implement the IoT solution infrastructure (15-20%) </a:t>
            </a:r>
          </a:p>
          <a:p>
            <a:r>
              <a:rPr lang="en-US" sz="3200" dirty="0"/>
              <a:t>Provision and manage devices (20-25%) </a:t>
            </a:r>
          </a:p>
          <a:p>
            <a:r>
              <a:rPr lang="en-US" sz="3200" dirty="0"/>
              <a:t>Implement Edge (15-20%) </a:t>
            </a:r>
          </a:p>
          <a:p>
            <a:r>
              <a:rPr lang="en-US" sz="3200" dirty="0"/>
              <a:t>Process and manage data (15-20%) </a:t>
            </a:r>
          </a:p>
          <a:p>
            <a:r>
              <a:rPr lang="en-US" sz="3200" dirty="0"/>
              <a:t>Monitor, troubleshoot, and optimize IoT solutions (15-20%) </a:t>
            </a:r>
          </a:p>
          <a:p>
            <a:r>
              <a:rPr lang="en-US" sz="3200" dirty="0"/>
              <a:t>Implement security (15-20%)</a:t>
            </a:r>
          </a:p>
          <a:p>
            <a:endParaRPr lang="en-US" dirty="0"/>
          </a:p>
          <a:p>
            <a:pPr marL="0" indent="0">
              <a:buNone/>
            </a:pPr>
            <a:r>
              <a:rPr lang="en-US" sz="2400" i="1" dirty="0"/>
              <a:t>Note: In most cases, exams do NOT cover preview features, and some features will only be added to an exam when they are GA (General Availability)</a:t>
            </a:r>
          </a:p>
        </p:txBody>
      </p:sp>
    </p:spTree>
    <p:extLst>
      <p:ext uri="{BB962C8B-B14F-4D97-AF65-F5344CB8AC3E}">
        <p14:creationId xmlns:p14="http://schemas.microsoft.com/office/powerpoint/2010/main" val="1845696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0D5A-CB9F-462F-9BF6-F275DDDA7335}"/>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8C643B59-1FAA-4F9D-93CE-4F935DBE9BEA}"/>
              </a:ext>
            </a:extLst>
          </p:cNvPr>
          <p:cNvSpPr>
            <a:spLocks noGrp="1"/>
          </p:cNvSpPr>
          <p:nvPr>
            <p:ph idx="1"/>
          </p:nvPr>
        </p:nvSpPr>
        <p:spPr>
          <a:xfrm>
            <a:off x="413425" y="1347281"/>
            <a:ext cx="11695843" cy="4829682"/>
          </a:xfrm>
        </p:spPr>
        <p:txBody>
          <a:bodyPr>
            <a:normAutofit/>
          </a:bodyPr>
          <a:lstStyle/>
          <a:p>
            <a:r>
              <a:rPr lang="en-US" sz="3200" dirty="0"/>
              <a:t>April 22: Implement the IoT solution infrastructure (15-20%) </a:t>
            </a:r>
          </a:p>
          <a:p>
            <a:r>
              <a:rPr lang="en-US" sz="3200" dirty="0"/>
              <a:t>April 29: Provision and manage devices (20-25%) </a:t>
            </a:r>
          </a:p>
          <a:p>
            <a:r>
              <a:rPr lang="en-US" sz="3200" dirty="0"/>
              <a:t>May 6: Implement Edge (15-20%) </a:t>
            </a:r>
          </a:p>
          <a:p>
            <a:r>
              <a:rPr lang="en-US" sz="3200" dirty="0"/>
              <a:t>May 13: Process and manage data (15-20%) </a:t>
            </a:r>
          </a:p>
          <a:p>
            <a:r>
              <a:rPr lang="en-US" sz="3200" dirty="0"/>
              <a:t>May 20: Monitor, troubleshoot, and optimize IoT solutions (15-20%) </a:t>
            </a:r>
          </a:p>
          <a:p>
            <a:r>
              <a:rPr lang="en-US" sz="3200" dirty="0"/>
              <a:t>May 27: Implement security (15-20%)</a:t>
            </a:r>
          </a:p>
          <a:p>
            <a:pPr marL="0" indent="0">
              <a:buNone/>
            </a:pPr>
            <a:endParaRPr lang="en-US" dirty="0"/>
          </a:p>
        </p:txBody>
      </p:sp>
    </p:spTree>
    <p:extLst>
      <p:ext uri="{BB962C8B-B14F-4D97-AF65-F5344CB8AC3E}">
        <p14:creationId xmlns:p14="http://schemas.microsoft.com/office/powerpoint/2010/main" val="218281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0D5A-CB9F-462F-9BF6-F275DDDA7335}"/>
              </a:ext>
            </a:extLst>
          </p:cNvPr>
          <p:cNvSpPr>
            <a:spLocks noGrp="1"/>
          </p:cNvSpPr>
          <p:nvPr>
            <p:ph type="title"/>
          </p:nvPr>
        </p:nvSpPr>
        <p:spPr/>
        <p:txBody>
          <a:bodyPr/>
          <a:lstStyle/>
          <a:p>
            <a:r>
              <a:rPr lang="en-US" dirty="0"/>
              <a:t>Study Group Links</a:t>
            </a:r>
          </a:p>
        </p:txBody>
      </p:sp>
      <p:sp>
        <p:nvSpPr>
          <p:cNvPr id="3" name="Content Placeholder 2">
            <a:extLst>
              <a:ext uri="{FF2B5EF4-FFF2-40B4-BE49-F238E27FC236}">
                <a16:creationId xmlns:a16="http://schemas.microsoft.com/office/drawing/2014/main" id="{8C643B59-1FAA-4F9D-93CE-4F935DBE9BEA}"/>
              </a:ext>
            </a:extLst>
          </p:cNvPr>
          <p:cNvSpPr>
            <a:spLocks noGrp="1"/>
          </p:cNvSpPr>
          <p:nvPr>
            <p:ph idx="1"/>
          </p:nvPr>
        </p:nvSpPr>
        <p:spPr>
          <a:xfrm>
            <a:off x="413425" y="1347281"/>
            <a:ext cx="11695843" cy="5223336"/>
          </a:xfrm>
        </p:spPr>
        <p:txBody>
          <a:bodyPr>
            <a:normAutofit lnSpcReduction="10000"/>
          </a:bodyPr>
          <a:lstStyle/>
          <a:p>
            <a:r>
              <a:rPr lang="en-US" sz="3000" dirty="0"/>
              <a:t>AZ-220 Resources and Homework: </a:t>
            </a:r>
            <a:br>
              <a:rPr lang="en-US" sz="3000" dirty="0"/>
            </a:br>
            <a:r>
              <a:rPr lang="en-US" sz="3000" dirty="0">
                <a:hlinkClick r:id="rId2"/>
              </a:rPr>
              <a:t>https://aka.ms/OCPStudyGroup-IoT</a:t>
            </a:r>
            <a:r>
              <a:rPr lang="en-US" sz="3000" dirty="0"/>
              <a:t>  </a:t>
            </a:r>
          </a:p>
          <a:p>
            <a:pPr>
              <a:spcBef>
                <a:spcPts val="1800"/>
              </a:spcBef>
            </a:pPr>
            <a:r>
              <a:rPr lang="en-US" sz="3000" dirty="0"/>
              <a:t>Study Group On-Demand Video Registration: </a:t>
            </a:r>
            <a:br>
              <a:rPr lang="en-US" sz="3000" dirty="0"/>
            </a:br>
            <a:r>
              <a:rPr lang="en-US" sz="3000" dirty="0">
                <a:hlinkClick r:id="rId3"/>
              </a:rPr>
              <a:t>https://msuspartners.eventbuilder.com/AZ220StudyGroup</a:t>
            </a:r>
            <a:endParaRPr lang="en-US" sz="3000" dirty="0"/>
          </a:p>
          <a:p>
            <a:pPr>
              <a:spcBef>
                <a:spcPts val="1800"/>
              </a:spcBef>
            </a:pPr>
            <a:r>
              <a:rPr lang="en-US" sz="3000" dirty="0"/>
              <a:t>“Learn IoT” conversation space on Microsoft Tech Community:</a:t>
            </a:r>
            <a:br>
              <a:rPr lang="en-US" sz="3000" dirty="0"/>
            </a:br>
            <a:r>
              <a:rPr lang="en-US" sz="3000" dirty="0"/>
              <a:t>(</a:t>
            </a:r>
            <a:r>
              <a:rPr lang="en-US" sz="3000" i="1" dirty="0"/>
              <a:t>Note “AZ-220” in posts for study group discussion</a:t>
            </a:r>
            <a:r>
              <a:rPr lang="en-US" sz="3000" dirty="0"/>
              <a:t>) </a:t>
            </a:r>
            <a:br>
              <a:rPr lang="en-US" sz="3000" dirty="0"/>
            </a:br>
            <a:r>
              <a:rPr lang="en-US" sz="3000" dirty="0">
                <a:hlinkClick r:id="rId4"/>
              </a:rPr>
              <a:t>https://aka.ms/iottechcommunity/learniot</a:t>
            </a:r>
            <a:endParaRPr lang="en-US" sz="3000" dirty="0"/>
          </a:p>
          <a:p>
            <a:pPr>
              <a:spcBef>
                <a:spcPts val="1800"/>
              </a:spcBef>
            </a:pPr>
            <a:r>
              <a:rPr lang="en-US" sz="3000" dirty="0"/>
              <a:t>AZ-220 Labs (</a:t>
            </a:r>
            <a:r>
              <a:rPr lang="en-US" sz="3000" i="1" dirty="0"/>
              <a:t>from official curriculum</a:t>
            </a:r>
            <a:r>
              <a:rPr lang="en-US" sz="3000" dirty="0"/>
              <a:t>):</a:t>
            </a:r>
            <a:br>
              <a:rPr lang="en-US" sz="3000" dirty="0"/>
            </a:br>
            <a:r>
              <a:rPr lang="en-US" dirty="0">
                <a:hlinkClick r:id="rId5"/>
              </a:rPr>
              <a:t>https://microsoftlearning.github.io/AZ-220-Microsoft-Azure-IoT-Developer/</a:t>
            </a:r>
            <a:endParaRPr lang="en-US" dirty="0"/>
          </a:p>
          <a:p>
            <a:pPr>
              <a:spcBef>
                <a:spcPts val="1800"/>
              </a:spcBef>
            </a:pPr>
            <a:r>
              <a:rPr lang="en-US" sz="3000" dirty="0"/>
              <a:t>AZ-220 Microsoft Azure IoT Developer Exam Information: </a:t>
            </a:r>
            <a:br>
              <a:rPr lang="en-US" sz="3000" dirty="0"/>
            </a:br>
            <a:r>
              <a:rPr lang="en-US" sz="3000" dirty="0">
                <a:hlinkClick r:id="rId6"/>
              </a:rPr>
              <a:t>https://docs.microsoft.com/en-us/learn/certifications/exams/az-220</a:t>
            </a:r>
            <a:endParaRPr lang="en-US" sz="3000" dirty="0"/>
          </a:p>
        </p:txBody>
      </p:sp>
    </p:spTree>
    <p:extLst>
      <p:ext uri="{BB962C8B-B14F-4D97-AF65-F5344CB8AC3E}">
        <p14:creationId xmlns:p14="http://schemas.microsoft.com/office/powerpoint/2010/main" val="374993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DA85-25B6-4FE2-A822-35897BA7A531}"/>
              </a:ext>
            </a:extLst>
          </p:cNvPr>
          <p:cNvSpPr>
            <a:spLocks noGrp="1"/>
          </p:cNvSpPr>
          <p:nvPr>
            <p:ph type="ctrTitle"/>
          </p:nvPr>
        </p:nvSpPr>
        <p:spPr>
          <a:xfrm>
            <a:off x="3348061" y="-114760"/>
            <a:ext cx="8551091" cy="2387600"/>
          </a:xfrm>
        </p:spPr>
        <p:txBody>
          <a:bodyPr/>
          <a:lstStyle/>
          <a:p>
            <a:pPr algn="l"/>
            <a:r>
              <a:rPr lang="en-US" dirty="0"/>
              <a:t>Azure Study Group</a:t>
            </a:r>
          </a:p>
        </p:txBody>
      </p:sp>
      <p:sp>
        <p:nvSpPr>
          <p:cNvPr id="3" name="Subtitle 2">
            <a:extLst>
              <a:ext uri="{FF2B5EF4-FFF2-40B4-BE49-F238E27FC236}">
                <a16:creationId xmlns:a16="http://schemas.microsoft.com/office/drawing/2014/main" id="{96C6AA58-EB39-4FB5-9F51-9FEA3E6FC1C1}"/>
              </a:ext>
            </a:extLst>
          </p:cNvPr>
          <p:cNvSpPr>
            <a:spLocks noGrp="1"/>
          </p:cNvSpPr>
          <p:nvPr>
            <p:ph type="subTitle" idx="1"/>
          </p:nvPr>
        </p:nvSpPr>
        <p:spPr>
          <a:xfrm>
            <a:off x="3348061" y="2197582"/>
            <a:ext cx="8401679" cy="4478137"/>
          </a:xfrm>
        </p:spPr>
        <p:txBody>
          <a:bodyPr>
            <a:normAutofit/>
          </a:bodyPr>
          <a:lstStyle/>
          <a:p>
            <a:pPr algn="l"/>
            <a:r>
              <a:rPr lang="en-US" sz="4000" dirty="0">
                <a:solidFill>
                  <a:srgbClr val="0064B5"/>
                </a:solidFill>
              </a:rPr>
              <a:t>AZ-220: Microsoft Azure IoT Developer</a:t>
            </a:r>
            <a:br>
              <a:rPr lang="en-US" sz="4000" dirty="0">
                <a:solidFill>
                  <a:srgbClr val="0064B5"/>
                </a:solidFill>
              </a:rPr>
            </a:br>
            <a:endParaRPr lang="en-US" sz="4000" dirty="0">
              <a:solidFill>
                <a:srgbClr val="0064B5"/>
              </a:solidFill>
            </a:endParaRPr>
          </a:p>
          <a:p>
            <a:pPr algn="l"/>
            <a:endParaRPr lang="en-US" sz="4000" dirty="0">
              <a:solidFill>
                <a:srgbClr val="0064B5"/>
              </a:solidFill>
            </a:endParaRPr>
          </a:p>
          <a:p>
            <a:pPr algn="l"/>
            <a:r>
              <a:rPr lang="en-US" sz="6000" dirty="0">
                <a:solidFill>
                  <a:srgbClr val="212529"/>
                </a:solidFill>
                <a:latin typeface="-apple-system"/>
              </a:rPr>
              <a:t>Questions?</a:t>
            </a:r>
            <a:endParaRPr lang="en-US" sz="4800" b="0" i="0" u="none" strike="noStrike" dirty="0">
              <a:solidFill>
                <a:srgbClr val="212529"/>
              </a:solidFill>
              <a:effectLst/>
              <a:latin typeface="-apple-system"/>
            </a:endParaRPr>
          </a:p>
        </p:txBody>
      </p:sp>
      <p:pic>
        <p:nvPicPr>
          <p:cNvPr id="4" name="Picture 3">
            <a:extLst>
              <a:ext uri="{FF2B5EF4-FFF2-40B4-BE49-F238E27FC236}">
                <a16:creationId xmlns:a16="http://schemas.microsoft.com/office/drawing/2014/main" id="{869BB7D3-B27A-4580-969B-22B1B3D294E7}"/>
              </a:ext>
            </a:extLst>
          </p:cNvPr>
          <p:cNvPicPr>
            <a:picLocks noChangeAspect="1"/>
          </p:cNvPicPr>
          <p:nvPr/>
        </p:nvPicPr>
        <p:blipFill>
          <a:blip r:embed="rId2"/>
          <a:stretch>
            <a:fillRect/>
          </a:stretch>
        </p:blipFill>
        <p:spPr>
          <a:xfrm>
            <a:off x="0" y="1463247"/>
            <a:ext cx="3348062" cy="3309962"/>
          </a:xfrm>
          <a:prstGeom prst="rect">
            <a:avLst/>
          </a:prstGeom>
        </p:spPr>
      </p:pic>
      <p:cxnSp>
        <p:nvCxnSpPr>
          <p:cNvPr id="8" name="Straight Connector 7">
            <a:extLst>
              <a:ext uri="{FF2B5EF4-FFF2-40B4-BE49-F238E27FC236}">
                <a16:creationId xmlns:a16="http://schemas.microsoft.com/office/drawing/2014/main" id="{C405E0B9-854B-4424-A0BB-FAB31E5B0757}"/>
              </a:ext>
            </a:extLst>
          </p:cNvPr>
          <p:cNvCxnSpPr>
            <a:cxnSpLocks/>
          </p:cNvCxnSpPr>
          <p:nvPr/>
        </p:nvCxnSpPr>
        <p:spPr>
          <a:xfrm>
            <a:off x="-29871" y="6562175"/>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07BA9-ECBF-42BB-B9B4-1BD3ACBA5FF9}"/>
              </a:ext>
            </a:extLst>
          </p:cNvPr>
          <p:cNvCxnSpPr>
            <a:cxnSpLocks/>
          </p:cNvCxnSpPr>
          <p:nvPr/>
        </p:nvCxnSpPr>
        <p:spPr>
          <a:xfrm>
            <a:off x="-32871" y="606988"/>
            <a:ext cx="12257741" cy="0"/>
          </a:xfrm>
          <a:prstGeom prst="line">
            <a:avLst/>
          </a:prstGeom>
          <a:ln w="101600">
            <a:solidFill>
              <a:srgbClr val="0064B5"/>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03B24A0-2F0F-474E-8723-EB66A3A0C484}"/>
              </a:ext>
            </a:extLst>
          </p:cNvPr>
          <p:cNvSpPr/>
          <p:nvPr/>
        </p:nvSpPr>
        <p:spPr>
          <a:xfrm>
            <a:off x="0" y="0"/>
            <a:ext cx="12192000" cy="555568"/>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50B585-017D-49BD-A627-8D864AA26819}"/>
              </a:ext>
            </a:extLst>
          </p:cNvPr>
          <p:cNvSpPr/>
          <p:nvPr/>
        </p:nvSpPr>
        <p:spPr>
          <a:xfrm>
            <a:off x="0" y="6562174"/>
            <a:ext cx="12192000" cy="295825"/>
          </a:xfrm>
          <a:prstGeom prst="rect">
            <a:avLst/>
          </a:prstGeom>
          <a:solidFill>
            <a:srgbClr val="0064B5"/>
          </a:solidFill>
          <a:ln>
            <a:solidFill>
              <a:srgbClr val="0064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E6CB7C6-AF5F-4495-9607-94FBA730C5EE}"/>
              </a:ext>
            </a:extLst>
          </p:cNvPr>
          <p:cNvCxnSpPr>
            <a:cxnSpLocks/>
          </p:cNvCxnSpPr>
          <p:nvPr/>
        </p:nvCxnSpPr>
        <p:spPr>
          <a:xfrm>
            <a:off x="-32871" y="6475505"/>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E6D5965-86FD-403E-8DFB-17F4B935D1D0}"/>
              </a:ext>
            </a:extLst>
          </p:cNvPr>
          <p:cNvCxnSpPr/>
          <p:nvPr/>
        </p:nvCxnSpPr>
        <p:spPr>
          <a:xfrm>
            <a:off x="-35856" y="696636"/>
            <a:ext cx="12257741" cy="0"/>
          </a:xfrm>
          <a:prstGeom prst="line">
            <a:avLst/>
          </a:prstGeom>
          <a:ln w="101600">
            <a:solidFill>
              <a:srgbClr val="00205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056825A-9E70-4FF1-9325-6E74FCB1F7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10769629" y="225330"/>
            <a:ext cx="1142581" cy="244198"/>
          </a:xfrm>
          <a:prstGeom prst="rect">
            <a:avLst/>
          </a:prstGeom>
        </p:spPr>
      </p:pic>
    </p:spTree>
    <p:extLst>
      <p:ext uri="{BB962C8B-B14F-4D97-AF65-F5344CB8AC3E}">
        <p14:creationId xmlns:p14="http://schemas.microsoft.com/office/powerpoint/2010/main" val="373983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4136-06C4-4D04-AA14-D487F751CE78}"/>
              </a:ext>
            </a:extLst>
          </p:cNvPr>
          <p:cNvSpPr>
            <a:spLocks noGrp="1"/>
          </p:cNvSpPr>
          <p:nvPr>
            <p:ph type="title"/>
          </p:nvPr>
        </p:nvSpPr>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05F87DD1-7964-45E5-A14A-0161318E6373}"/>
              </a:ext>
            </a:extLst>
          </p:cNvPr>
          <p:cNvGraphicFramePr>
            <a:graphicFrameLocks noGrp="1"/>
          </p:cNvGraphicFramePr>
          <p:nvPr>
            <p:ph idx="1"/>
            <p:extLst>
              <p:ext uri="{D42A27DB-BD31-4B8C-83A1-F6EECF244321}">
                <p14:modId xmlns:p14="http://schemas.microsoft.com/office/powerpoint/2010/main" val="3661362474"/>
              </p:ext>
            </p:extLst>
          </p:nvPr>
        </p:nvGraphicFramePr>
        <p:xfrm>
          <a:off x="1016000" y="1347788"/>
          <a:ext cx="10321364" cy="3343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9FD79399-C799-413F-BF7E-4E7C9509AD91}"/>
              </a:ext>
            </a:extLst>
          </p:cNvPr>
          <p:cNvSpPr/>
          <p:nvPr/>
        </p:nvSpPr>
        <p:spPr>
          <a:xfrm>
            <a:off x="1404465" y="4781181"/>
            <a:ext cx="9562353" cy="1087717"/>
          </a:xfrm>
          <a:prstGeom prst="rect">
            <a:avLst/>
          </a:prstGeom>
          <a:solidFill>
            <a:srgbClr val="0064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Implement the IoT solution infrastructure (15-20%)</a:t>
            </a:r>
          </a:p>
        </p:txBody>
      </p:sp>
    </p:spTree>
    <p:extLst>
      <p:ext uri="{BB962C8B-B14F-4D97-AF65-F5344CB8AC3E}">
        <p14:creationId xmlns:p14="http://schemas.microsoft.com/office/powerpoint/2010/main" val="138973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CD3D-8B21-43AE-94E9-DBF7CE2F8597}"/>
              </a:ext>
            </a:extLst>
          </p:cNvPr>
          <p:cNvSpPr>
            <a:spLocks noGrp="1"/>
          </p:cNvSpPr>
          <p:nvPr>
            <p:ph type="title"/>
          </p:nvPr>
        </p:nvSpPr>
        <p:spPr/>
        <p:txBody>
          <a:bodyPr/>
          <a:lstStyle/>
          <a:p>
            <a:r>
              <a:rPr lang="en-US" dirty="0"/>
              <a:t>Study Group Series Schedule</a:t>
            </a:r>
          </a:p>
        </p:txBody>
      </p:sp>
      <p:sp>
        <p:nvSpPr>
          <p:cNvPr id="3" name="Content Placeholder 2">
            <a:extLst>
              <a:ext uri="{FF2B5EF4-FFF2-40B4-BE49-F238E27FC236}">
                <a16:creationId xmlns:a16="http://schemas.microsoft.com/office/drawing/2014/main" id="{15CEBCE6-7F43-4B6A-8796-9892BDA6FCC4}"/>
              </a:ext>
            </a:extLst>
          </p:cNvPr>
          <p:cNvSpPr>
            <a:spLocks noGrp="1"/>
          </p:cNvSpPr>
          <p:nvPr>
            <p:ph idx="1"/>
          </p:nvPr>
        </p:nvSpPr>
        <p:spPr>
          <a:xfrm>
            <a:off x="838200" y="6119178"/>
            <a:ext cx="11353800" cy="726422"/>
          </a:xfrm>
        </p:spPr>
        <p:txBody>
          <a:bodyPr>
            <a:normAutofit fontScale="70000" lnSpcReduction="20000"/>
          </a:bodyPr>
          <a:lstStyle/>
          <a:p>
            <a:pPr marL="0" indent="0">
              <a:buNone/>
            </a:pPr>
            <a:r>
              <a:rPr lang="en-US" dirty="0"/>
              <a:t>Registration: </a:t>
            </a:r>
            <a:r>
              <a:rPr lang="en-US" dirty="0">
                <a:hlinkClick r:id="rId2"/>
              </a:rPr>
              <a:t>https://msuspartners.eventbuilder.com/AZ220StudyGroup</a:t>
            </a:r>
            <a:endParaRPr lang="en-US" dirty="0"/>
          </a:p>
          <a:p>
            <a:pPr marL="0" indent="0">
              <a:buNone/>
            </a:pPr>
            <a:r>
              <a:rPr lang="en-US" dirty="0"/>
              <a:t>Microsoft Tech Community: Learn IoT conversation space: </a:t>
            </a:r>
            <a:r>
              <a:rPr lang="en-US" b="0" i="0" dirty="0">
                <a:effectLst/>
                <a:latin typeface="Segoe UI" panose="020B0502040204020203" pitchFamily="34" charset="0"/>
                <a:hlinkClick r:id="rId3" tooltip="https://aka.ms/iottechcommunity/learniot"/>
              </a:rPr>
              <a:t>https://aka.ms/IoTTechCommunity/LearnIoT</a:t>
            </a:r>
            <a:r>
              <a:rPr lang="en-US" b="0" i="0" dirty="0">
                <a:effectLst/>
                <a:latin typeface="Segoe UI" panose="020B0502040204020203" pitchFamily="34" charset="0"/>
              </a:rPr>
              <a:t> </a:t>
            </a:r>
            <a:endParaRPr lang="en-US" dirty="0"/>
          </a:p>
          <a:p>
            <a:pPr marL="0" indent="0">
              <a:buNone/>
            </a:pPr>
            <a:endParaRPr lang="en-US" dirty="0"/>
          </a:p>
        </p:txBody>
      </p:sp>
      <p:pic>
        <p:nvPicPr>
          <p:cNvPr id="6" name="Picture 5">
            <a:extLst>
              <a:ext uri="{FF2B5EF4-FFF2-40B4-BE49-F238E27FC236}">
                <a16:creationId xmlns:a16="http://schemas.microsoft.com/office/drawing/2014/main" id="{6A5DF82C-9EDF-4DE8-B7ED-1CE08B25D33A}"/>
              </a:ext>
            </a:extLst>
          </p:cNvPr>
          <p:cNvPicPr>
            <a:picLocks noChangeAspect="1"/>
          </p:cNvPicPr>
          <p:nvPr/>
        </p:nvPicPr>
        <p:blipFill>
          <a:blip r:embed="rId4"/>
          <a:stretch>
            <a:fillRect/>
          </a:stretch>
        </p:blipFill>
        <p:spPr>
          <a:xfrm>
            <a:off x="2297975" y="1089308"/>
            <a:ext cx="7596051" cy="48112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4530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3EC3-AC0C-4D5B-A573-F2DC8F4DD49F}"/>
              </a:ext>
            </a:extLst>
          </p:cNvPr>
          <p:cNvSpPr>
            <a:spLocks noGrp="1"/>
          </p:cNvSpPr>
          <p:nvPr>
            <p:ph type="title"/>
          </p:nvPr>
        </p:nvSpPr>
        <p:spPr/>
        <p:txBody>
          <a:bodyPr/>
          <a:lstStyle/>
          <a:p>
            <a:r>
              <a:rPr lang="en-US" dirty="0"/>
              <a:t>Speaker Introduction – Diana Phillips</a:t>
            </a:r>
          </a:p>
        </p:txBody>
      </p:sp>
      <p:sp>
        <p:nvSpPr>
          <p:cNvPr id="3" name="Content Placeholder 2">
            <a:extLst>
              <a:ext uri="{FF2B5EF4-FFF2-40B4-BE49-F238E27FC236}">
                <a16:creationId xmlns:a16="http://schemas.microsoft.com/office/drawing/2014/main" id="{4FE02097-04E1-4231-B066-562DCB1DF60F}"/>
              </a:ext>
            </a:extLst>
          </p:cNvPr>
          <p:cNvSpPr>
            <a:spLocks noGrp="1"/>
          </p:cNvSpPr>
          <p:nvPr>
            <p:ph idx="1"/>
          </p:nvPr>
        </p:nvSpPr>
        <p:spPr>
          <a:xfrm>
            <a:off x="3036263" y="1664265"/>
            <a:ext cx="9095971" cy="4351338"/>
          </a:xfrm>
        </p:spPr>
        <p:txBody>
          <a:bodyPr>
            <a:normAutofit/>
          </a:bodyPr>
          <a:lstStyle/>
          <a:p>
            <a:r>
              <a:rPr lang="en-US" sz="2400" dirty="0"/>
              <a:t>Senior Cloud Solution Architecture based in St. George, UT</a:t>
            </a:r>
          </a:p>
          <a:p>
            <a:r>
              <a:rPr lang="en-US" sz="2400" dirty="0"/>
              <a:t>4 years at Microsoft, 27 years in the industry</a:t>
            </a:r>
          </a:p>
          <a:p>
            <a:r>
              <a:rPr lang="en-US" sz="2400" dirty="0"/>
              <a:t>Microsoft Certified Professional since 1996</a:t>
            </a:r>
          </a:p>
          <a:p>
            <a:r>
              <a:rPr lang="en-US" sz="2400" dirty="0"/>
              <a:t>Microsoft Certified Trainer</a:t>
            </a:r>
          </a:p>
          <a:p>
            <a:r>
              <a:rPr lang="en-US" sz="2400" dirty="0"/>
              <a:t>Conference speaker, Community call presenter, STEM volunteer</a:t>
            </a:r>
          </a:p>
          <a:p>
            <a:r>
              <a:rPr lang="en-US" sz="2400" dirty="0">
                <a:hlinkClick r:id="rId2"/>
              </a:rPr>
              <a:t>http://linkedin.com/in/UtahITPro</a:t>
            </a:r>
            <a:r>
              <a:rPr lang="en-US" sz="2400" dirty="0"/>
              <a:t> </a:t>
            </a:r>
          </a:p>
          <a:p>
            <a:endParaRPr lang="en-US" sz="2400" dirty="0"/>
          </a:p>
        </p:txBody>
      </p:sp>
      <p:pic>
        <p:nvPicPr>
          <p:cNvPr id="1026" name="Picture 2" descr="Microsoft Certified: Azure IoT Developer Specialty">
            <a:extLst>
              <a:ext uri="{FF2B5EF4-FFF2-40B4-BE49-F238E27FC236}">
                <a16:creationId xmlns:a16="http://schemas.microsoft.com/office/drawing/2014/main" id="{0D5EC03F-16BA-40CC-92AE-E11AA64B8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811" y="4785935"/>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Azure Data Engineer Associate">
            <a:extLst>
              <a:ext uri="{FF2B5EF4-FFF2-40B4-BE49-F238E27FC236}">
                <a16:creationId xmlns:a16="http://schemas.microsoft.com/office/drawing/2014/main" id="{0DDB658A-F18F-4DAF-999C-2A7EFA7A2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990" y="4787614"/>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Certified Trainer 2019-2020">
            <a:extLst>
              <a:ext uri="{FF2B5EF4-FFF2-40B4-BE49-F238E27FC236}">
                <a16:creationId xmlns:a16="http://schemas.microsoft.com/office/drawing/2014/main" id="{8D6CE69A-E86A-46C1-B2C8-379B57BC1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6309" y="4785934"/>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Certified: Azure AI Engineer Associate">
            <a:extLst>
              <a:ext uri="{FF2B5EF4-FFF2-40B4-BE49-F238E27FC236}">
                <a16:creationId xmlns:a16="http://schemas.microsoft.com/office/drawing/2014/main" id="{326347EC-9776-4C52-A2EC-CD0D893E9F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9169" y="4785935"/>
            <a:ext cx="1594223" cy="15942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CSE: Data Management and Analytics — Certified 2017">
            <a:extLst>
              <a:ext uri="{FF2B5EF4-FFF2-40B4-BE49-F238E27FC236}">
                <a16:creationId xmlns:a16="http://schemas.microsoft.com/office/drawing/2014/main" id="{5F796964-9DEB-4B1D-86BE-5FA7951D8C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3348" y="4788632"/>
            <a:ext cx="1591525" cy="159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CSA: SQL 2016 Database Development - Certified 2017">
            <a:extLst>
              <a:ext uri="{FF2B5EF4-FFF2-40B4-BE49-F238E27FC236}">
                <a16:creationId xmlns:a16="http://schemas.microsoft.com/office/drawing/2014/main" id="{780E3FA0-B802-4E0C-9214-61EF149DFC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4829" y="4784255"/>
            <a:ext cx="1591525" cy="1591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wearing a purple shirt&#10;&#10;Description automatically generated">
            <a:extLst>
              <a:ext uri="{FF2B5EF4-FFF2-40B4-BE49-F238E27FC236}">
                <a16:creationId xmlns:a16="http://schemas.microsoft.com/office/drawing/2014/main" id="{CB3A393D-550C-4D47-BECF-D2EF607219DA}"/>
              </a:ext>
            </a:extLst>
          </p:cNvPr>
          <p:cNvPicPr>
            <a:picLocks noChangeAspect="1"/>
          </p:cNvPicPr>
          <p:nvPr/>
        </p:nvPicPr>
        <p:blipFill rotWithShape="1">
          <a:blip r:embed="rId9">
            <a:extLst>
              <a:ext uri="{28A0092B-C50C-407E-A947-70E740481C1C}">
                <a14:useLocalDpi xmlns:a14="http://schemas.microsoft.com/office/drawing/2010/main" val="0"/>
              </a:ext>
            </a:extLst>
          </a:blip>
          <a:srcRect l="22467"/>
          <a:stretch/>
        </p:blipFill>
        <p:spPr>
          <a:xfrm>
            <a:off x="950811" y="1749616"/>
            <a:ext cx="1961221" cy="2529541"/>
          </a:xfrm>
          <a:prstGeom prst="rect">
            <a:avLst/>
          </a:prstGeom>
        </p:spPr>
      </p:pic>
    </p:spTree>
    <p:extLst>
      <p:ext uri="{BB962C8B-B14F-4D97-AF65-F5344CB8AC3E}">
        <p14:creationId xmlns:p14="http://schemas.microsoft.com/office/powerpoint/2010/main" val="1482230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27F1-B97C-4F35-AAC5-66A45C13463B}"/>
              </a:ext>
            </a:extLst>
          </p:cNvPr>
          <p:cNvSpPr>
            <a:spLocks noGrp="1"/>
          </p:cNvSpPr>
          <p:nvPr>
            <p:ph type="title"/>
          </p:nvPr>
        </p:nvSpPr>
        <p:spPr/>
        <p:txBody>
          <a:bodyPr/>
          <a:lstStyle/>
          <a:p>
            <a:r>
              <a:rPr lang="en-US" dirty="0"/>
              <a:t>Poll: Help us understand the audience…</a:t>
            </a:r>
          </a:p>
        </p:txBody>
      </p:sp>
      <p:sp>
        <p:nvSpPr>
          <p:cNvPr id="3" name="Content Placeholder 2">
            <a:extLst>
              <a:ext uri="{FF2B5EF4-FFF2-40B4-BE49-F238E27FC236}">
                <a16:creationId xmlns:a16="http://schemas.microsoft.com/office/drawing/2014/main" id="{C8349235-B01C-47AF-A861-307C4916AD08}"/>
              </a:ext>
            </a:extLst>
          </p:cNvPr>
          <p:cNvSpPr>
            <a:spLocks noGrp="1"/>
          </p:cNvSpPr>
          <p:nvPr>
            <p:ph idx="1"/>
          </p:nvPr>
        </p:nvSpPr>
        <p:spPr/>
        <p:txBody>
          <a:bodyPr/>
          <a:lstStyle/>
          <a:p>
            <a:r>
              <a:rPr lang="en-US" dirty="0"/>
              <a:t>Where are you calling in from?</a:t>
            </a:r>
          </a:p>
          <a:p>
            <a:r>
              <a:rPr lang="en-US" dirty="0"/>
              <a:t>What is your role today?</a:t>
            </a:r>
          </a:p>
          <a:p>
            <a:r>
              <a:rPr lang="en-US" dirty="0"/>
              <a:t>What is your experience level with Azure IoT?</a:t>
            </a:r>
          </a:p>
          <a:p>
            <a:pPr lvl="1"/>
            <a:r>
              <a:rPr lang="en-US" dirty="0"/>
              <a:t>1 – Beginner, I’m new to this</a:t>
            </a:r>
          </a:p>
          <a:p>
            <a:pPr lvl="1"/>
            <a:r>
              <a:rPr lang="en-US" dirty="0"/>
              <a:t>2 – Intermediate, I have used Azure IoT services, but not on a production project</a:t>
            </a:r>
          </a:p>
          <a:p>
            <a:pPr lvl="1"/>
            <a:r>
              <a:rPr lang="en-US" dirty="0"/>
              <a:t>3 – Experienced with Azure IoT, I use the services often</a:t>
            </a:r>
          </a:p>
          <a:p>
            <a:pPr lvl="1"/>
            <a:r>
              <a:rPr lang="en-US" dirty="0"/>
              <a:t>4 – Expert, I am exam ready</a:t>
            </a:r>
          </a:p>
          <a:p>
            <a:endParaRPr lang="en-US" dirty="0"/>
          </a:p>
        </p:txBody>
      </p:sp>
      <p:sp>
        <p:nvSpPr>
          <p:cNvPr id="4" name="TextBox 3">
            <a:extLst>
              <a:ext uri="{FF2B5EF4-FFF2-40B4-BE49-F238E27FC236}">
                <a16:creationId xmlns:a16="http://schemas.microsoft.com/office/drawing/2014/main" id="{D473D600-4344-4F69-BB45-281358272D3A}"/>
              </a:ext>
            </a:extLst>
          </p:cNvPr>
          <p:cNvSpPr txBox="1"/>
          <p:nvPr/>
        </p:nvSpPr>
        <p:spPr>
          <a:xfrm rot="19387302">
            <a:off x="5581126" y="5161392"/>
            <a:ext cx="9340597" cy="584775"/>
          </a:xfrm>
          <a:prstGeom prst="rect">
            <a:avLst/>
          </a:prstGeom>
          <a:solidFill>
            <a:schemeClr val="accent5">
              <a:lumMod val="20000"/>
              <a:lumOff val="80000"/>
            </a:schemeClr>
          </a:solidFill>
        </p:spPr>
        <p:txBody>
          <a:bodyPr wrap="square" rtlCol="0">
            <a:spAutoFit/>
          </a:bodyPr>
          <a:lstStyle/>
          <a:p>
            <a:pPr algn="ctr"/>
            <a:r>
              <a:rPr lang="en-US" sz="3200" dirty="0"/>
              <a:t>Previously recorded</a:t>
            </a:r>
          </a:p>
        </p:txBody>
      </p:sp>
    </p:spTree>
    <p:extLst>
      <p:ext uri="{BB962C8B-B14F-4D97-AF65-F5344CB8AC3E}">
        <p14:creationId xmlns:p14="http://schemas.microsoft.com/office/powerpoint/2010/main" val="29487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7FBB-7DB9-47A0-BF7B-B22E6E8E563A}"/>
              </a:ext>
            </a:extLst>
          </p:cNvPr>
          <p:cNvSpPr>
            <a:spLocks noGrp="1"/>
          </p:cNvSpPr>
          <p:nvPr>
            <p:ph type="title"/>
          </p:nvPr>
        </p:nvSpPr>
        <p:spPr/>
        <p:txBody>
          <a:bodyPr/>
          <a:lstStyle/>
          <a:p>
            <a:r>
              <a:rPr lang="en-US" dirty="0"/>
              <a:t>How does this study group work?</a:t>
            </a:r>
          </a:p>
        </p:txBody>
      </p:sp>
      <p:sp>
        <p:nvSpPr>
          <p:cNvPr id="3" name="Content Placeholder 2">
            <a:extLst>
              <a:ext uri="{FF2B5EF4-FFF2-40B4-BE49-F238E27FC236}">
                <a16:creationId xmlns:a16="http://schemas.microsoft.com/office/drawing/2014/main" id="{96EA54A7-AC6C-4E1C-A5D4-56D800F1CC5A}"/>
              </a:ext>
            </a:extLst>
          </p:cNvPr>
          <p:cNvSpPr>
            <a:spLocks noGrp="1"/>
          </p:cNvSpPr>
          <p:nvPr>
            <p:ph idx="1"/>
          </p:nvPr>
        </p:nvSpPr>
        <p:spPr>
          <a:xfrm>
            <a:off x="413425" y="1347281"/>
            <a:ext cx="11778575" cy="4829682"/>
          </a:xfrm>
        </p:spPr>
        <p:txBody>
          <a:bodyPr/>
          <a:lstStyle/>
          <a:p>
            <a:r>
              <a:rPr lang="en-US" dirty="0"/>
              <a:t>Each week, we will cover a different exam objective</a:t>
            </a:r>
          </a:p>
          <a:p>
            <a:r>
              <a:rPr lang="en-US" dirty="0"/>
              <a:t>You’ll be assigned homework aligned to an exam objective for you to do on your own via self-study</a:t>
            </a:r>
          </a:p>
          <a:p>
            <a:r>
              <a:rPr lang="en-US" dirty="0"/>
              <a:t>We’ll meet once a week to review and discuss content with Q&amp;A</a:t>
            </a:r>
          </a:p>
          <a:p>
            <a:r>
              <a:rPr lang="en-US" dirty="0"/>
              <a:t>During the week, post any questions you may have to the </a:t>
            </a:r>
            <a:r>
              <a:rPr lang="en-US" b="0" i="0" u="none" strike="noStrike" dirty="0">
                <a:effectLst/>
                <a:latin typeface="-apple-system"/>
              </a:rPr>
              <a:t>Microsoft Tech Community "Learn IoT" Conversation Space </a:t>
            </a:r>
            <a:r>
              <a:rPr lang="en-US" b="0" i="0" dirty="0">
                <a:solidFill>
                  <a:srgbClr val="24292E"/>
                </a:solidFill>
                <a:effectLst/>
                <a:latin typeface="-apple-system"/>
              </a:rPr>
              <a:t>(</a:t>
            </a:r>
            <a:r>
              <a:rPr lang="en-US" dirty="0">
                <a:hlinkClick r:id="rId2"/>
              </a:rPr>
              <a:t>https://aka.ms/iottechcommunity/learniot</a:t>
            </a:r>
            <a:r>
              <a:rPr lang="en-US" b="0" i="0" dirty="0">
                <a:solidFill>
                  <a:srgbClr val="24292E"/>
                </a:solidFill>
                <a:effectLst/>
                <a:latin typeface="-apple-system"/>
              </a:rPr>
              <a:t>)</a:t>
            </a:r>
            <a:br>
              <a:rPr lang="en-US" b="0" i="0" dirty="0">
                <a:solidFill>
                  <a:srgbClr val="24292E"/>
                </a:solidFill>
                <a:effectLst/>
                <a:latin typeface="-apple-system"/>
              </a:rPr>
            </a:br>
            <a:r>
              <a:rPr lang="en-US" dirty="0"/>
              <a:t>Include AZ-220 with your question if it is specifically related to this study group </a:t>
            </a:r>
          </a:p>
          <a:p>
            <a:r>
              <a:rPr lang="en-US" dirty="0"/>
              <a:t>Weekly sessions will be recorded for on-demand viewing</a:t>
            </a:r>
          </a:p>
        </p:txBody>
      </p:sp>
    </p:spTree>
    <p:extLst>
      <p:ext uri="{BB962C8B-B14F-4D97-AF65-F5344CB8AC3E}">
        <p14:creationId xmlns:p14="http://schemas.microsoft.com/office/powerpoint/2010/main" val="335477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8894-B395-4AA3-8F43-D2F55A7CCB95}"/>
              </a:ext>
            </a:extLst>
          </p:cNvPr>
          <p:cNvSpPr>
            <a:spLocks noGrp="1"/>
          </p:cNvSpPr>
          <p:nvPr>
            <p:ph type="title"/>
          </p:nvPr>
        </p:nvSpPr>
        <p:spPr/>
        <p:txBody>
          <a:bodyPr/>
          <a:lstStyle/>
          <a:p>
            <a:r>
              <a:rPr lang="en-US" dirty="0"/>
              <a:t>About this study group…</a:t>
            </a:r>
          </a:p>
        </p:txBody>
      </p:sp>
      <p:sp>
        <p:nvSpPr>
          <p:cNvPr id="3" name="Content Placeholder 2">
            <a:extLst>
              <a:ext uri="{FF2B5EF4-FFF2-40B4-BE49-F238E27FC236}">
                <a16:creationId xmlns:a16="http://schemas.microsoft.com/office/drawing/2014/main" id="{8C2D799A-3559-459C-A30C-5244E880E950}"/>
              </a:ext>
            </a:extLst>
          </p:cNvPr>
          <p:cNvSpPr>
            <a:spLocks noGrp="1"/>
          </p:cNvSpPr>
          <p:nvPr>
            <p:ph idx="1"/>
          </p:nvPr>
        </p:nvSpPr>
        <p:spPr>
          <a:xfrm>
            <a:off x="6096000" y="1598526"/>
            <a:ext cx="5257800" cy="4634933"/>
          </a:xfrm>
          <a:solidFill>
            <a:schemeClr val="accent2">
              <a:lumMod val="20000"/>
              <a:lumOff val="80000"/>
            </a:schemeClr>
          </a:solidFill>
        </p:spPr>
        <p:txBody>
          <a:bodyPr/>
          <a:lstStyle/>
          <a:p>
            <a:pPr marL="0" indent="0">
              <a:buNone/>
            </a:pPr>
            <a:r>
              <a:rPr lang="en-US" dirty="0"/>
              <a:t>What it is </a:t>
            </a:r>
            <a:r>
              <a:rPr lang="en-US" u="sng" dirty="0"/>
              <a:t>NOT</a:t>
            </a:r>
            <a:r>
              <a:rPr lang="en-US" dirty="0"/>
              <a:t>…</a:t>
            </a:r>
          </a:p>
          <a:p>
            <a:r>
              <a:rPr lang="en-US" dirty="0"/>
              <a:t>A guarantee that you will pass your first time, especially if you don’t have IoT experience</a:t>
            </a:r>
          </a:p>
          <a:p>
            <a:r>
              <a:rPr lang="en-US" dirty="0"/>
              <a:t>Exam answers</a:t>
            </a:r>
          </a:p>
          <a:p>
            <a:endParaRPr lang="en-US" dirty="0"/>
          </a:p>
        </p:txBody>
      </p:sp>
      <p:sp>
        <p:nvSpPr>
          <p:cNvPr id="5" name="Content Placeholder 2">
            <a:extLst>
              <a:ext uri="{FF2B5EF4-FFF2-40B4-BE49-F238E27FC236}">
                <a16:creationId xmlns:a16="http://schemas.microsoft.com/office/drawing/2014/main" id="{D225ECDC-D88A-425E-ABB5-321E5D73BDE0}"/>
              </a:ext>
            </a:extLst>
          </p:cNvPr>
          <p:cNvSpPr txBox="1">
            <a:spLocks/>
          </p:cNvSpPr>
          <p:nvPr/>
        </p:nvSpPr>
        <p:spPr>
          <a:xfrm>
            <a:off x="869562" y="1595540"/>
            <a:ext cx="5053120" cy="4637919"/>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What this study group is…</a:t>
            </a:r>
          </a:p>
          <a:p>
            <a:r>
              <a:rPr lang="en-US" dirty="0"/>
              <a:t>A review of areas covered on the exam</a:t>
            </a:r>
          </a:p>
          <a:p>
            <a:r>
              <a:rPr lang="en-US" dirty="0"/>
              <a:t>Resources to help you prepare</a:t>
            </a:r>
          </a:p>
          <a:p>
            <a:pPr lvl="1"/>
            <a:r>
              <a:rPr lang="en-US" dirty="0"/>
              <a:t>Learning Paths</a:t>
            </a:r>
          </a:p>
          <a:p>
            <a:pPr lvl="1"/>
            <a:r>
              <a:rPr lang="en-US" dirty="0"/>
              <a:t>Hands-on Labs</a:t>
            </a:r>
          </a:p>
          <a:p>
            <a:r>
              <a:rPr lang="en-US" dirty="0"/>
              <a:t>Strategies for managing your time during the exam</a:t>
            </a:r>
          </a:p>
          <a:p>
            <a:r>
              <a:rPr lang="en-US" dirty="0"/>
              <a:t>A supportive group to help answer your prep questions</a:t>
            </a:r>
          </a:p>
        </p:txBody>
      </p:sp>
    </p:spTree>
    <p:extLst>
      <p:ext uri="{BB962C8B-B14F-4D97-AF65-F5344CB8AC3E}">
        <p14:creationId xmlns:p14="http://schemas.microsoft.com/office/powerpoint/2010/main" val="3557431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Prerequisites</a:t>
            </a:r>
          </a:p>
        </p:txBody>
      </p:sp>
      <p:sp>
        <p:nvSpPr>
          <p:cNvPr id="6" name="Text Placeholder 5"/>
          <p:cNvSpPr>
            <a:spLocks noGrp="1"/>
          </p:cNvSpPr>
          <p:nvPr>
            <p:ph idx="1"/>
          </p:nvPr>
        </p:nvSpPr>
        <p:spPr/>
        <p:txBody>
          <a:bodyPr/>
          <a:lstStyle/>
          <a:p>
            <a:r>
              <a:rPr lang="en-US" dirty="0"/>
              <a:t>Software Development Experience</a:t>
            </a:r>
          </a:p>
          <a:p>
            <a:pPr lvl="1"/>
            <a:r>
              <a:rPr lang="en-US" sz="2400" dirty="0"/>
              <a:t>No specific software language required</a:t>
            </a:r>
          </a:p>
          <a:p>
            <a:pPr lvl="1"/>
            <a:r>
              <a:rPr lang="en-US" sz="2400" dirty="0"/>
              <a:t>Does not need to be at a professional level</a:t>
            </a:r>
          </a:p>
          <a:p>
            <a:r>
              <a:rPr lang="en-US" dirty="0"/>
              <a:t>Data Processing Experience</a:t>
            </a:r>
          </a:p>
          <a:p>
            <a:pPr lvl="1"/>
            <a:r>
              <a:rPr lang="en-US" sz="2400" dirty="0"/>
              <a:t>General understanding of data storage and data processing (recommended but not required)</a:t>
            </a:r>
            <a:endParaRPr lang="en-US" dirty="0"/>
          </a:p>
          <a:p>
            <a:r>
              <a:rPr lang="en-US" dirty="0"/>
              <a:t>Cloud Solution Awareness</a:t>
            </a:r>
          </a:p>
          <a:p>
            <a:pPr lvl="1"/>
            <a:r>
              <a:rPr lang="en-US" sz="2400" dirty="0"/>
              <a:t>Have a basic understanding of PaaS, SaaS, and IaaS implementations</a:t>
            </a:r>
          </a:p>
          <a:p>
            <a:pPr lvl="1"/>
            <a:r>
              <a:rPr lang="en-US" sz="2400" dirty="0"/>
              <a:t>Microsoft Azure Fundamentals (AZ-900) or equivalent skills, is recommended </a:t>
            </a:r>
          </a:p>
        </p:txBody>
      </p:sp>
    </p:spTree>
    <p:extLst>
      <p:ext uri="{BB962C8B-B14F-4D97-AF65-F5344CB8AC3E}">
        <p14:creationId xmlns:p14="http://schemas.microsoft.com/office/powerpoint/2010/main" val="298222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F180-871A-4D2F-ACAF-21730D2EFC7B}"/>
              </a:ext>
            </a:extLst>
          </p:cNvPr>
          <p:cNvSpPr>
            <a:spLocks noGrp="1"/>
          </p:cNvSpPr>
          <p:nvPr>
            <p:ph type="title"/>
          </p:nvPr>
        </p:nvSpPr>
        <p:spPr/>
        <p:txBody>
          <a:bodyPr/>
          <a:lstStyle/>
          <a:p>
            <a:r>
              <a:rPr lang="en-US" dirty="0"/>
              <a:t>What you need to be successful</a:t>
            </a:r>
          </a:p>
        </p:txBody>
      </p:sp>
      <p:sp>
        <p:nvSpPr>
          <p:cNvPr id="3" name="Content Placeholder 2">
            <a:extLst>
              <a:ext uri="{FF2B5EF4-FFF2-40B4-BE49-F238E27FC236}">
                <a16:creationId xmlns:a16="http://schemas.microsoft.com/office/drawing/2014/main" id="{EC1BDCEA-56E1-46B5-BF08-6D2B3402BEB3}"/>
              </a:ext>
            </a:extLst>
          </p:cNvPr>
          <p:cNvSpPr>
            <a:spLocks noGrp="1"/>
          </p:cNvSpPr>
          <p:nvPr>
            <p:ph idx="1"/>
          </p:nvPr>
        </p:nvSpPr>
        <p:spPr/>
        <p:txBody>
          <a:bodyPr/>
          <a:lstStyle/>
          <a:p>
            <a:r>
              <a:rPr lang="en-US" dirty="0"/>
              <a:t>Microsoft Azure subscription – Visual Studio or Internal Use Rights from partner organization (Free trial may be restrictive)</a:t>
            </a:r>
          </a:p>
          <a:p>
            <a:r>
              <a:rPr lang="en-US" dirty="0"/>
              <a:t>Complete the study group homework – Labs and Online Workshop Series</a:t>
            </a:r>
          </a:p>
          <a:p>
            <a:r>
              <a:rPr lang="en-US" dirty="0"/>
              <a:t>Use the </a:t>
            </a:r>
            <a:r>
              <a:rPr lang="en-US" b="0" i="0" u="none" strike="noStrike" dirty="0">
                <a:effectLst/>
                <a:latin typeface="-apple-system"/>
              </a:rPr>
              <a:t>Microsoft Tech Community "Learn IoT" Conversation Space </a:t>
            </a:r>
            <a:r>
              <a:rPr lang="en-US" b="0" i="0" dirty="0">
                <a:solidFill>
                  <a:srgbClr val="24292E"/>
                </a:solidFill>
                <a:effectLst/>
                <a:latin typeface="-apple-system"/>
              </a:rPr>
              <a:t>(</a:t>
            </a:r>
            <a:r>
              <a:rPr lang="en-US" dirty="0">
                <a:hlinkClick r:id="rId2"/>
              </a:rPr>
              <a:t>https://aka.ms/iottechcommunity/learniot</a:t>
            </a:r>
            <a:r>
              <a:rPr lang="en-US" b="0" i="0" dirty="0">
                <a:solidFill>
                  <a:srgbClr val="24292E"/>
                </a:solidFill>
                <a:effectLst/>
                <a:latin typeface="-apple-system"/>
              </a:rPr>
              <a:t>) for help</a:t>
            </a:r>
            <a:endParaRPr lang="en-US" dirty="0"/>
          </a:p>
          <a:p>
            <a:r>
              <a:rPr lang="en-US" dirty="0"/>
              <a:t>A growth mindset!</a:t>
            </a:r>
          </a:p>
          <a:p>
            <a:pPr lvl="1"/>
            <a:r>
              <a:rPr lang="en-US" dirty="0"/>
              <a:t>Embrace the challenge</a:t>
            </a:r>
          </a:p>
          <a:p>
            <a:pPr lvl="1"/>
            <a:r>
              <a:rPr lang="en-US" dirty="0"/>
              <a:t>Put in the effort to understand key concepts and use cases</a:t>
            </a:r>
          </a:p>
          <a:p>
            <a:pPr lvl="1"/>
            <a:r>
              <a:rPr lang="en-US" dirty="0"/>
              <a:t>Learn by doing - Get hands on!</a:t>
            </a:r>
          </a:p>
          <a:p>
            <a:pPr lvl="1"/>
            <a:r>
              <a:rPr lang="en-US" dirty="0"/>
              <a:t>Find lessons and inspiration in the success of others</a:t>
            </a:r>
          </a:p>
          <a:p>
            <a:pPr marL="0" indent="0">
              <a:buNone/>
            </a:pPr>
            <a:endParaRPr lang="en-US" dirty="0"/>
          </a:p>
        </p:txBody>
      </p:sp>
    </p:spTree>
    <p:extLst>
      <p:ext uri="{BB962C8B-B14F-4D97-AF65-F5344CB8AC3E}">
        <p14:creationId xmlns:p14="http://schemas.microsoft.com/office/powerpoint/2010/main" val="2739928348"/>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5_WHITE TEMPLATE">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M_TT_White_SoftBlack_Jan_26_2018.potx" id="{FAF767A5-BCA3-49EF-AE3A-1B2ED41E981A}" vid="{079C5C20-462B-42D4-8EFB-8051F7048BDC}"/>
    </a:ext>
  </a:extLst>
</a:theme>
</file>

<file path=ppt/theme/theme4.xml><?xml version="1.0" encoding="utf-8"?>
<a:theme xmlns:a="http://schemas.openxmlformats.org/drawingml/2006/main" name="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46ffbf7e-ffb6-4569-8975-0ae4aca1e281">
      <UserInfo>
        <DisplayName>Priya Aswani</DisplayName>
        <AccountId>162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2FBD762F92671428E3129BC9BE04329" ma:contentTypeVersion="15" ma:contentTypeDescription="Create a new document." ma:contentTypeScope="" ma:versionID="5a38c8aabf6fcf7c4f9dbc8e5513e24f">
  <xsd:schema xmlns:xsd="http://www.w3.org/2001/XMLSchema" xmlns:xs="http://www.w3.org/2001/XMLSchema" xmlns:p="http://schemas.microsoft.com/office/2006/metadata/properties" xmlns:ns1="http://schemas.microsoft.com/sharepoint/v3" xmlns:ns2="45fd1702-be4e-48e0-be48-d08fcd2b0eb0" xmlns:ns3="46ffbf7e-ffb6-4569-8975-0ae4aca1e281" targetNamespace="http://schemas.microsoft.com/office/2006/metadata/properties" ma:root="true" ma:fieldsID="35487027a73909aab95553d40f68b8f5" ns1:_="" ns2:_="" ns3:_="">
    <xsd:import namespace="http://schemas.microsoft.com/sharepoint/v3"/>
    <xsd:import namespace="45fd1702-be4e-48e0-be48-d08fcd2b0eb0"/>
    <xsd:import namespace="46ffbf7e-ffb6-4569-8975-0ae4aca1e28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fd1702-be4e-48e0-be48-d08fcd2b0eb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ffbf7e-ffb6-4569-8975-0ae4aca1e28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E4C402-FCC1-4BCF-82FA-66A96FAEEE8A}">
  <ds:schemaRefs>
    <ds:schemaRef ds:uri="http://purl.org/dc/terms/"/>
    <ds:schemaRef ds:uri="http://schemas.microsoft.com/sharepoint/v3"/>
    <ds:schemaRef ds:uri="46ffbf7e-ffb6-4569-8975-0ae4aca1e281"/>
    <ds:schemaRef ds:uri="45fd1702-be4e-48e0-be48-d08fcd2b0eb0"/>
    <ds:schemaRef ds:uri="http://www.w3.org/XML/1998/namespac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03F991B3-C3D5-4ACE-98AB-161CDC00C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fd1702-be4e-48e0-be48-d08fcd2b0eb0"/>
    <ds:schemaRef ds:uri="46ffbf7e-ffb6-4569-8975-0ae4aca1e2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8A99CA-E6FA-42B0-87AE-B96C917F63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4964</TotalTime>
  <Words>1091</Words>
  <Application>Microsoft Office PowerPoint</Application>
  <PresentationFormat>Widescreen</PresentationFormat>
  <Paragraphs>107</Paragraphs>
  <Slides>16</Slides>
  <Notes>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16</vt:i4>
      </vt:variant>
    </vt:vector>
  </HeadingPairs>
  <TitlesOfParts>
    <vt:vector size="31" baseType="lpstr">
      <vt:lpstr>-apple-system</vt:lpstr>
      <vt:lpstr>Segoe Pro Light</vt:lpstr>
      <vt:lpstr>Arial</vt:lpstr>
      <vt:lpstr>Calibri</vt:lpstr>
      <vt:lpstr>Calibri Light</vt:lpstr>
      <vt:lpstr>Consolas</vt:lpstr>
      <vt:lpstr>Segoe UI</vt:lpstr>
      <vt:lpstr>Segoe UI Light</vt:lpstr>
      <vt:lpstr>Segoe UI Semibold</vt:lpstr>
      <vt:lpstr>Segoe UI Semilight</vt:lpstr>
      <vt:lpstr>Wingdings</vt:lpstr>
      <vt:lpstr>Office Theme</vt:lpstr>
      <vt:lpstr>WHITE TEMPLATE</vt:lpstr>
      <vt:lpstr>5_WHITE TEMPLATE</vt:lpstr>
      <vt:lpstr>Windows Azure</vt:lpstr>
      <vt:lpstr>Azure Study Group</vt:lpstr>
      <vt:lpstr>Agenda</vt:lpstr>
      <vt:lpstr>Study Group Series Schedule</vt:lpstr>
      <vt:lpstr>Speaker Introduction – Diana Phillips</vt:lpstr>
      <vt:lpstr>Poll: Help us understand the audience…</vt:lpstr>
      <vt:lpstr>How does this study group work?</vt:lpstr>
      <vt:lpstr>About this study group…</vt:lpstr>
      <vt:lpstr>Prerequisites</vt:lpstr>
      <vt:lpstr>What you need to be successful</vt:lpstr>
      <vt:lpstr>About AZ-220: Microsoft Azure Developer</vt:lpstr>
      <vt:lpstr>Exam Basics</vt:lpstr>
      <vt:lpstr>Exam Question Structure</vt:lpstr>
      <vt:lpstr>Skills Measured</vt:lpstr>
      <vt:lpstr>Schedule</vt:lpstr>
      <vt:lpstr>Study Group Links</vt:lpstr>
      <vt:lpstr>Azure Study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Study Group</dc:title>
  <dc:creator>Diana Phillips</dc:creator>
  <cp:lastModifiedBy>Diana Phillips</cp:lastModifiedBy>
  <cp:revision>3</cp:revision>
  <dcterms:created xsi:type="dcterms:W3CDTF">2020-04-20T23:29:27Z</dcterms:created>
  <dcterms:modified xsi:type="dcterms:W3CDTF">2020-07-23T05:36:46Z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0x01010082FBD762F92671428E3129BC9BE04329</vt:lpwstr>
  </property>
</Properties>
</file>