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348" r:id="rId5"/>
    <p:sldId id="317" r:id="rId6"/>
    <p:sldId id="367" r:id="rId7"/>
    <p:sldId id="392" r:id="rId8"/>
    <p:sldId id="393" r:id="rId9"/>
    <p:sldId id="396" r:id="rId10"/>
    <p:sldId id="3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DD9365-F3C0-4595-802E-334141AAFC6E}">
          <p14:sldIdLst>
            <p14:sldId id="348"/>
            <p14:sldId id="317"/>
            <p14:sldId id="367"/>
            <p14:sldId id="392"/>
            <p14:sldId id="393"/>
            <p14:sldId id="396"/>
            <p14:sldId id="3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3" autoAdjust="0"/>
    <p:restoredTop sz="94660"/>
  </p:normalViewPr>
  <p:slideViewPr>
    <p:cSldViewPr snapToGrid="0">
      <p:cViewPr varScale="1">
        <p:scale>
          <a:sx n="115" d="100"/>
          <a:sy n="115" d="100"/>
        </p:scale>
        <p:origin x="696" y="126"/>
      </p:cViewPr>
      <p:guideLst/>
    </p:cSldViewPr>
  </p:slideViewPr>
  <p:notesTextViewPr>
    <p:cViewPr>
      <p:scale>
        <a:sx n="1" d="1"/>
        <a:sy n="1" d="1"/>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2638" y="722313"/>
            <a:ext cx="2716212" cy="1527175"/>
          </a:xfrm>
        </p:spPr>
      </p:sp>
      <p:sp>
        <p:nvSpPr>
          <p:cNvPr id="3" name="Notes Placeholder 2"/>
          <p:cNvSpPr>
            <a:spLocks noGrp="1"/>
          </p:cNvSpPr>
          <p:nvPr>
            <p:ph type="body" idx="1"/>
          </p:nvPr>
        </p:nvSpPr>
        <p:spPr>
          <a:xfrm>
            <a:off x="684560" y="2463838"/>
            <a:ext cx="5476479" cy="5606704"/>
          </a:xfrm>
        </p:spPr>
        <p:txBody>
          <a:bodyPr/>
          <a:lstStyle/>
          <a:p>
            <a:pPr marL="170541" indent="-1705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4A2885B-73F1-47D2-956D-5BCCF738906F}" type="slidenum">
              <a:rPr lang="en-US" smtClean="0"/>
              <a:t>1</a:t>
            </a:fld>
            <a:endParaRPr lang="en-US"/>
          </a:p>
        </p:txBody>
      </p:sp>
    </p:spTree>
    <p:extLst>
      <p:ext uri="{BB962C8B-B14F-4D97-AF65-F5344CB8AC3E}">
        <p14:creationId xmlns:p14="http://schemas.microsoft.com/office/powerpoint/2010/main" val="2502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23551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49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sp>
        <p:nvSpPr>
          <p:cNvPr id="4" name="TextBox 6"/>
          <p:cNvSpPr txBox="1"/>
          <p:nvPr/>
        </p:nvSpPr>
        <p:spPr>
          <a:xfrm>
            <a:off x="316810" y="4715722"/>
            <a:ext cx="7856598" cy="2286000"/>
          </a:xfrm>
          <a:prstGeom prst="rect">
            <a:avLst/>
          </a:prstGeom>
          <a:solidFill>
            <a:srgbClr val="681684">
              <a:alpha val="85000"/>
            </a:srgbClr>
          </a:solidFill>
        </p:spPr>
        <p:txBody>
          <a:bodyPr wrap="square" lIns="91440" tIns="91440" rIns="91440" bIns="91440" rtlCol="0"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77">
              <a:defRPr/>
            </a:pPr>
            <a:r>
              <a:rPr lang="en-US" sz="3600" kern="0" dirty="0">
                <a:solidFill>
                  <a:prstClr val="white"/>
                </a:solidFill>
                <a:latin typeface="Segoe UI Light" pitchFamily="34" charset="0"/>
                <a:cs typeface="Segoe UI" pitchFamily="34" charset="0"/>
              </a:rPr>
              <a:t>IDC Foundry Hyderabad</a:t>
            </a:r>
          </a:p>
          <a:p>
            <a:pPr algn="r" defTabSz="914377">
              <a:defRPr/>
            </a:pPr>
            <a:r>
              <a:rPr lang="en-US" sz="3600" kern="0" dirty="0">
                <a:solidFill>
                  <a:prstClr val="white"/>
                </a:solidFill>
                <a:latin typeface="Segoe UI Light" pitchFamily="34" charset="0"/>
                <a:cs typeface="Segoe UI" pitchFamily="34" charset="0"/>
              </a:rPr>
              <a:t>Bootcamp</a:t>
            </a:r>
          </a:p>
        </p:txBody>
      </p:sp>
    </p:spTree>
    <p:extLst>
      <p:ext uri="{BB962C8B-B14F-4D97-AF65-F5344CB8AC3E}">
        <p14:creationId xmlns:p14="http://schemas.microsoft.com/office/powerpoint/2010/main" val="2237296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Introduction</a:t>
            </a:r>
          </a:p>
        </p:txBody>
      </p:sp>
      <p:sp>
        <p:nvSpPr>
          <p:cNvPr id="4" name="Subtitle 3"/>
          <p:cNvSpPr>
            <a:spLocks noGrp="1"/>
          </p:cNvSpPr>
          <p:nvPr>
            <p:ph type="subTitle" idx="1"/>
          </p:nvPr>
        </p:nvSpPr>
        <p:spPr/>
        <p:txBody>
          <a:bodyPr/>
          <a:lstStyle/>
          <a:p>
            <a:endParaRPr lang="en-US" dirty="0"/>
          </a:p>
        </p:txBody>
      </p:sp>
      <p:sp>
        <p:nvSpPr>
          <p:cNvPr id="2" name="Rectangle 1"/>
          <p:cNvSpPr/>
          <p:nvPr/>
        </p:nvSpPr>
        <p:spPr>
          <a:xfrm>
            <a:off x="2550695" y="216568"/>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p:cNvSpPr/>
          <p:nvPr/>
        </p:nvSpPr>
        <p:spPr>
          <a:xfrm>
            <a:off x="193271" y="36062"/>
            <a:ext cx="3152273" cy="2057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0318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quarter" idx="10"/>
          </p:nvPr>
        </p:nvSpPr>
        <p:spPr/>
        <p:txBody>
          <a:bodyPr/>
          <a:lstStyle/>
          <a:p>
            <a:r>
              <a:rPr lang="en-IN" dirty="0"/>
              <a:t>Bootcamp to get your started on Tools and Technology</a:t>
            </a:r>
          </a:p>
          <a:p>
            <a:r>
              <a:rPr lang="en-IN" dirty="0"/>
              <a:t>Three day hands on lab – Some slides, Some demos and a lot of coding</a:t>
            </a:r>
          </a:p>
          <a:p>
            <a:r>
              <a:rPr lang="en-IN" dirty="0"/>
              <a:t>Use your desktop, devices and Subscriptions</a:t>
            </a:r>
          </a:p>
          <a:p>
            <a:r>
              <a:rPr lang="en-IN" dirty="0"/>
              <a:t>Build along with us, Ask questions, Tell us what you know.</a:t>
            </a:r>
          </a:p>
          <a:p>
            <a:r>
              <a:rPr lang="en-IN" dirty="0"/>
              <a:t>Speakers – Trilok, Netaji, Lakshmi, Shubham</a:t>
            </a:r>
          </a:p>
        </p:txBody>
      </p:sp>
    </p:spTree>
    <p:extLst>
      <p:ext uri="{BB962C8B-B14F-4D97-AF65-F5344CB8AC3E}">
        <p14:creationId xmlns:p14="http://schemas.microsoft.com/office/powerpoint/2010/main" val="7286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 y="1371601"/>
            <a:ext cx="3916392" cy="788793"/>
          </a:xfrm>
        </p:spPr>
        <p:txBody>
          <a:bodyPr>
            <a:normAutofit/>
          </a:bodyPr>
          <a:lstStyle/>
          <a:p>
            <a:pPr marL="0" indent="0" algn="ctr">
              <a:buNone/>
            </a:pPr>
            <a:r>
              <a:rPr lang="en-IN" sz="1800" dirty="0"/>
              <a:t>Real time Candidate BG Verification</a:t>
            </a:r>
          </a:p>
          <a:p>
            <a:pPr marL="0" indent="0" algn="ctr">
              <a:buNone/>
            </a:pPr>
            <a:r>
              <a:rPr lang="en-IN" sz="1200" dirty="0"/>
              <a:t>Blockchain, Hyperledger</a:t>
            </a:r>
          </a:p>
        </p:txBody>
      </p:sp>
      <p:sp>
        <p:nvSpPr>
          <p:cNvPr id="4" name="Title 3"/>
          <p:cNvSpPr>
            <a:spLocks noGrp="1"/>
          </p:cNvSpPr>
          <p:nvPr>
            <p:ph type="title"/>
          </p:nvPr>
        </p:nvSpPr>
        <p:spPr/>
        <p:txBody>
          <a:bodyPr/>
          <a:lstStyle/>
          <a:p>
            <a:pPr algn="ctr"/>
            <a:r>
              <a:rPr lang="en-IN" dirty="0"/>
              <a:t>Foundry Projects Edit this slide</a:t>
            </a:r>
          </a:p>
        </p:txBody>
      </p:sp>
      <p:sp>
        <p:nvSpPr>
          <p:cNvPr id="10" name="Content Placeholder 1"/>
          <p:cNvSpPr>
            <a:spLocks noGrp="1"/>
          </p:cNvSpPr>
          <p:nvPr>
            <p:ph sz="half" idx="2"/>
          </p:nvPr>
        </p:nvSpPr>
        <p:spPr>
          <a:xfrm>
            <a:off x="4109124" y="1371600"/>
            <a:ext cx="3809925" cy="788795"/>
          </a:xfrm>
        </p:spPr>
        <p:txBody>
          <a:bodyPr>
            <a:normAutofit/>
          </a:bodyPr>
          <a:lstStyle/>
          <a:p>
            <a:pPr marL="0" indent="0" algn="ctr">
              <a:buNone/>
            </a:pPr>
            <a:r>
              <a:rPr lang="en-IN" sz="1800" dirty="0"/>
              <a:t>Securing IoT devices in an Enterprise</a:t>
            </a:r>
          </a:p>
          <a:p>
            <a:pPr marL="0" indent="0" algn="ctr">
              <a:buNone/>
            </a:pPr>
            <a:r>
              <a:rPr lang="en-IN" sz="1200" dirty="0"/>
              <a:t>Azure, IoT, Machine Learning</a:t>
            </a:r>
          </a:p>
        </p:txBody>
      </p:sp>
      <p:sp>
        <p:nvSpPr>
          <p:cNvPr id="11" name="Content Placeholder 1"/>
          <p:cNvSpPr>
            <a:spLocks noGrp="1"/>
          </p:cNvSpPr>
          <p:nvPr>
            <p:ph sz="half" idx="2"/>
          </p:nvPr>
        </p:nvSpPr>
        <p:spPr>
          <a:xfrm>
            <a:off x="8079897" y="1371599"/>
            <a:ext cx="3283113" cy="788795"/>
          </a:xfrm>
        </p:spPr>
        <p:txBody>
          <a:bodyPr/>
          <a:lstStyle/>
          <a:p>
            <a:pPr marL="0" indent="0" algn="ctr">
              <a:buNone/>
            </a:pPr>
            <a:r>
              <a:rPr lang="en-IN" sz="1800" dirty="0"/>
              <a:t>PEAS</a:t>
            </a:r>
          </a:p>
          <a:p>
            <a:pPr marL="0" indent="0" algn="ctr">
              <a:buNone/>
            </a:pPr>
            <a:r>
              <a:rPr lang="en-IN" sz="1200" dirty="0"/>
              <a:t>Azure, IaaS</a:t>
            </a:r>
          </a:p>
        </p:txBody>
      </p:sp>
      <p:sp>
        <p:nvSpPr>
          <p:cNvPr id="12" name="Content Placeholder 1"/>
          <p:cNvSpPr>
            <a:spLocks noGrp="1"/>
          </p:cNvSpPr>
          <p:nvPr>
            <p:ph sz="half" idx="2"/>
          </p:nvPr>
        </p:nvSpPr>
        <p:spPr>
          <a:xfrm>
            <a:off x="379511" y="2800139"/>
            <a:ext cx="3283113" cy="788795"/>
          </a:xfrm>
        </p:spPr>
        <p:txBody>
          <a:bodyPr/>
          <a:lstStyle/>
          <a:p>
            <a:pPr marL="0" indent="0" algn="ctr">
              <a:buNone/>
            </a:pPr>
            <a:r>
              <a:rPr lang="en-IN" sz="1800" dirty="0"/>
              <a:t>Visio IoT Dashboards</a:t>
            </a:r>
          </a:p>
          <a:p>
            <a:pPr marL="0" indent="0" algn="ctr">
              <a:buNone/>
            </a:pPr>
            <a:r>
              <a:rPr lang="en-IN" sz="1200" dirty="0"/>
              <a:t>Azure, Visio, IoT Hub</a:t>
            </a:r>
          </a:p>
        </p:txBody>
      </p:sp>
      <p:sp>
        <p:nvSpPr>
          <p:cNvPr id="13" name="Content Placeholder 1"/>
          <p:cNvSpPr>
            <a:spLocks noGrp="1"/>
          </p:cNvSpPr>
          <p:nvPr>
            <p:ph sz="half" idx="2"/>
          </p:nvPr>
        </p:nvSpPr>
        <p:spPr>
          <a:xfrm>
            <a:off x="4109123" y="2800138"/>
            <a:ext cx="3283113" cy="788795"/>
          </a:xfrm>
        </p:spPr>
        <p:txBody>
          <a:bodyPr/>
          <a:lstStyle/>
          <a:p>
            <a:pPr marL="0" indent="0" algn="ctr">
              <a:buNone/>
            </a:pPr>
            <a:r>
              <a:rPr lang="en-IN" sz="1800" dirty="0"/>
              <a:t>Kaizala</a:t>
            </a:r>
          </a:p>
          <a:p>
            <a:pPr marL="0" indent="0" algn="ctr">
              <a:buNone/>
            </a:pPr>
            <a:r>
              <a:rPr lang="en-IN" sz="1200" dirty="0"/>
              <a:t>Social, Enterprise, Azure</a:t>
            </a:r>
          </a:p>
        </p:txBody>
      </p:sp>
      <p:sp>
        <p:nvSpPr>
          <p:cNvPr id="14" name="Content Placeholder 1"/>
          <p:cNvSpPr>
            <a:spLocks noGrp="1"/>
          </p:cNvSpPr>
          <p:nvPr>
            <p:ph sz="half" idx="2"/>
          </p:nvPr>
        </p:nvSpPr>
        <p:spPr>
          <a:xfrm>
            <a:off x="8130139" y="2800138"/>
            <a:ext cx="3283113" cy="788795"/>
          </a:xfrm>
        </p:spPr>
        <p:txBody>
          <a:bodyPr/>
          <a:lstStyle/>
          <a:p>
            <a:pPr marL="0" indent="0" algn="ctr">
              <a:buNone/>
            </a:pPr>
            <a:r>
              <a:rPr lang="en-IN" sz="1800" dirty="0"/>
              <a:t>IoT for Agriculture</a:t>
            </a:r>
          </a:p>
          <a:p>
            <a:pPr marL="0" indent="0" algn="ctr">
              <a:buNone/>
            </a:pPr>
            <a:r>
              <a:rPr lang="en-IN" sz="1200" dirty="0"/>
              <a:t>IoT, Azure Cosmos, Machine Learning</a:t>
            </a:r>
          </a:p>
        </p:txBody>
      </p:sp>
      <p:sp>
        <p:nvSpPr>
          <p:cNvPr id="15" name="Content Placeholder 1"/>
          <p:cNvSpPr>
            <a:spLocks noGrp="1"/>
          </p:cNvSpPr>
          <p:nvPr>
            <p:ph sz="half" idx="2"/>
          </p:nvPr>
        </p:nvSpPr>
        <p:spPr>
          <a:xfrm>
            <a:off x="505115" y="4228677"/>
            <a:ext cx="3283113" cy="788795"/>
          </a:xfrm>
        </p:spPr>
        <p:txBody>
          <a:bodyPr/>
          <a:lstStyle/>
          <a:p>
            <a:pPr marL="0" indent="0" algn="ctr">
              <a:buNone/>
            </a:pPr>
            <a:r>
              <a:rPr lang="en-IN" sz="1800" dirty="0"/>
              <a:t>Virtual Pet with AR and Cortana</a:t>
            </a:r>
          </a:p>
          <a:p>
            <a:pPr marL="0" indent="0" algn="ctr">
              <a:buNone/>
            </a:pPr>
            <a:r>
              <a:rPr lang="en-IN" sz="1200" dirty="0"/>
              <a:t>AR Core, Bot Framework, Cortana</a:t>
            </a:r>
          </a:p>
        </p:txBody>
      </p:sp>
      <p:sp>
        <p:nvSpPr>
          <p:cNvPr id="16" name="Content Placeholder 1"/>
          <p:cNvSpPr>
            <a:spLocks noGrp="1"/>
          </p:cNvSpPr>
          <p:nvPr>
            <p:ph sz="half" idx="2"/>
          </p:nvPr>
        </p:nvSpPr>
        <p:spPr>
          <a:xfrm>
            <a:off x="4174438" y="4228677"/>
            <a:ext cx="3283113" cy="788795"/>
          </a:xfrm>
        </p:spPr>
        <p:txBody>
          <a:bodyPr/>
          <a:lstStyle/>
          <a:p>
            <a:pPr marL="0" indent="0" algn="ctr">
              <a:buNone/>
            </a:pPr>
            <a:r>
              <a:rPr lang="en-IN" sz="1800" dirty="0"/>
              <a:t>Data Studio</a:t>
            </a:r>
          </a:p>
          <a:p>
            <a:pPr marL="0" indent="0" algn="ctr">
              <a:buNone/>
            </a:pPr>
            <a:r>
              <a:rPr lang="en-IN" sz="1200" dirty="0"/>
              <a:t>Unity, Cortana, Mixed Reality, LUIS</a:t>
            </a:r>
          </a:p>
        </p:txBody>
      </p:sp>
      <p:sp>
        <p:nvSpPr>
          <p:cNvPr id="17" name="Content Placeholder 1"/>
          <p:cNvSpPr>
            <a:spLocks noGrp="1"/>
          </p:cNvSpPr>
          <p:nvPr>
            <p:ph sz="half" idx="2"/>
          </p:nvPr>
        </p:nvSpPr>
        <p:spPr>
          <a:xfrm>
            <a:off x="8130138" y="4228677"/>
            <a:ext cx="3283113" cy="788795"/>
          </a:xfrm>
        </p:spPr>
        <p:txBody>
          <a:bodyPr/>
          <a:lstStyle/>
          <a:p>
            <a:pPr marL="0" indent="0" algn="ctr">
              <a:buNone/>
            </a:pPr>
            <a:r>
              <a:rPr lang="en-IN" sz="1800" dirty="0"/>
              <a:t>Edge</a:t>
            </a:r>
          </a:p>
          <a:p>
            <a:pPr marL="0" indent="0" algn="ctr">
              <a:buNone/>
            </a:pPr>
            <a:r>
              <a:rPr lang="en-IN" sz="1200" dirty="0"/>
              <a:t>Microsoft Edge, Web</a:t>
            </a:r>
          </a:p>
        </p:txBody>
      </p:sp>
      <p:sp>
        <p:nvSpPr>
          <p:cNvPr id="18" name="Content Placeholder 1"/>
          <p:cNvSpPr>
            <a:spLocks noGrp="1"/>
          </p:cNvSpPr>
          <p:nvPr>
            <p:ph sz="half" idx="2"/>
          </p:nvPr>
        </p:nvSpPr>
        <p:spPr>
          <a:xfrm>
            <a:off x="4174437" y="5657215"/>
            <a:ext cx="3283113" cy="788795"/>
          </a:xfrm>
        </p:spPr>
        <p:txBody>
          <a:bodyPr/>
          <a:lstStyle/>
          <a:p>
            <a:pPr marL="0" indent="0" algn="ctr">
              <a:buNone/>
            </a:pPr>
            <a:r>
              <a:rPr lang="en-IN" sz="1800" dirty="0" err="1"/>
              <a:t>RuBot</a:t>
            </a:r>
            <a:endParaRPr lang="en-IN" sz="1800" dirty="0"/>
          </a:p>
          <a:p>
            <a:pPr marL="0" indent="0" algn="ctr">
              <a:buNone/>
            </a:pPr>
            <a:r>
              <a:rPr lang="en-IN" sz="1200" dirty="0"/>
              <a:t>Cognitive Services, Bot Framework, Azure</a:t>
            </a:r>
          </a:p>
        </p:txBody>
      </p:sp>
    </p:spTree>
    <p:extLst>
      <p:ext uri="{BB962C8B-B14F-4D97-AF65-F5344CB8AC3E}">
        <p14:creationId xmlns:p14="http://schemas.microsoft.com/office/powerpoint/2010/main" val="23735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How do we do this?</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108994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a:xfrm>
            <a:off x="379514" y="1099468"/>
            <a:ext cx="3373546" cy="5290388"/>
          </a:xfrm>
        </p:spPr>
        <p:txBody>
          <a:bodyPr/>
          <a:lstStyle/>
          <a:p>
            <a:pPr marL="0" indent="0">
              <a:buNone/>
            </a:pPr>
            <a:r>
              <a:rPr lang="en-IN" sz="2800" dirty="0"/>
              <a:t>Day 1</a:t>
            </a:r>
            <a:r>
              <a:rPr lang="en-IN" sz="1800" dirty="0"/>
              <a:t> – Start 09:30</a:t>
            </a:r>
            <a:endParaRPr lang="en-IN" sz="2800" dirty="0"/>
          </a:p>
          <a:p>
            <a:r>
              <a:rPr lang="en-IN" sz="1400" dirty="0"/>
              <a:t>Introduction to a lot of things </a:t>
            </a:r>
          </a:p>
          <a:p>
            <a:r>
              <a:rPr lang="en-IN" sz="1400" dirty="0"/>
              <a:t>Agile Methodology and Tools</a:t>
            </a:r>
          </a:p>
          <a:p>
            <a:r>
              <a:rPr lang="en-IN" sz="1400" dirty="0"/>
              <a:t>Introduction to </a:t>
            </a:r>
            <a:r>
              <a:rPr lang="en-IN" sz="1400" dirty="0" err="1"/>
              <a:t>.net</a:t>
            </a:r>
            <a:r>
              <a:rPr lang="en-IN" sz="1400" dirty="0"/>
              <a:t> and C#</a:t>
            </a:r>
          </a:p>
          <a:p>
            <a:r>
              <a:rPr lang="en-IN" sz="1400" b="1" dirty="0"/>
              <a:t>Lunch (12:30 – 13:30)</a:t>
            </a:r>
          </a:p>
          <a:p>
            <a:r>
              <a:rPr lang="en-IN" sz="1400" dirty="0"/>
              <a:t>Python</a:t>
            </a:r>
          </a:p>
          <a:p>
            <a:r>
              <a:rPr lang="en-IN" sz="1400" dirty="0" err="1"/>
              <a:t>Javascript</a:t>
            </a:r>
            <a:endParaRPr lang="en-IN" sz="1400" dirty="0"/>
          </a:p>
          <a:p>
            <a:r>
              <a:rPr lang="en-IN" sz="1400" dirty="0"/>
              <a:t>Browser extensions</a:t>
            </a:r>
          </a:p>
          <a:p>
            <a:r>
              <a:rPr lang="en-IN" sz="1400" b="1" dirty="0"/>
              <a:t>Snacks (16:00 - 16:30)</a:t>
            </a:r>
          </a:p>
          <a:p>
            <a:r>
              <a:rPr lang="en-IN" sz="1400" dirty="0"/>
              <a:t>Introduction to Azure</a:t>
            </a:r>
          </a:p>
          <a:p>
            <a:r>
              <a:rPr lang="en-IN" sz="1400" dirty="0"/>
              <a:t>Exercises of the day</a:t>
            </a:r>
          </a:p>
          <a:p>
            <a:r>
              <a:rPr lang="en-IN" sz="1400" b="1" dirty="0"/>
              <a:t>Day end (18:00)</a:t>
            </a:r>
          </a:p>
        </p:txBody>
      </p:sp>
      <p:sp>
        <p:nvSpPr>
          <p:cNvPr id="4" name="Content Placeholder 2"/>
          <p:cNvSpPr txBox="1">
            <a:spLocks/>
          </p:cNvSpPr>
          <p:nvPr/>
        </p:nvSpPr>
        <p:spPr>
          <a:xfrm>
            <a:off x="4258499"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2 </a:t>
            </a:r>
            <a:r>
              <a:rPr lang="en-IN" sz="1800" dirty="0"/>
              <a:t>– Start 09:30</a:t>
            </a:r>
          </a:p>
          <a:p>
            <a:r>
              <a:rPr lang="en-IN" sz="1400" dirty="0"/>
              <a:t>Introduction to NodeJS and Angular</a:t>
            </a:r>
          </a:p>
          <a:p>
            <a:r>
              <a:rPr lang="en-IN" sz="1400" dirty="0"/>
              <a:t>Introduction to ReactJS</a:t>
            </a:r>
          </a:p>
          <a:p>
            <a:r>
              <a:rPr lang="en-IN" sz="1400" dirty="0"/>
              <a:t>Cognitive services</a:t>
            </a:r>
          </a:p>
          <a:p>
            <a:r>
              <a:rPr lang="en-IN" sz="1400" b="1" dirty="0"/>
              <a:t>Lunch (12:30 – 13:30)</a:t>
            </a:r>
          </a:p>
          <a:p>
            <a:r>
              <a:rPr lang="en-IN" sz="1400" dirty="0"/>
              <a:t>Azure SQL</a:t>
            </a:r>
          </a:p>
          <a:p>
            <a:r>
              <a:rPr lang="en-IN" sz="1400" dirty="0"/>
              <a:t>Web services</a:t>
            </a:r>
          </a:p>
          <a:p>
            <a:r>
              <a:rPr lang="en-IN" sz="1400" b="1" dirty="0"/>
              <a:t>Snacks (16:00 - 16:30)</a:t>
            </a:r>
          </a:p>
          <a:p>
            <a:r>
              <a:rPr lang="en-IN" sz="1400" dirty="0"/>
              <a:t>Bot Framework</a:t>
            </a:r>
          </a:p>
          <a:p>
            <a:r>
              <a:rPr lang="en-IN" sz="1400" dirty="0" err="1"/>
              <a:t>CosmosDB</a:t>
            </a:r>
            <a:endParaRPr lang="en-IN" sz="1400" dirty="0"/>
          </a:p>
          <a:p>
            <a:r>
              <a:rPr lang="en-IN" sz="1400" b="1" dirty="0"/>
              <a:t>Day end (18:00)</a:t>
            </a:r>
          </a:p>
        </p:txBody>
      </p:sp>
      <p:sp>
        <p:nvSpPr>
          <p:cNvPr id="5" name="Content Placeholder 2"/>
          <p:cNvSpPr txBox="1">
            <a:spLocks/>
          </p:cNvSpPr>
          <p:nvPr/>
        </p:nvSpPr>
        <p:spPr>
          <a:xfrm>
            <a:off x="8333941" y="1099468"/>
            <a:ext cx="3570003"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800" dirty="0"/>
              <a:t>Day 3</a:t>
            </a:r>
            <a:r>
              <a:rPr lang="en-IN" sz="1400" dirty="0"/>
              <a:t> </a:t>
            </a:r>
            <a:r>
              <a:rPr lang="en-IN" sz="1800" dirty="0"/>
              <a:t>– Start 09:30</a:t>
            </a:r>
          </a:p>
          <a:p>
            <a:r>
              <a:rPr lang="en-IN" sz="1400" dirty="0"/>
              <a:t>Machine Learning</a:t>
            </a:r>
          </a:p>
          <a:p>
            <a:r>
              <a:rPr lang="en-IN" sz="1400" dirty="0"/>
              <a:t>Deep Learning</a:t>
            </a:r>
          </a:p>
          <a:p>
            <a:r>
              <a:rPr lang="en-IN" sz="1400" dirty="0" err="1"/>
              <a:t>Scikit</a:t>
            </a:r>
            <a:r>
              <a:rPr lang="en-IN" sz="1400" dirty="0"/>
              <a:t> learning</a:t>
            </a:r>
          </a:p>
          <a:p>
            <a:r>
              <a:rPr lang="en-IN" sz="1400" dirty="0"/>
              <a:t>LUIS</a:t>
            </a:r>
          </a:p>
          <a:p>
            <a:r>
              <a:rPr lang="en-IN" sz="1400" b="1" dirty="0"/>
              <a:t>Lunch (12:30 – 13:30)</a:t>
            </a:r>
          </a:p>
          <a:p>
            <a:r>
              <a:rPr lang="en-IN" sz="1400" dirty="0"/>
              <a:t>Android Development</a:t>
            </a:r>
          </a:p>
          <a:p>
            <a:r>
              <a:rPr lang="en-IN" sz="1400" dirty="0"/>
              <a:t>iOS development</a:t>
            </a:r>
          </a:p>
          <a:p>
            <a:r>
              <a:rPr lang="en-IN" sz="1400" b="1" dirty="0"/>
              <a:t>Snacks (16:00 - 16:30)</a:t>
            </a:r>
            <a:endParaRPr lang="en-IN" sz="1400" dirty="0"/>
          </a:p>
          <a:p>
            <a:r>
              <a:rPr lang="en-IN" sz="1400" dirty="0"/>
              <a:t>Exercises of the day</a:t>
            </a:r>
          </a:p>
          <a:p>
            <a:r>
              <a:rPr lang="en-IN" sz="1400" b="1" dirty="0"/>
              <a:t>Day end (18:00)</a:t>
            </a:r>
          </a:p>
          <a:p>
            <a:pPr marL="0" indent="0">
              <a:buFont typeface="Arial" pitchFamily="34" charset="0"/>
              <a:buNone/>
            </a:pPr>
            <a:endParaRPr lang="en-IN" sz="1400" dirty="0"/>
          </a:p>
        </p:txBody>
      </p:sp>
    </p:spTree>
    <p:extLst>
      <p:ext uri="{BB962C8B-B14F-4D97-AF65-F5344CB8AC3E}">
        <p14:creationId xmlns:p14="http://schemas.microsoft.com/office/powerpoint/2010/main" val="356071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
          </p:nvPr>
        </p:nvSpPr>
        <p:spPr>
          <a:xfrm>
            <a:off x="2526632" y="2779296"/>
            <a:ext cx="7483642" cy="974557"/>
          </a:xfrm>
        </p:spPr>
        <p:txBody>
          <a:bodyPr>
            <a:noAutofit/>
          </a:bodyPr>
          <a:lstStyle/>
          <a:p>
            <a:pPr marL="0" indent="0" algn="ctr">
              <a:buNone/>
            </a:pPr>
            <a:r>
              <a:rPr lang="en-IN" sz="5400" dirty="0"/>
              <a:t>Lets get you started…</a:t>
            </a:r>
          </a:p>
        </p:txBody>
      </p:sp>
      <p:sp>
        <p:nvSpPr>
          <p:cNvPr id="4" name="Title 3"/>
          <p:cNvSpPr>
            <a:spLocks noGrp="1"/>
          </p:cNvSpPr>
          <p:nvPr>
            <p:ph type="title"/>
          </p:nvPr>
        </p:nvSpPr>
        <p:spPr/>
        <p:txBody>
          <a:bodyPr/>
          <a:lstStyle/>
          <a:p>
            <a:pPr algn="ctr"/>
            <a:r>
              <a:rPr lang="en-IN" dirty="0"/>
              <a:t>Foundry Projects</a:t>
            </a:r>
          </a:p>
        </p:txBody>
      </p:sp>
    </p:spTree>
    <p:extLst>
      <p:ext uri="{BB962C8B-B14F-4D97-AF65-F5344CB8AC3E}">
        <p14:creationId xmlns:p14="http://schemas.microsoft.com/office/powerpoint/2010/main" val="2587028721"/>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DC54E8FA166940A7080F84F8CB43C0" ma:contentTypeVersion="5" ma:contentTypeDescription="Create a new document." ma:contentTypeScope="" ma:versionID="cf59c618f8906941c836d93f4042696d">
  <xsd:schema xmlns:xsd="http://www.w3.org/2001/XMLSchema" xmlns:xs="http://www.w3.org/2001/XMLSchema" xmlns:p="http://schemas.microsoft.com/office/2006/metadata/properties" xmlns:ns2="49f23ff1-7de2-4e77-8ccc-6638caaacb57" targetNamespace="http://schemas.microsoft.com/office/2006/metadata/properties" ma:root="true" ma:fieldsID="2f21f176a9e5873be5e0250de8bfe910" ns2:_="">
    <xsd:import namespace="49f23ff1-7de2-4e77-8ccc-6638caaacb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23ff1-7de2-4e77-8ccc-6638caaacb5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81D766-8238-4C46-BFD3-328D25F01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f23ff1-7de2-4e77-8ccc-6638caaacb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49f23ff1-7de2-4e77-8ccc-6638caaacb57"/>
    <ds:schemaRef ds:uri="http://purl.org/dc/te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1337</TotalTime>
  <Words>295</Words>
  <Application>Microsoft Office PowerPoint</Application>
  <PresentationFormat>Widescreen</PresentationFormat>
  <Paragraphs>71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1_Office Theme</vt:lpstr>
      <vt:lpstr>PowerPoint Presentation</vt:lpstr>
      <vt:lpstr>PowerPoint Presentation</vt:lpstr>
      <vt:lpstr>Introduction</vt:lpstr>
      <vt:lpstr>Foundry Projects Edit this slide</vt:lpstr>
      <vt:lpstr>Foundry Projects</vt:lpstr>
      <vt:lpstr>Agenda</vt:lpstr>
      <vt:lpstr>Foundry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Trilok Maddipudi (Byteridge Software Private Lim)</cp:lastModifiedBy>
  <cp:revision>143</cp:revision>
  <dcterms:created xsi:type="dcterms:W3CDTF">2013-10-14T21:08:33Z</dcterms:created>
  <dcterms:modified xsi:type="dcterms:W3CDTF">2019-05-16T17:57:49Z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0x01010011DC54E8FA166940A7080F84F8CB43C0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v-trimad@microsoft.com</vt:lpwstr>
  </property>
  <property fmtid="{D5CDD505-2E9C-101B-9397-08002B2CF9AE}" pid="9" name="MSIP_Label_f42aa342-8706-4288-bd11-ebb85995028c_SetDate">
    <vt:lpwstr>2019-05-16T17:50:38.1496110Z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0ea6bc57-463c-49b4-aab4-3ea671b94d2a</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