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348" r:id="rId5"/>
    <p:sldId id="317" r:id="rId6"/>
    <p:sldId id="367" r:id="rId7"/>
    <p:sldId id="392" r:id="rId8"/>
    <p:sldId id="393" r:id="rId9"/>
    <p:sldId id="396" r:id="rId10"/>
    <p:sldId id="3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D9365-F3C0-4595-802E-334141AAFC6E}">
          <p14:sldIdLst>
            <p14:sldId id="348"/>
            <p14:sldId id="317"/>
            <p14:sldId id="367"/>
            <p14:sldId id="392"/>
            <p14:sldId id="393"/>
            <p14:sldId id="396"/>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558EB-8B3B-41F0-A3B8-70F7B755CA2C}" v="9" dt="2020-05-18T16:27:35.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3" autoAdjust="0"/>
    <p:restoredTop sz="94660"/>
  </p:normalViewPr>
  <p:slideViewPr>
    <p:cSldViewPr snapToGrid="0">
      <p:cViewPr varScale="1">
        <p:scale>
          <a:sx n="82" d="100"/>
          <a:sy n="82" d="100"/>
        </p:scale>
        <p:origin x="931" y="86"/>
      </p:cViewPr>
      <p:guideLst/>
    </p:cSldViewPr>
  </p:slideViewPr>
  <p:notesTextViewPr>
    <p:cViewPr>
      <p:scale>
        <a:sx n="1" d="1"/>
        <a:sy n="1" d="1"/>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lok Chowdary (Byteridge Software Private Lim)" userId="S::v-trchow@microsoft.com::3df9efb5-6980-4313-85dd-81b2fb03b9c2" providerId="AD" clId="Web-{E78558EB-8B3B-41F0-A3B8-70F7B755CA2C}"/>
    <pc:docChg chg="modSld">
      <pc:chgData name="Trilok Chowdary (Byteridge Software Private Lim)" userId="S::v-trchow@microsoft.com::3df9efb5-6980-4313-85dd-81b2fb03b9c2" providerId="AD" clId="Web-{E78558EB-8B3B-41F0-A3B8-70F7B755CA2C}" dt="2020-05-18T16:27:35.021" v="7"/>
      <pc:docMkLst>
        <pc:docMk/>
      </pc:docMkLst>
      <pc:sldChg chg="modSp">
        <pc:chgData name="Trilok Chowdary (Byteridge Software Private Lim)" userId="S::v-trchow@microsoft.com::3df9efb5-6980-4313-85dd-81b2fb03b9c2" providerId="AD" clId="Web-{E78558EB-8B3B-41F0-A3B8-70F7B755CA2C}" dt="2020-05-18T16:27:35.021" v="7"/>
        <pc:sldMkLst>
          <pc:docMk/>
          <pc:sldMk cId="223729632" sldId="348"/>
        </pc:sldMkLst>
        <pc:spChg chg="mod">
          <ac:chgData name="Trilok Chowdary (Byteridge Software Private Lim)" userId="S::v-trchow@microsoft.com::3df9efb5-6980-4313-85dd-81b2fb03b9c2" providerId="AD" clId="Web-{E78558EB-8B3B-41F0-A3B8-70F7B755CA2C}" dt="2020-05-18T16:27:35.021" v="7"/>
          <ac:spMkLst>
            <pc:docMk/>
            <pc:sldMk cId="223729632" sldId="348"/>
            <ac:spMk id="4" creationId="{00000000-0000-0000-0000-000000000000}"/>
          </ac:spMkLst>
        </pc:spChg>
      </pc:sldChg>
      <pc:sldChg chg="modSp">
        <pc:chgData name="Trilok Chowdary (Byteridge Software Private Lim)" userId="S::v-trchow@microsoft.com::3df9efb5-6980-4313-85dd-81b2fb03b9c2" providerId="AD" clId="Web-{E78558EB-8B3B-41F0-A3B8-70F7B755CA2C}" dt="2020-05-18T16:26:55.269" v="4" actId="20577"/>
        <pc:sldMkLst>
          <pc:docMk/>
          <pc:sldMk cId="2373576358" sldId="392"/>
        </pc:sldMkLst>
        <pc:spChg chg="mod">
          <ac:chgData name="Trilok Chowdary (Byteridge Software Private Lim)" userId="S::v-trchow@microsoft.com::3df9efb5-6980-4313-85dd-81b2fb03b9c2" providerId="AD" clId="Web-{E78558EB-8B3B-41F0-A3B8-70F7B755CA2C}" dt="2020-05-18T16:26:55.269" v="4" actId="20577"/>
          <ac:spMkLst>
            <pc:docMk/>
            <pc:sldMk cId="2373576358" sldId="392"/>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2638" y="722313"/>
            <a:ext cx="2716212" cy="1527175"/>
          </a:xfrm>
        </p:spPr>
      </p:sp>
      <p:sp>
        <p:nvSpPr>
          <p:cNvPr id="3" name="Notes Placeholder 2"/>
          <p:cNvSpPr>
            <a:spLocks noGrp="1"/>
          </p:cNvSpPr>
          <p:nvPr>
            <p:ph type="body" idx="1"/>
          </p:nvPr>
        </p:nvSpPr>
        <p:spPr>
          <a:xfrm>
            <a:off x="684560" y="2463838"/>
            <a:ext cx="5476479" cy="5606704"/>
          </a:xfrm>
        </p:spPr>
        <p:txBody>
          <a:bodyPr/>
          <a:lstStyle/>
          <a:p>
            <a:pPr marL="170541" indent="-1705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4A2885B-73F1-47D2-956D-5BCCF738906F}" type="slidenum">
              <a:rPr lang="en-US" smtClean="0"/>
              <a:t>1</a:t>
            </a:fld>
            <a:endParaRPr lang="en-US"/>
          </a:p>
        </p:txBody>
      </p:sp>
    </p:spTree>
    <p:extLst>
      <p:ext uri="{BB962C8B-B14F-4D97-AF65-F5344CB8AC3E}">
        <p14:creationId xmlns:p14="http://schemas.microsoft.com/office/powerpoint/2010/main" val="2502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23551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49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sp>
        <p:nvSpPr>
          <p:cNvPr id="4" name="TextBox 6"/>
          <p:cNvSpPr txBox="1"/>
          <p:nvPr/>
        </p:nvSpPr>
        <p:spPr>
          <a:xfrm>
            <a:off x="316810" y="4715722"/>
            <a:ext cx="7856598" cy="2286000"/>
          </a:xfrm>
          <a:prstGeom prst="rect">
            <a:avLst/>
          </a:prstGeom>
          <a:solidFill>
            <a:srgbClr val="FF0000"/>
          </a:solidFill>
        </p:spPr>
        <p:txBody>
          <a:bodyPr wrap="square" lIns="91440" tIns="91440" rIns="91440" bIns="91440" rtlCol="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77">
              <a:defRPr/>
            </a:pPr>
            <a:r>
              <a:rPr lang="en-US" sz="3600" kern="0" dirty="0">
                <a:solidFill>
                  <a:prstClr val="white"/>
                </a:solidFill>
                <a:latin typeface="Segoe UI Light" pitchFamily="34" charset="0"/>
                <a:cs typeface="Segoe UI" pitchFamily="34" charset="0"/>
              </a:rPr>
              <a:t>Garage India Internship Hyderabad</a:t>
            </a:r>
          </a:p>
          <a:p>
            <a:pPr algn="r" defTabSz="914377">
              <a:defRPr/>
            </a:pPr>
            <a:r>
              <a:rPr lang="en-US" sz="3600" kern="0" dirty="0">
                <a:solidFill>
                  <a:prstClr val="white"/>
                </a:solidFill>
                <a:latin typeface="Segoe UI Light" pitchFamily="34" charset="0"/>
                <a:cs typeface="Segoe UI" pitchFamily="34" charset="0"/>
              </a:rPr>
              <a:t>Bootcamp</a:t>
            </a:r>
          </a:p>
        </p:txBody>
      </p:sp>
    </p:spTree>
    <p:extLst>
      <p:ext uri="{BB962C8B-B14F-4D97-AF65-F5344CB8AC3E}">
        <p14:creationId xmlns:p14="http://schemas.microsoft.com/office/powerpoint/2010/main" val="2237296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Introduction</a:t>
            </a:r>
          </a:p>
        </p:txBody>
      </p:sp>
      <p:sp>
        <p:nvSpPr>
          <p:cNvPr id="4" name="Subtitle 3"/>
          <p:cNvSpPr>
            <a:spLocks noGrp="1"/>
          </p:cNvSpPr>
          <p:nvPr>
            <p:ph type="subTitle" idx="1"/>
          </p:nvPr>
        </p:nvSpPr>
        <p:spPr/>
        <p:txBody>
          <a:bodyPr/>
          <a:lstStyle/>
          <a:p>
            <a:endParaRPr lang="en-US" dirty="0"/>
          </a:p>
        </p:txBody>
      </p:sp>
      <p:sp>
        <p:nvSpPr>
          <p:cNvPr id="2" name="Rectangle 1"/>
          <p:cNvSpPr/>
          <p:nvPr/>
        </p:nvSpPr>
        <p:spPr>
          <a:xfrm>
            <a:off x="2550695" y="216568"/>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193271" y="36062"/>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0318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quarter" idx="10"/>
          </p:nvPr>
        </p:nvSpPr>
        <p:spPr/>
        <p:txBody>
          <a:bodyPr/>
          <a:lstStyle/>
          <a:p>
            <a:r>
              <a:rPr lang="en-IN" dirty="0"/>
              <a:t>Bootcamp to get your started on Tools and Technology</a:t>
            </a:r>
          </a:p>
          <a:p>
            <a:r>
              <a:rPr lang="en-IN" dirty="0"/>
              <a:t>Three day hands on lab – Some slides, Some demos and a lot of coding</a:t>
            </a:r>
          </a:p>
          <a:p>
            <a:r>
              <a:rPr lang="en-IN" dirty="0"/>
              <a:t>Use your desktop, devices and Subscriptions</a:t>
            </a:r>
          </a:p>
          <a:p>
            <a:r>
              <a:rPr lang="en-IN" dirty="0"/>
              <a:t>Build along with us, Ask questions, Tell us what you know.</a:t>
            </a:r>
          </a:p>
          <a:p>
            <a:r>
              <a:rPr lang="en-IN" dirty="0"/>
              <a:t>Speakers – Vinayak, Trilok, Prakash, </a:t>
            </a:r>
            <a:r>
              <a:rPr lang="en-IN" dirty="0" err="1"/>
              <a:t>Sravani</a:t>
            </a:r>
            <a:r>
              <a:rPr lang="en-IN" dirty="0"/>
              <a:t>, </a:t>
            </a:r>
            <a:r>
              <a:rPr lang="en-IN" dirty="0" err="1"/>
              <a:t>Santhan</a:t>
            </a:r>
            <a:r>
              <a:rPr lang="en-IN" dirty="0"/>
              <a:t>, Mrinal,  </a:t>
            </a:r>
            <a:r>
              <a:rPr lang="en-IN" dirty="0" err="1"/>
              <a:t>Saiteja</a:t>
            </a:r>
            <a:r>
              <a:rPr lang="en-IN" dirty="0"/>
              <a:t>, Surya, Satish, Manjunath, Jeetendra Pandey and Sanjeev’s Team</a:t>
            </a:r>
          </a:p>
          <a:p>
            <a:endParaRPr lang="en-IN" dirty="0"/>
          </a:p>
        </p:txBody>
      </p:sp>
    </p:spTree>
    <p:extLst>
      <p:ext uri="{BB962C8B-B14F-4D97-AF65-F5344CB8AC3E}">
        <p14:creationId xmlns:p14="http://schemas.microsoft.com/office/powerpoint/2010/main" val="7286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 y="1371601"/>
            <a:ext cx="3916392" cy="788793"/>
          </a:xfrm>
        </p:spPr>
        <p:txBody>
          <a:bodyPr>
            <a:normAutofit/>
          </a:bodyPr>
          <a:lstStyle/>
          <a:p>
            <a:pPr marL="0" indent="0" algn="ctr">
              <a:buNone/>
            </a:pPr>
            <a:r>
              <a:rPr lang="en-US" sz="1800" dirty="0"/>
              <a:t>Carbon Dashboard</a:t>
            </a:r>
          </a:p>
        </p:txBody>
      </p:sp>
      <p:sp>
        <p:nvSpPr>
          <p:cNvPr id="4" name="Title 3"/>
          <p:cNvSpPr>
            <a:spLocks noGrp="1"/>
          </p:cNvSpPr>
          <p:nvPr>
            <p:ph type="title"/>
          </p:nvPr>
        </p:nvSpPr>
        <p:spPr>
          <a:xfrm>
            <a:off x="83976" y="132110"/>
            <a:ext cx="11819970" cy="1063487"/>
          </a:xfrm>
        </p:spPr>
        <p:txBody>
          <a:bodyPr>
            <a:normAutofit/>
          </a:bodyPr>
          <a:lstStyle/>
          <a:p>
            <a:pPr algn="ctr"/>
            <a:r>
              <a:rPr lang="en-IN" dirty="0">
                <a:latin typeface="Segoe UI Light"/>
                <a:cs typeface="Segoe UI Light"/>
              </a:rPr>
              <a:t>The Garage India Internship Projects </a:t>
            </a:r>
            <a:endParaRPr lang="en-IN" dirty="0">
              <a:solidFill>
                <a:srgbClr val="FF0000"/>
              </a:solidFill>
              <a:latin typeface="Segoe UI Light"/>
              <a:cs typeface="Segoe UI Light"/>
            </a:endParaRPr>
          </a:p>
        </p:txBody>
      </p:sp>
      <p:sp>
        <p:nvSpPr>
          <p:cNvPr id="10" name="Content Placeholder 1"/>
          <p:cNvSpPr>
            <a:spLocks noGrp="1"/>
          </p:cNvSpPr>
          <p:nvPr>
            <p:ph sz="half" idx="2"/>
          </p:nvPr>
        </p:nvSpPr>
        <p:spPr>
          <a:xfrm>
            <a:off x="4109124" y="1371600"/>
            <a:ext cx="3809925" cy="788795"/>
          </a:xfrm>
        </p:spPr>
        <p:txBody>
          <a:bodyPr>
            <a:normAutofit/>
          </a:bodyPr>
          <a:lstStyle/>
          <a:p>
            <a:pPr marL="0" indent="0" algn="ctr">
              <a:buNone/>
            </a:pPr>
            <a:r>
              <a:rPr lang="en-US" sz="1800" dirty="0"/>
              <a:t>Operational Evolution and Sustainability Based on Megatrends</a:t>
            </a:r>
            <a:endParaRPr lang="fr-FR" sz="1800" dirty="0"/>
          </a:p>
        </p:txBody>
      </p:sp>
      <p:sp>
        <p:nvSpPr>
          <p:cNvPr id="11" name="Content Placeholder 1"/>
          <p:cNvSpPr>
            <a:spLocks noGrp="1"/>
          </p:cNvSpPr>
          <p:nvPr>
            <p:ph sz="half" idx="2"/>
          </p:nvPr>
        </p:nvSpPr>
        <p:spPr>
          <a:xfrm>
            <a:off x="354389" y="4165872"/>
            <a:ext cx="3629781" cy="1133915"/>
          </a:xfrm>
        </p:spPr>
        <p:txBody>
          <a:bodyPr>
            <a:normAutofit lnSpcReduction="10000"/>
          </a:bodyPr>
          <a:lstStyle/>
          <a:p>
            <a:pPr marL="0" indent="0" algn="ctr">
              <a:buNone/>
            </a:pPr>
            <a:r>
              <a:rPr lang="en-US" sz="1800" dirty="0"/>
              <a:t>Excel powered platform for making customized Cashflow Management Apps for mobile first Small Business customers</a:t>
            </a:r>
            <a:endParaRPr lang="en-IN" sz="1200" dirty="0"/>
          </a:p>
        </p:txBody>
      </p:sp>
      <p:sp>
        <p:nvSpPr>
          <p:cNvPr id="12" name="Content Placeholder 1"/>
          <p:cNvSpPr>
            <a:spLocks noGrp="1"/>
          </p:cNvSpPr>
          <p:nvPr>
            <p:ph sz="half" idx="2"/>
          </p:nvPr>
        </p:nvSpPr>
        <p:spPr>
          <a:xfrm>
            <a:off x="379511" y="2800139"/>
            <a:ext cx="3283113" cy="788795"/>
          </a:xfrm>
        </p:spPr>
        <p:txBody>
          <a:bodyPr>
            <a:normAutofit/>
          </a:bodyPr>
          <a:lstStyle/>
          <a:p>
            <a:pPr marL="0" indent="0" algn="ctr">
              <a:buNone/>
            </a:pPr>
            <a:r>
              <a:rPr lang="en-US" sz="1800" dirty="0"/>
              <a:t>Organization News in Teams</a:t>
            </a:r>
            <a:endParaRPr lang="en-IN" sz="1200" dirty="0"/>
          </a:p>
        </p:txBody>
      </p:sp>
      <p:sp>
        <p:nvSpPr>
          <p:cNvPr id="13" name="Content Placeholder 1"/>
          <p:cNvSpPr>
            <a:spLocks noGrp="1"/>
          </p:cNvSpPr>
          <p:nvPr>
            <p:ph sz="half" idx="2"/>
          </p:nvPr>
        </p:nvSpPr>
        <p:spPr>
          <a:xfrm>
            <a:off x="4109123" y="2800138"/>
            <a:ext cx="3283113" cy="788795"/>
          </a:xfrm>
        </p:spPr>
        <p:txBody>
          <a:bodyPr>
            <a:normAutofit/>
          </a:bodyPr>
          <a:lstStyle/>
          <a:p>
            <a:pPr marL="0" indent="0" algn="ctr">
              <a:buNone/>
            </a:pPr>
            <a:r>
              <a:rPr lang="en-IN" sz="1800" dirty="0"/>
              <a:t>PDF Reflow</a:t>
            </a:r>
            <a:endParaRPr lang="en-IN" sz="1200" dirty="0"/>
          </a:p>
        </p:txBody>
      </p:sp>
      <p:sp>
        <p:nvSpPr>
          <p:cNvPr id="14" name="Content Placeholder 1"/>
          <p:cNvSpPr>
            <a:spLocks noGrp="1"/>
          </p:cNvSpPr>
          <p:nvPr>
            <p:ph sz="half" idx="2"/>
          </p:nvPr>
        </p:nvSpPr>
        <p:spPr>
          <a:xfrm>
            <a:off x="8130139" y="2800138"/>
            <a:ext cx="3283113" cy="788795"/>
          </a:xfrm>
        </p:spPr>
        <p:txBody>
          <a:bodyPr>
            <a:normAutofit/>
          </a:bodyPr>
          <a:lstStyle/>
          <a:p>
            <a:pPr marL="0" indent="0" algn="ctr">
              <a:buNone/>
            </a:pPr>
            <a:r>
              <a:rPr lang="en-US" sz="1800" dirty="0"/>
              <a:t>Teams for EDU - differentiated experience</a:t>
            </a:r>
            <a:endParaRPr lang="en-IN" sz="1200" dirty="0"/>
          </a:p>
        </p:txBody>
      </p:sp>
      <p:sp>
        <p:nvSpPr>
          <p:cNvPr id="15" name="Content Placeholder 1"/>
          <p:cNvSpPr>
            <a:spLocks noGrp="1"/>
          </p:cNvSpPr>
          <p:nvPr>
            <p:ph sz="half" idx="2"/>
          </p:nvPr>
        </p:nvSpPr>
        <p:spPr>
          <a:xfrm>
            <a:off x="7996336" y="1392172"/>
            <a:ext cx="3694922" cy="1063487"/>
          </a:xfrm>
        </p:spPr>
        <p:txBody>
          <a:bodyPr>
            <a:normAutofit fontScale="92500" lnSpcReduction="10000"/>
          </a:bodyPr>
          <a:lstStyle/>
          <a:p>
            <a:pPr marL="0" indent="0" algn="ctr">
              <a:buNone/>
            </a:pPr>
            <a:r>
              <a:rPr lang="en-US" sz="1800" dirty="0"/>
              <a:t>Media sharing in Microsoft Teams mobile app: Best-in class video and image sharing platform for modern users.</a:t>
            </a:r>
            <a:endParaRPr lang="en-IN" sz="1200" dirty="0"/>
          </a:p>
        </p:txBody>
      </p:sp>
      <p:sp>
        <p:nvSpPr>
          <p:cNvPr id="16" name="Content Placeholder 1"/>
          <p:cNvSpPr>
            <a:spLocks noGrp="1"/>
          </p:cNvSpPr>
          <p:nvPr>
            <p:ph sz="half" idx="2"/>
          </p:nvPr>
        </p:nvSpPr>
        <p:spPr>
          <a:xfrm>
            <a:off x="4174438" y="4228677"/>
            <a:ext cx="3283113" cy="788795"/>
          </a:xfrm>
        </p:spPr>
        <p:txBody>
          <a:bodyPr>
            <a:normAutofit/>
          </a:bodyPr>
          <a:lstStyle/>
          <a:p>
            <a:pPr marL="0" indent="0" algn="ctr">
              <a:buNone/>
            </a:pPr>
            <a:r>
              <a:rPr lang="en-IN" sz="1800" dirty="0"/>
              <a:t>Skill based LU</a:t>
            </a:r>
          </a:p>
        </p:txBody>
      </p:sp>
      <p:sp>
        <p:nvSpPr>
          <p:cNvPr id="17" name="Content Placeholder 1"/>
          <p:cNvSpPr>
            <a:spLocks noGrp="1"/>
          </p:cNvSpPr>
          <p:nvPr>
            <p:ph sz="half" idx="2"/>
          </p:nvPr>
        </p:nvSpPr>
        <p:spPr>
          <a:xfrm>
            <a:off x="8130138" y="4228678"/>
            <a:ext cx="3561120" cy="1071110"/>
          </a:xfrm>
        </p:spPr>
        <p:txBody>
          <a:bodyPr>
            <a:normAutofit fontScale="92500" lnSpcReduction="10000"/>
          </a:bodyPr>
          <a:lstStyle/>
          <a:p>
            <a:pPr marL="0" indent="0" algn="ctr">
              <a:buNone/>
            </a:pPr>
            <a:r>
              <a:rPr lang="en-US" sz="1800" dirty="0"/>
              <a:t>Multi-Platform User Interface for Mixed and Virtual Reality App to Visualize and Simulate Quantum Computing</a:t>
            </a:r>
            <a:endParaRPr lang="en-IN" sz="1200" dirty="0"/>
          </a:p>
        </p:txBody>
      </p:sp>
      <p:sp>
        <p:nvSpPr>
          <p:cNvPr id="18" name="Content Placeholder 1"/>
          <p:cNvSpPr>
            <a:spLocks noGrp="1"/>
          </p:cNvSpPr>
          <p:nvPr>
            <p:ph sz="half" idx="2"/>
          </p:nvPr>
        </p:nvSpPr>
        <p:spPr>
          <a:xfrm>
            <a:off x="4174437" y="5657215"/>
            <a:ext cx="3283113" cy="788795"/>
          </a:xfrm>
        </p:spPr>
        <p:txBody>
          <a:bodyPr>
            <a:normAutofit/>
          </a:bodyPr>
          <a:lstStyle/>
          <a:p>
            <a:pPr marL="0" indent="0" algn="ctr">
              <a:buNone/>
            </a:pPr>
            <a:r>
              <a:rPr lang="en-US" sz="1800" dirty="0"/>
              <a:t>Outlook on Jio Phone</a:t>
            </a:r>
          </a:p>
        </p:txBody>
      </p:sp>
    </p:spTree>
    <p:extLst>
      <p:ext uri="{BB962C8B-B14F-4D97-AF65-F5344CB8AC3E}">
        <p14:creationId xmlns:p14="http://schemas.microsoft.com/office/powerpoint/2010/main" val="23735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How do we do this?</a:t>
            </a:r>
          </a:p>
        </p:txBody>
      </p:sp>
      <p:sp>
        <p:nvSpPr>
          <p:cNvPr id="4" name="Title 3"/>
          <p:cNvSpPr>
            <a:spLocks noGrp="1"/>
          </p:cNvSpPr>
          <p:nvPr>
            <p:ph type="title"/>
          </p:nvPr>
        </p:nvSpPr>
        <p:spPr/>
        <p:txBody>
          <a:bodyPr>
            <a:normAutofit/>
          </a:bodyPr>
          <a:lstStyle/>
          <a:p>
            <a:pPr algn="ctr"/>
            <a:r>
              <a:rPr lang="en-IN" dirty="0"/>
              <a:t>The Garage India Internship Projects Projects</a:t>
            </a:r>
          </a:p>
        </p:txBody>
      </p:sp>
    </p:spTree>
    <p:extLst>
      <p:ext uri="{BB962C8B-B14F-4D97-AF65-F5344CB8AC3E}">
        <p14:creationId xmlns:p14="http://schemas.microsoft.com/office/powerpoint/2010/main" val="108994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a:xfrm>
            <a:off x="379514" y="1099468"/>
            <a:ext cx="3373546" cy="5290388"/>
          </a:xfrm>
        </p:spPr>
        <p:txBody>
          <a:bodyPr/>
          <a:lstStyle/>
          <a:p>
            <a:pPr marL="0" indent="0">
              <a:buNone/>
            </a:pPr>
            <a:r>
              <a:rPr lang="en-IN" sz="2800" dirty="0"/>
              <a:t>Day 1</a:t>
            </a:r>
            <a:r>
              <a:rPr lang="en-IN" sz="1800" dirty="0"/>
              <a:t> – Start 10:00</a:t>
            </a:r>
            <a:endParaRPr lang="en-IN" sz="2800" dirty="0"/>
          </a:p>
          <a:p>
            <a:r>
              <a:rPr lang="en-IN" sz="1400" dirty="0"/>
              <a:t>Agile/Git</a:t>
            </a:r>
          </a:p>
          <a:p>
            <a:r>
              <a:rPr lang="en-IN" sz="1400" dirty="0" err="1"/>
              <a:t>.Net</a:t>
            </a:r>
            <a:r>
              <a:rPr lang="en-IN" sz="1400" dirty="0"/>
              <a:t> /C# Sample hands on</a:t>
            </a:r>
          </a:p>
          <a:p>
            <a:r>
              <a:rPr lang="en-IN" sz="1400" b="1" dirty="0"/>
              <a:t>Lunch (13:00 – 14:00)</a:t>
            </a:r>
          </a:p>
          <a:p>
            <a:r>
              <a:rPr lang="en-IN" sz="1400" dirty="0"/>
              <a:t>Web API, Sample</a:t>
            </a:r>
          </a:p>
          <a:p>
            <a:r>
              <a:rPr lang="en-IN" sz="1400" dirty="0"/>
              <a:t>Azure Fundamentals</a:t>
            </a:r>
          </a:p>
          <a:p>
            <a:r>
              <a:rPr lang="en-IN" sz="1400" dirty="0"/>
              <a:t>Node, Express, Mongo</a:t>
            </a:r>
          </a:p>
          <a:p>
            <a:r>
              <a:rPr lang="en-IN" sz="1400" b="1" dirty="0"/>
              <a:t>Day end (17:00)</a:t>
            </a:r>
          </a:p>
        </p:txBody>
      </p:sp>
      <p:sp>
        <p:nvSpPr>
          <p:cNvPr id="4" name="Content Placeholder 2"/>
          <p:cNvSpPr txBox="1">
            <a:spLocks/>
          </p:cNvSpPr>
          <p:nvPr/>
        </p:nvSpPr>
        <p:spPr>
          <a:xfrm>
            <a:off x="4258499"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2 </a:t>
            </a:r>
            <a:r>
              <a:rPr lang="en-IN" sz="1800" dirty="0"/>
              <a:t>– Start 10:00</a:t>
            </a:r>
          </a:p>
          <a:p>
            <a:r>
              <a:rPr lang="en-IN" sz="1400" dirty="0"/>
              <a:t>Android Programming</a:t>
            </a:r>
          </a:p>
          <a:p>
            <a:r>
              <a:rPr lang="en-IN" sz="1400" dirty="0"/>
              <a:t>React JS</a:t>
            </a:r>
          </a:p>
          <a:p>
            <a:r>
              <a:rPr lang="en-IN" sz="1400" dirty="0"/>
              <a:t>Quantum Basics</a:t>
            </a:r>
          </a:p>
          <a:p>
            <a:r>
              <a:rPr lang="en-IN" sz="1400" b="1" dirty="0"/>
              <a:t>Lunch (13:00 – 14:00)</a:t>
            </a:r>
          </a:p>
          <a:p>
            <a:r>
              <a:rPr lang="en-IN" sz="1400" dirty="0"/>
              <a:t>Microsoft SQL Server</a:t>
            </a:r>
          </a:p>
          <a:p>
            <a:r>
              <a:rPr lang="en-IN" sz="1400" dirty="0"/>
              <a:t>Azure Data factory</a:t>
            </a:r>
          </a:p>
          <a:p>
            <a:r>
              <a:rPr lang="en-IN" sz="1400" dirty="0"/>
              <a:t>Azure Data Lake</a:t>
            </a:r>
          </a:p>
          <a:p>
            <a:r>
              <a:rPr lang="en-IN" sz="1400" dirty="0"/>
              <a:t>Azure Databricks</a:t>
            </a:r>
          </a:p>
          <a:p>
            <a:r>
              <a:rPr lang="en-IN" sz="1400" b="1" dirty="0"/>
              <a:t>Day end (17:30)</a:t>
            </a:r>
          </a:p>
        </p:txBody>
      </p:sp>
      <p:sp>
        <p:nvSpPr>
          <p:cNvPr id="5" name="Content Placeholder 2"/>
          <p:cNvSpPr txBox="1">
            <a:spLocks/>
          </p:cNvSpPr>
          <p:nvPr/>
        </p:nvSpPr>
        <p:spPr>
          <a:xfrm>
            <a:off x="8333941"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3</a:t>
            </a:r>
            <a:r>
              <a:rPr lang="en-IN" sz="1400" dirty="0"/>
              <a:t> </a:t>
            </a:r>
            <a:r>
              <a:rPr lang="en-IN" sz="1800" dirty="0"/>
              <a:t>– Start 10:00</a:t>
            </a:r>
          </a:p>
          <a:p>
            <a:r>
              <a:rPr lang="en-IN" sz="1400" dirty="0"/>
              <a:t>React Native</a:t>
            </a:r>
          </a:p>
          <a:p>
            <a:r>
              <a:rPr lang="en-IN" sz="1400" dirty="0"/>
              <a:t>Power BI</a:t>
            </a:r>
          </a:p>
          <a:p>
            <a:r>
              <a:rPr lang="en-IN" sz="1400" dirty="0"/>
              <a:t>Basic ML and DL</a:t>
            </a:r>
          </a:p>
          <a:p>
            <a:r>
              <a:rPr lang="en-IN" sz="1400" b="1" dirty="0"/>
              <a:t>Lunch (12:30 – 14:00)</a:t>
            </a:r>
          </a:p>
          <a:p>
            <a:r>
              <a:rPr lang="en-IN" sz="1400" dirty="0"/>
              <a:t>Time series, LSTM, ARIMA</a:t>
            </a:r>
          </a:p>
          <a:p>
            <a:r>
              <a:rPr lang="en-IN" sz="1400" dirty="0"/>
              <a:t>Quantum - Advanced</a:t>
            </a:r>
          </a:p>
          <a:p>
            <a:r>
              <a:rPr lang="en-IN" sz="1400" b="1" dirty="0"/>
              <a:t>Day end (16:00)</a:t>
            </a:r>
          </a:p>
          <a:p>
            <a:pPr marL="0" indent="0">
              <a:buFont typeface="Arial" pitchFamily="34" charset="0"/>
              <a:buNone/>
            </a:pPr>
            <a:endParaRPr lang="en-IN" sz="1400" dirty="0"/>
          </a:p>
        </p:txBody>
      </p:sp>
    </p:spTree>
    <p:extLst>
      <p:ext uri="{BB962C8B-B14F-4D97-AF65-F5344CB8AC3E}">
        <p14:creationId xmlns:p14="http://schemas.microsoft.com/office/powerpoint/2010/main" val="356071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Lets get you started…</a:t>
            </a:r>
          </a:p>
        </p:txBody>
      </p:sp>
      <p:sp>
        <p:nvSpPr>
          <p:cNvPr id="4" name="Title 3"/>
          <p:cNvSpPr>
            <a:spLocks noGrp="1"/>
          </p:cNvSpPr>
          <p:nvPr>
            <p:ph type="title"/>
          </p:nvPr>
        </p:nvSpPr>
        <p:spPr/>
        <p:txBody>
          <a:bodyPr/>
          <a:lstStyle/>
          <a:p>
            <a:pPr algn="ctr"/>
            <a:r>
              <a:rPr lang="en-IN" dirty="0"/>
              <a:t>The Garage India Internship Projects Projects</a:t>
            </a:r>
          </a:p>
        </p:txBody>
      </p:sp>
    </p:spTree>
    <p:extLst>
      <p:ext uri="{BB962C8B-B14F-4D97-AF65-F5344CB8AC3E}">
        <p14:creationId xmlns:p14="http://schemas.microsoft.com/office/powerpoint/2010/main" val="2587028721"/>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DC54E8FA166940A7080F84F8CB43C0" ma:contentTypeVersion="5" ma:contentTypeDescription="Create a new document." ma:contentTypeScope="" ma:versionID="cf59c618f8906941c836d93f4042696d">
  <xsd:schema xmlns:xsd="http://www.w3.org/2001/XMLSchema" xmlns:xs="http://www.w3.org/2001/XMLSchema" xmlns:p="http://schemas.microsoft.com/office/2006/metadata/properties" xmlns:ns2="49f23ff1-7de2-4e77-8ccc-6638caaacb57" targetNamespace="http://schemas.microsoft.com/office/2006/metadata/properties" ma:root="true" ma:fieldsID="2f21f176a9e5873be5e0250de8bfe910" ns2:_="">
    <xsd:import namespace="49f23ff1-7de2-4e77-8ccc-6638caaacb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23ff1-7de2-4e77-8ccc-6638caaacb5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9981D766-8238-4C46-BFD3-328D25F01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f23ff1-7de2-4e77-8ccc-6638caaacb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49f23ff1-7de2-4e77-8ccc-6638caaacb57"/>
    <ds:schemaRef ds:uri="http://purl.org/dc/te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5687</TotalTime>
  <Words>294</Words>
  <Application>Microsoft Office PowerPoint</Application>
  <PresentationFormat>Widescreen</PresentationFormat>
  <Paragraphs>53</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PowerPoint Presentation</vt:lpstr>
      <vt:lpstr>Introduction</vt:lpstr>
      <vt:lpstr>The Garage India Internship Projects </vt:lpstr>
      <vt:lpstr>The Garage India Internship Projects Projects</vt:lpstr>
      <vt:lpstr>Agenda</vt:lpstr>
      <vt:lpstr>The Garage India Internship Projects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Sai Teja</cp:lastModifiedBy>
  <cp:revision>158</cp:revision>
  <dcterms:created xsi:type="dcterms:W3CDTF">2013-10-14T21:08:33Z</dcterms:created>
  <dcterms:modified xsi:type="dcterms:W3CDTF">2020-05-18T16:27:35Z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0x01010011DC54E8FA166940A7080F84F8CB43C0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v-trimad@microsoft.com</vt:lpwstr>
  </property>
  <property fmtid="{D5CDD505-2E9C-101B-9397-08002B2CF9AE}" pid="9" name="MSIP_Label_f42aa342-8706-4288-bd11-ebb85995028c_SetDate">
    <vt:lpwstr>2019-05-16T17:50:38.1496110Z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0ea6bc57-463c-49b4-aab4-3ea671b94d2a</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