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9" r:id="rId5"/>
    <p:sldId id="273" r:id="rId6"/>
    <p:sldId id="259" r:id="rId7"/>
    <p:sldId id="258" r:id="rId8"/>
    <p:sldId id="260" r:id="rId9"/>
    <p:sldId id="262" r:id="rId10"/>
    <p:sldId id="274" r:id="rId11"/>
    <p:sldId id="275" r:id="rId12"/>
    <p:sldId id="261" r:id="rId13"/>
    <p:sldId id="276" r:id="rId14"/>
    <p:sldId id="277" r:id="rId15"/>
    <p:sldId id="263" r:id="rId16"/>
  </p:sldIdLst>
  <p:sldSz cx="9144000" cy="5715000" type="screen16x1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5730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981200" cy="4876271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866"/>
            <a:ext cx="58674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94907"/>
            <a:ext cx="4322136" cy="482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55127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805028" y="1137273"/>
            <a:ext cx="34290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556000"/>
            <a:ext cx="320040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538803"/>
            <a:ext cx="2090737" cy="2176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556000"/>
            <a:ext cx="16002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143000"/>
            <a:ext cx="3200400" cy="241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460500"/>
            <a:ext cx="3200400" cy="2095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556000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556000"/>
            <a:ext cx="5334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032000"/>
            <a:ext cx="56388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778000"/>
            <a:ext cx="5638800" cy="1778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556000"/>
            <a:ext cx="13716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126393"/>
            <a:ext cx="5718048" cy="814572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335221"/>
            <a:ext cx="850392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426720"/>
            <a:ext cx="8156448" cy="64770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67064"/>
            <a:ext cx="36576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762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35221"/>
            <a:ext cx="886708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426720"/>
            <a:ext cx="7772400" cy="7620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125"/>
            <a:ext cx="4040188" cy="533135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08125"/>
            <a:ext cx="4041775" cy="533135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49198"/>
            <a:ext cx="4040188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49198"/>
            <a:ext cx="4041775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567064"/>
            <a:ext cx="45720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67064"/>
            <a:ext cx="36576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7542"/>
            <a:ext cx="8229600" cy="968375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195917"/>
            <a:ext cx="2514600" cy="3810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95917"/>
            <a:ext cx="54864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56503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570857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25645" y="1005295"/>
            <a:ext cx="110636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67710"/>
            <a:ext cx="6858000" cy="584791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578151"/>
            <a:ext cx="8778240" cy="413345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958453"/>
            <a:ext cx="6858000" cy="5715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78045" y="1132295"/>
            <a:ext cx="110636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1152" y="1218264"/>
            <a:ext cx="110636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6250"/>
            <a:ext cx="2133600" cy="304271"/>
          </a:xfrm>
        </p:spPr>
        <p:txBody>
          <a:bodyPr/>
          <a:lstStyle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50"/>
            <a:ext cx="5562600" cy="304271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6250"/>
            <a:ext cx="457200" cy="304271"/>
          </a:xfrm>
        </p:spPr>
        <p:txBody>
          <a:bodyPr/>
          <a:lstStyle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86300"/>
            <a:ext cx="77724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5347230"/>
            <a:ext cx="21336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DCD2D8D-0F25-43A2-A612-8E97AEE0B9F9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347230"/>
            <a:ext cx="556260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5347230"/>
            <a:ext cx="4572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72511F-A1B5-4607-944E-68598840D6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152" y="4843636"/>
            <a:ext cx="4017640" cy="750168"/>
          </a:xfrm>
        </p:spPr>
        <p:txBody>
          <a:bodyPr/>
          <a:lstStyle/>
          <a:p>
            <a:r>
              <a:rPr lang="en-IN" sz="2000" b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 Satish </a:t>
            </a:r>
            <a:r>
              <a:rPr lang="en-IN" sz="2000" b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Kumar </a:t>
            </a:r>
            <a:r>
              <a:rPr lang="en-IN" sz="2000" b="0" cap="none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Tamada</a:t>
            </a:r>
            <a:endParaRPr lang="en-IN" sz="2000" b="0" cap="none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7340"/>
            <a:ext cx="8352928" cy="1656184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rial" pitchFamily="34" charset="0"/>
                <a:cs typeface="Arial" pitchFamily="34" charset="0"/>
              </a:rPr>
              <a:t>Basic Introduction to React 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Native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0"/>
            <a:ext cx="7772400" cy="625252"/>
          </a:xfrm>
        </p:spPr>
        <p:txBody>
          <a:bodyPr/>
          <a:lstStyle/>
          <a:p>
            <a:pPr algn="ctr"/>
            <a:r>
              <a:rPr lang="en-IN" sz="3200" dirty="0" smtClean="0"/>
              <a:t>Components used in the Sample Project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97259"/>
            <a:ext cx="2304256" cy="46853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2079347"/>
            <a:ext cx="20882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Image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Style Sheet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Flat List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3848" y="481236"/>
            <a:ext cx="3178696" cy="481236"/>
          </a:xfrm>
        </p:spPr>
        <p:txBody>
          <a:bodyPr/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1. View Component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459"/>
            <a:ext cx="2304256" cy="468532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03848" y="925473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View is a container that supports layout with 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flexbox, Style,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some touch handling,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and accessibility 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controls.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 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View Function Component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import React from "react";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import {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View}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from "react-native";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const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ViewExample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() =&gt; {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return (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&lt;View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style={{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flexDirection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: "row",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  height: 100,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  padding: 20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}}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&gt;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&lt;View style={{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backgroundColor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: "blue", flex: 0.3 }} /&gt;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    &lt;View style={{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backgroundColor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: "red", flex: 0.5 }} /&gt;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View&gt;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 );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export default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ViewExample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;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755576" y="0"/>
            <a:ext cx="7772400" cy="62525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 used in the Sample Project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47864" y="1129308"/>
            <a:ext cx="4680520" cy="1584176"/>
          </a:xfrm>
        </p:spPr>
        <p:txBody>
          <a:bodyPr>
            <a:no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2. Text Component</a:t>
            </a: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A React component for displaying text. Text supports nesting, styling, and touch handling.</a:t>
            </a:r>
          </a:p>
          <a:p>
            <a:pPr fontAlgn="base"/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Basic syntax: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&lt;Text &gt;Hello world&lt;/Text&gt;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459"/>
            <a:ext cx="2304256" cy="4685321"/>
          </a:xfrm>
          <a:prstGeom prst="rect">
            <a:avLst/>
          </a:prstGeom>
          <a:noFill/>
        </p:spPr>
      </p:pic>
      <p:sp>
        <p:nvSpPr>
          <p:cNvPr id="9" name="Subtitle 3"/>
          <p:cNvSpPr txBox="1">
            <a:spLocks/>
          </p:cNvSpPr>
          <p:nvPr/>
        </p:nvSpPr>
        <p:spPr>
          <a:xfrm>
            <a:off x="3347864" y="2857500"/>
            <a:ext cx="5472608" cy="2088232"/>
          </a:xfrm>
          <a:prstGeom prst="rect">
            <a:avLst/>
          </a:prstGeom>
        </p:spPr>
        <p:txBody>
          <a:bodyPr vert="horz" lIns="100584" tIns="45720" anchor="b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Image Component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A React component for displaying different types of images, including network images, static resources, temporary local images, and images from local disk, such as the camera roll.</a:t>
            </a:r>
          </a:p>
          <a:p>
            <a:pPr fontAlgn="base"/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Loading static Image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&lt;Image source={require('../assets/images/logo.png')} /&gt;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Loading Network Image</a:t>
            </a: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&lt;Image source={{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uri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: 'https://reactnative.dev/img/tiny_logo.png', }} /&gt;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755576" y="0"/>
            <a:ext cx="7772400" cy="62525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Components used in the Sample Project 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(3)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459"/>
            <a:ext cx="2304256" cy="4685321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37520" y="769268"/>
            <a:ext cx="5194920" cy="4032448"/>
          </a:xfrm>
        </p:spPr>
        <p:txBody>
          <a:bodyPr>
            <a:no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4. Flat list</a:t>
            </a:r>
          </a:p>
          <a:p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performant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 interface for rendering basic, flat lists, supporting the most handy 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features like: </a:t>
            </a:r>
          </a:p>
          <a:p>
            <a:pPr fontAlgn="base"/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buFont typeface="+mj-lt"/>
              <a:buAutoNum type="arabicPeriod"/>
            </a:pPr>
            <a:r>
              <a:rPr lang="en-IN" sz="1200" dirty="0" smtClean="0">
                <a:latin typeface="Arial" pitchFamily="34" charset="0"/>
                <a:cs typeface="Arial" pitchFamily="34" charset="0"/>
              </a:rPr>
              <a:t>Fully cross-platform.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IN" sz="1200" dirty="0" smtClean="0">
                <a:latin typeface="Arial" pitchFamily="34" charset="0"/>
                <a:cs typeface="Arial" pitchFamily="34" charset="0"/>
              </a:rPr>
              <a:t>Optional horizontal mode.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IN" sz="1200" dirty="0" smtClean="0">
                <a:latin typeface="Arial" pitchFamily="34" charset="0"/>
                <a:cs typeface="Arial" pitchFamily="34" charset="0"/>
              </a:rPr>
              <a:t>Configurable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viewability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callbacks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IN" sz="1200" dirty="0" smtClean="0">
                <a:latin typeface="Arial" pitchFamily="34" charset="0"/>
                <a:cs typeface="Arial" pitchFamily="34" charset="0"/>
              </a:rPr>
              <a:t>Header support.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IN" sz="1200" dirty="0" smtClean="0">
                <a:latin typeface="Arial" pitchFamily="34" charset="0"/>
                <a:cs typeface="Arial" pitchFamily="34" charset="0"/>
              </a:rPr>
              <a:t>Footer support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6.  Separator support.</a:t>
            </a: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7.  Pull to Refresh.</a:t>
            </a: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8.  Scroll loading.</a:t>
            </a: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9. 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ScrollToIndex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 support.</a:t>
            </a:r>
          </a:p>
          <a:p>
            <a:pPr fontAlgn="base"/>
            <a:r>
              <a:rPr lang="en-IN" sz="1200" dirty="0" smtClean="0">
                <a:latin typeface="Arial" pitchFamily="34" charset="0"/>
                <a:cs typeface="Arial" pitchFamily="34" charset="0"/>
              </a:rPr>
              <a:t>10. Multiple column support</a:t>
            </a:r>
            <a:endParaRPr lang="en-IN" sz="1200" dirty="0" smtClean="0"/>
          </a:p>
          <a:p>
            <a:pPr marL="228600" indent="-228600" fontAlgn="base">
              <a:buFont typeface="+mj-lt"/>
              <a:buAutoNum type="arabicPeriod"/>
            </a:pP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keyExtractor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={(item, index) =&gt; item.id}                data={PRODUCTS}               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numColumns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={2}               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renderItem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renderGridItem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}                style={{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backgroundColor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200" dirty="0" err="1" smtClean="0">
                <a:latin typeface="Arial" pitchFamily="34" charset="0"/>
                <a:cs typeface="Arial" pitchFamily="34" charset="0"/>
              </a:rPr>
              <a:t>Colors.headerColor</a:t>
            </a:r>
            <a:r>
              <a:rPr lang="en-IN" sz="1200" dirty="0" smtClean="0">
                <a:latin typeface="Arial" pitchFamily="34" charset="0"/>
                <a:cs typeface="Arial" pitchFamily="34" charset="0"/>
              </a:rPr>
              <a:t> }} /&gt;</a:t>
            </a:r>
            <a:endParaRPr lang="en-IN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755576" y="-94828"/>
            <a:ext cx="7772400" cy="62525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Components used in the Sample Project 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459"/>
            <a:ext cx="2304256" cy="468532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419872" y="541913"/>
            <a:ext cx="547260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5. Style Sheets</a:t>
            </a:r>
            <a:r>
              <a:rPr lang="en-IN" sz="11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 is an abstraction similar to CSS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StyleSheets</a:t>
            </a:r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import React from "react";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import {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, Text, View } from "react-native";</a:t>
            </a:r>
          </a:p>
          <a:p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export default App = () =&gt; (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&lt;View style={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styles.container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}&gt;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&lt;Text style={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styles.title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}&gt;React Native&lt;/Text&gt;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&lt;/View&gt;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const styles =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StyleSheet.create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({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container: {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flex: 1,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padding: 24,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backgroundColor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"#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eaeaea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},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title: {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marginTop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16,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paddingVertical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8,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borderWidth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4,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borderColor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"#20232a",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borderRadius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6,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backgroundColor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"#61dafb",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"#20232a",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textAlign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center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fontSize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30,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fontWeight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: "bold"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});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755576" y="-72008"/>
            <a:ext cx="7772400" cy="62525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Components used in the Sample Project 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(5)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1633364"/>
            <a:ext cx="3528392" cy="12573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9188"/>
            <a:ext cx="8676456" cy="720080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>
                <a:latin typeface="Arial" pitchFamily="34" charset="0"/>
                <a:cs typeface="Arial" pitchFamily="34" charset="0"/>
              </a:rPr>
              <a:t>Introduction to React Native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544" y="1088072"/>
            <a:ext cx="8568952" cy="3785652"/>
            <a:chOff x="467544" y="769268"/>
            <a:chExt cx="8568952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769268"/>
              <a:ext cx="835292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Released in 2015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Built using react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Build cross platform applications using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Javascripts</a:t>
              </a:r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Targets not only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iOS</a:t>
              </a: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&amp; Android, but also Apple TV, VR, AR, Windows and Desktop</a:t>
              </a:r>
            </a:p>
            <a:p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endParaRPr lang="en-IN" sz="1600" u="sng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IN" sz="1600" u="sng" dirty="0" smtClean="0">
                  <a:latin typeface="Arial" pitchFamily="34" charset="0"/>
                  <a:cs typeface="Arial" pitchFamily="34" charset="0"/>
                </a:rPr>
                <a:t>React Native Users:</a:t>
              </a:r>
            </a:p>
            <a:p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Facebook</a:t>
              </a: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					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Adidas						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Airbnb</a:t>
              </a: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						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Bloomberg				</a:t>
              </a:r>
            </a:p>
            <a:p>
              <a:endParaRPr lang="en-IN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920" y="3217540"/>
              <a:ext cx="23762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Tesla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Baidu</a:t>
              </a:r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Walmart</a:t>
              </a:r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Wix</a:t>
              </a:r>
              <a:endParaRPr lang="en-IN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3220442"/>
              <a:ext cx="23762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1600" dirty="0" err="1" smtClean="0">
                  <a:latin typeface="Arial" pitchFamily="34" charset="0"/>
                  <a:cs typeface="Arial" pitchFamily="34" charset="0"/>
                </a:rPr>
                <a:t>Instagram</a:t>
              </a:r>
              <a:endParaRPr lang="en-IN" sz="16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Discord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Skype</a:t>
              </a:r>
            </a:p>
            <a:p>
              <a:pPr>
                <a:buFont typeface="Wingdings" pitchFamily="2" charset="2"/>
                <a:buChar char="ü"/>
              </a:pPr>
              <a:r>
                <a:rPr lang="en-IN" sz="1600" dirty="0" smtClean="0">
                  <a:latin typeface="Arial" pitchFamily="34" charset="0"/>
                  <a:cs typeface="Arial" pitchFamily="34" charset="0"/>
                </a:rPr>
                <a:t> JD.com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196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>
                <a:latin typeface="Arial" pitchFamily="34" charset="0"/>
                <a:cs typeface="Arial" pitchFamily="34" charset="0"/>
              </a:rPr>
              <a:t>Software Requirements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7878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Development OS: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u="sng" dirty="0" err="1" smtClean="0">
                <a:latin typeface="Arial" pitchFamily="34" charset="0"/>
                <a:cs typeface="Arial" pitchFamily="34" charset="0"/>
              </a:rPr>
              <a:t>macOS</a:t>
            </a:r>
            <a:endParaRPr lang="en-IN" sz="1600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328954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Target OS: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iOS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Xcode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3289548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Target OS: Android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JDK and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Android Studio.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561356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Common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Softwares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needed for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&amp; Android: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Node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Watchman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The React Native Command Line Interface</a:t>
            </a:r>
            <a:endParaRPr lang="en-IN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289548"/>
            <a:ext cx="0" cy="1080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4400" y="121196"/>
            <a:ext cx="7772400" cy="64807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Software Requirements 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(2)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7878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Development OS: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Windows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56135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Common Software needed for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&amp; Android: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The React Native Command Line Interface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85492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Target OS: Android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Node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Python2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JDK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Android Studio.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4400" y="121196"/>
            <a:ext cx="7772400" cy="64807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Software Requirements 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(3)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7878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Development OS: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56135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Common Software needed for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&amp; Android: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The React Native Command Line Interface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85492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Target OS: Android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Node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JDK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Android Studio.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3204"/>
            <a:ext cx="7772400" cy="567308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200" b="1" dirty="0" smtClean="0"/>
              <a:t>Creating your first React Native project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843808" y="1057300"/>
            <a:ext cx="3528392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IN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npx</a:t>
            </a:r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react-native init </a:t>
            </a:r>
            <a:r>
              <a:rPr lang="en-IN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ReactExamples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2137420"/>
            <a:ext cx="3528392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IN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ReactExamples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3217540"/>
            <a:ext cx="3528392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 react-native start</a:t>
            </a:r>
            <a:endParaRPr lang="en-IN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4441676"/>
            <a:ext cx="3528392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 react-native run-android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2040" y="4441676"/>
            <a:ext cx="3528392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 react-native </a:t>
            </a:r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run-</a:t>
            </a:r>
            <a:r>
              <a:rPr lang="en-IN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iOS</a:t>
            </a:r>
            <a:endParaRPr lang="en-IN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427984" y="1705372"/>
            <a:ext cx="216024" cy="36004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427984" y="2785492"/>
            <a:ext cx="216024" cy="36004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Bent-Up Arrow 14"/>
          <p:cNvSpPr/>
          <p:nvPr/>
        </p:nvSpPr>
        <p:spPr>
          <a:xfrm rot="10800000">
            <a:off x="2339752" y="3505572"/>
            <a:ext cx="432048" cy="792088"/>
          </a:xfrm>
          <a:prstGeom prst="bentUpArrow">
            <a:avLst>
              <a:gd name="adj1" fmla="val 25000"/>
              <a:gd name="adj2" fmla="val 25000"/>
              <a:gd name="adj3" fmla="val 20823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Bent-Up Arrow 15"/>
          <p:cNvSpPr/>
          <p:nvPr/>
        </p:nvSpPr>
        <p:spPr>
          <a:xfrm rot="10800000" flipH="1">
            <a:off x="6444208" y="3505572"/>
            <a:ext cx="360040" cy="792088"/>
          </a:xfrm>
          <a:prstGeom prst="bentUpArrow">
            <a:avLst>
              <a:gd name="adj1" fmla="val 25000"/>
              <a:gd name="adj2" fmla="val 25000"/>
              <a:gd name="adj3" fmla="val 20823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1196"/>
            <a:ext cx="8075240" cy="576064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>
                <a:latin typeface="Arial" pitchFamily="34" charset="0"/>
                <a:cs typeface="Arial" pitchFamily="34" charset="0"/>
              </a:rPr>
              <a:t>Basic Project Structure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The folder structure - React Native - Building Mobile Apps with ..."/>
          <p:cNvPicPr>
            <a:picLocks noChangeAspect="1" noChangeArrowheads="1"/>
          </p:cNvPicPr>
          <p:nvPr/>
        </p:nvPicPr>
        <p:blipFill>
          <a:blip r:embed="rId2" cstate="print"/>
          <a:srcRect r="40476"/>
          <a:stretch>
            <a:fillRect/>
          </a:stretch>
        </p:blipFill>
        <p:spPr bwMode="auto">
          <a:xfrm>
            <a:off x="730289" y="769268"/>
            <a:ext cx="1825487" cy="4752000"/>
          </a:xfrm>
          <a:prstGeom prst="rect">
            <a:avLst/>
          </a:prstGeom>
          <a:noFill/>
        </p:spPr>
      </p:pic>
      <p:sp>
        <p:nvSpPr>
          <p:cNvPr id="15364" name="AutoShape 4" descr="blob:https://web.whatsapp.com/2ae43eb5-f92e-40c2-a63e-861de346f7f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6" name="AutoShape 6" descr="blob:https://web.whatsapp.com/2ae43eb5-f92e-40c2-a63e-861de346f7f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7" name="Picture 7" descr="C:\Users\Sattigadu\Downloads\WhatsApp Image 2020-05-14 at 16.25.59.jpeg"/>
          <p:cNvPicPr>
            <a:picLocks noChangeAspect="1" noChangeArrowheads="1"/>
          </p:cNvPicPr>
          <p:nvPr/>
        </p:nvPicPr>
        <p:blipFill>
          <a:blip r:embed="rId3" cstate="print"/>
          <a:srcRect l="6350" r="20626"/>
          <a:stretch>
            <a:fillRect/>
          </a:stretch>
        </p:blipFill>
        <p:spPr bwMode="auto">
          <a:xfrm>
            <a:off x="6732240" y="769804"/>
            <a:ext cx="1681090" cy="4824000"/>
          </a:xfrm>
          <a:prstGeom prst="rect">
            <a:avLst/>
          </a:prstGeom>
          <a:noFill/>
        </p:spPr>
      </p:pic>
      <p:sp>
        <p:nvSpPr>
          <p:cNvPr id="8" name="Left Arrow 7"/>
          <p:cNvSpPr/>
          <p:nvPr/>
        </p:nvSpPr>
        <p:spPr>
          <a:xfrm>
            <a:off x="2555776" y="1705372"/>
            <a:ext cx="3240000" cy="75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Basic Structure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92240" y="3217628"/>
            <a:ext cx="3240000" cy="79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Customized Structure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2544874"/>
            <a:ext cx="7772400" cy="625252"/>
          </a:xfrm>
        </p:spPr>
        <p:txBody>
          <a:bodyPr/>
          <a:lstStyle/>
          <a:p>
            <a:pPr algn="ctr"/>
            <a:r>
              <a:rPr lang="en-IN" sz="3000" dirty="0" smtClean="0">
                <a:latin typeface="Arial" pitchFamily="34" charset="0"/>
                <a:cs typeface="Arial" pitchFamily="34" charset="0"/>
              </a:rPr>
              <a:t>Sample Project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raw.githubusercontent.com/byteridge/GarageInternship2020/master/ReactNativeExample/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69268"/>
            <a:ext cx="2304256" cy="468532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228184" y="11200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Logo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9132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Title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9832" y="1417340"/>
            <a:ext cx="2304256" cy="403244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059832" y="985292"/>
            <a:ext cx="2304256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/>
          <p:cNvSpPr/>
          <p:nvPr/>
        </p:nvSpPr>
        <p:spPr>
          <a:xfrm>
            <a:off x="2411760" y="1417340"/>
            <a:ext cx="576064" cy="3960440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899592" y="322857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Body Container 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99632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Header Container 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2411760" y="985292"/>
            <a:ext cx="576064" cy="3600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4211960" y="1057300"/>
            <a:ext cx="1944216" cy="144016"/>
          </a:xfrm>
          <a:prstGeom prst="bentConnector3">
            <a:avLst>
              <a:gd name="adj1" fmla="val -298"/>
            </a:avLst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44008" y="1273324"/>
            <a:ext cx="151216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04048" y="2137420"/>
            <a:ext cx="115212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2713484"/>
            <a:ext cx="122413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4860032" y="2857500"/>
            <a:ext cx="1296144" cy="3600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8184" y="199340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Product Image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8184" y="264147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Product Title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30735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itchFamily="34" charset="0"/>
                <a:cs typeface="Arial" pitchFamily="34" charset="0"/>
              </a:rPr>
              <a:t>Product Price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Subtitle 3"/>
          <p:cNvSpPr>
            <a:spLocks noGrp="1"/>
          </p:cNvSpPr>
          <p:nvPr>
            <p:ph type="subTitle" idx="1"/>
          </p:nvPr>
        </p:nvSpPr>
        <p:spPr>
          <a:xfrm>
            <a:off x="755576" y="0"/>
            <a:ext cx="7772400" cy="625252"/>
          </a:xfrm>
        </p:spPr>
        <p:txBody>
          <a:bodyPr/>
          <a:lstStyle/>
          <a:p>
            <a:pPr algn="ctr"/>
            <a:r>
              <a:rPr lang="en-IN" sz="3200" dirty="0" smtClean="0"/>
              <a:t>Layout Structure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0152" y="4729708"/>
            <a:ext cx="298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Created demo screen to show the project’s output.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467</TotalTime>
  <Words>618</Words>
  <Application>Microsoft Office PowerPoint</Application>
  <PresentationFormat>On-screen Show (16:10)</PresentationFormat>
  <Paragraphs>174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By Satish Kumar Tamada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Sattigadu</dc:creator>
  <cp:lastModifiedBy>Sattigadu</cp:lastModifiedBy>
  <cp:revision>45</cp:revision>
  <dcterms:created xsi:type="dcterms:W3CDTF">2020-05-14T06:11:26Z</dcterms:created>
  <dcterms:modified xsi:type="dcterms:W3CDTF">2020-05-14T14:05:15Z</dcterms:modified>
</cp:coreProperties>
</file>