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3"/>
  </p:notesMasterIdLst>
  <p:handoutMasterIdLst>
    <p:handoutMasterId r:id="rId14"/>
  </p:handoutMasterIdLst>
  <p:sldIdLst>
    <p:sldId id="348" r:id="rId5"/>
    <p:sldId id="317" r:id="rId6"/>
    <p:sldId id="367" r:id="rId7"/>
    <p:sldId id="392" r:id="rId8"/>
    <p:sldId id="397" r:id="rId9"/>
    <p:sldId id="393" r:id="rId10"/>
    <p:sldId id="396" r:id="rId11"/>
    <p:sldId id="39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ADD9365-F3C0-4595-802E-334141AAFC6E}">
          <p14:sldIdLst>
            <p14:sldId id="348"/>
            <p14:sldId id="317"/>
            <p14:sldId id="367"/>
            <p14:sldId id="392"/>
            <p14:sldId id="397"/>
            <p14:sldId id="393"/>
            <p14:sldId id="396"/>
            <p14:sldId id="39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1B1D1"/>
    <a:srgbClr val="4498C2"/>
    <a:srgbClr val="4F81BD"/>
    <a:srgbClr val="8BACD3"/>
    <a:srgbClr val="F3F7FB"/>
    <a:srgbClr val="92D050"/>
    <a:srgbClr val="7FBA00"/>
    <a:srgbClr val="00AEEF"/>
    <a:srgbClr val="86C400"/>
    <a:srgbClr val="82BF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383" autoAdjust="0"/>
    <p:restoredTop sz="94660"/>
  </p:normalViewPr>
  <p:slideViewPr>
    <p:cSldViewPr snapToGrid="0">
      <p:cViewPr varScale="1">
        <p:scale>
          <a:sx n="73" d="100"/>
          <a:sy n="73" d="100"/>
        </p:scale>
        <p:origin x="1002" y="66"/>
      </p:cViewPr>
      <p:guideLst/>
    </p:cSldViewPr>
  </p:slideViewPr>
  <p:notesTextViewPr>
    <p:cViewPr>
      <p:scale>
        <a:sx n="1" d="1"/>
        <a:sy n="1" d="1"/>
      </p:scale>
      <p:origin x="0" y="0"/>
    </p:cViewPr>
  </p:notesTextViewPr>
  <p:notesViewPr>
    <p:cSldViewPr snapToGrid="0">
      <p:cViewPr varScale="1">
        <p:scale>
          <a:sx n="59" d="100"/>
          <a:sy n="59" d="100"/>
        </p:scale>
        <p:origin x="182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5/21/2019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5/21/2019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52638" y="722313"/>
            <a:ext cx="2716212" cy="1527175"/>
          </a:xfrm>
        </p:spPr>
      </p:sp>
      <p:sp>
        <p:nvSpPr>
          <p:cNvPr id="3" name="Notes Placeholder 2"/>
          <p:cNvSpPr>
            <a:spLocks noGrp="1"/>
          </p:cNvSpPr>
          <p:nvPr>
            <p:ph type="body" idx="1"/>
          </p:nvPr>
        </p:nvSpPr>
        <p:spPr>
          <a:xfrm>
            <a:off x="684560" y="2463838"/>
            <a:ext cx="5476479" cy="5606704"/>
          </a:xfrm>
        </p:spPr>
        <p:txBody>
          <a:bodyPr/>
          <a:lstStyle/>
          <a:p>
            <a:pPr marL="170541" indent="-170541">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A4A2885B-73F1-47D2-956D-5BCCF738906F}" type="slidenum">
              <a:rPr lang="en-US" smtClean="0"/>
              <a:t>1</a:t>
            </a:fld>
            <a:endParaRPr lang="en-US"/>
          </a:p>
        </p:txBody>
      </p:sp>
    </p:spTree>
    <p:extLst>
      <p:ext uri="{BB962C8B-B14F-4D97-AF65-F5344CB8AC3E}">
        <p14:creationId xmlns:p14="http://schemas.microsoft.com/office/powerpoint/2010/main" val="25028149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a:t>
            </a:fld>
            <a:endParaRPr lang="en-US"/>
          </a:p>
        </p:txBody>
      </p:sp>
    </p:spTree>
    <p:extLst>
      <p:ext uri="{BB962C8B-B14F-4D97-AF65-F5344CB8AC3E}">
        <p14:creationId xmlns:p14="http://schemas.microsoft.com/office/powerpoint/2010/main" val="23551994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a:t>Course title style</a:t>
            </a:r>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extLst>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294991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a:t>Click to edit Master subtitle style</a:t>
            </a:r>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07745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99461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69021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7839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 id="2147483672" r:id="rId10"/>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5"/>
          <p:cNvPicPr>
            <a:picLocks noGrp="1" noChangeAspect="1"/>
          </p:cNvPicPr>
          <p:nvPr/>
        </p:nvPicPr>
        <p:blipFill>
          <a:blip r:embed="rId3">
            <a:extLst>
              <a:ext uri="{28A0092B-C50C-407E-A947-70E740481C1C}">
                <a14:useLocalDpi xmlns:a14="http://schemas.microsoft.com/office/drawing/2010/main" val="0"/>
              </a:ext>
            </a:extLst>
          </a:blip>
          <a:stretch>
            <a:fillRect/>
          </a:stretch>
        </p:blipFill>
        <p:spPr>
          <a:xfrm>
            <a:off x="0" y="-635000"/>
            <a:ext cx="12192000" cy="8128000"/>
          </a:xfrm>
          <a:prstGeom prst="rect">
            <a:avLst/>
          </a:prstGeom>
        </p:spPr>
      </p:pic>
      <p:sp>
        <p:nvSpPr>
          <p:cNvPr id="4" name="TextBox 6"/>
          <p:cNvSpPr txBox="1"/>
          <p:nvPr/>
        </p:nvSpPr>
        <p:spPr>
          <a:xfrm>
            <a:off x="316810" y="4715722"/>
            <a:ext cx="7856598" cy="2286000"/>
          </a:xfrm>
          <a:prstGeom prst="rect">
            <a:avLst/>
          </a:prstGeom>
          <a:solidFill>
            <a:srgbClr val="681684">
              <a:alpha val="85000"/>
            </a:srgbClr>
          </a:solidFill>
        </p:spPr>
        <p:txBody>
          <a:bodyPr wrap="square" lIns="91440" tIns="91440" rIns="91440" bIns="91440" rtlCol="0" anchor="b"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914377">
              <a:defRPr/>
            </a:pPr>
            <a:r>
              <a:rPr lang="en-US" sz="3600" kern="0" dirty="0">
                <a:solidFill>
                  <a:prstClr val="white"/>
                </a:solidFill>
                <a:latin typeface="Segoe UI Light" pitchFamily="34" charset="0"/>
                <a:cs typeface="Segoe UI" pitchFamily="34" charset="0"/>
              </a:rPr>
              <a:t>IDC Foundry Hyderabad</a:t>
            </a:r>
          </a:p>
          <a:p>
            <a:pPr algn="r" defTabSz="914377">
              <a:defRPr/>
            </a:pPr>
            <a:r>
              <a:rPr lang="en-US" sz="3600" kern="0" dirty="0">
                <a:solidFill>
                  <a:prstClr val="white"/>
                </a:solidFill>
                <a:latin typeface="Segoe UI Light" pitchFamily="34" charset="0"/>
                <a:cs typeface="Segoe UI" pitchFamily="34" charset="0"/>
              </a:rPr>
              <a:t>Bootcamp</a:t>
            </a:r>
          </a:p>
        </p:txBody>
      </p:sp>
    </p:spTree>
    <p:extLst>
      <p:ext uri="{BB962C8B-B14F-4D97-AF65-F5344CB8AC3E}">
        <p14:creationId xmlns:p14="http://schemas.microsoft.com/office/powerpoint/2010/main" val="22372963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a:t>Introduction</a:t>
            </a:r>
          </a:p>
        </p:txBody>
      </p:sp>
      <p:sp>
        <p:nvSpPr>
          <p:cNvPr id="4" name="Subtitle 3"/>
          <p:cNvSpPr>
            <a:spLocks noGrp="1"/>
          </p:cNvSpPr>
          <p:nvPr>
            <p:ph type="subTitle" idx="1"/>
          </p:nvPr>
        </p:nvSpPr>
        <p:spPr/>
        <p:txBody>
          <a:bodyPr/>
          <a:lstStyle/>
          <a:p>
            <a:endParaRPr lang="en-US" dirty="0"/>
          </a:p>
        </p:txBody>
      </p:sp>
      <p:sp>
        <p:nvSpPr>
          <p:cNvPr id="2" name="Rectangle 1"/>
          <p:cNvSpPr/>
          <p:nvPr/>
        </p:nvSpPr>
        <p:spPr>
          <a:xfrm>
            <a:off x="2550695" y="216568"/>
            <a:ext cx="3152273" cy="20574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 name="Rectangle 5"/>
          <p:cNvSpPr/>
          <p:nvPr/>
        </p:nvSpPr>
        <p:spPr>
          <a:xfrm>
            <a:off x="193271" y="36062"/>
            <a:ext cx="3152273" cy="20574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003187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p>
        </p:txBody>
      </p:sp>
      <p:sp>
        <p:nvSpPr>
          <p:cNvPr id="3" name="Content Placeholder 2"/>
          <p:cNvSpPr>
            <a:spLocks noGrp="1"/>
          </p:cNvSpPr>
          <p:nvPr>
            <p:ph sz="quarter" idx="10"/>
          </p:nvPr>
        </p:nvSpPr>
        <p:spPr/>
        <p:txBody>
          <a:bodyPr/>
          <a:lstStyle/>
          <a:p>
            <a:r>
              <a:rPr lang="en-IN" dirty="0"/>
              <a:t>Bootcamp to get your started on Tools and Technology</a:t>
            </a:r>
          </a:p>
          <a:p>
            <a:r>
              <a:rPr lang="en-IN" dirty="0"/>
              <a:t>Three day hands on lab – Some slides, Some demos and a lot of coding</a:t>
            </a:r>
          </a:p>
          <a:p>
            <a:r>
              <a:rPr lang="en-IN" dirty="0"/>
              <a:t>Use your desktop, devices and Subscriptions</a:t>
            </a:r>
          </a:p>
          <a:p>
            <a:r>
              <a:rPr lang="en-IN" dirty="0"/>
              <a:t>Build along with us, Ask questions, Tell us what you know.</a:t>
            </a:r>
          </a:p>
          <a:p>
            <a:r>
              <a:rPr lang="en-IN" dirty="0"/>
              <a:t>Speakers – </a:t>
            </a:r>
            <a:r>
              <a:rPr lang="en-IN" dirty="0" err="1"/>
              <a:t>Vinayak,Trilok</a:t>
            </a:r>
            <a:r>
              <a:rPr lang="en-IN" dirty="0"/>
              <a:t>, Netaji, Lakshmi, Shubham</a:t>
            </a:r>
          </a:p>
        </p:txBody>
      </p:sp>
    </p:spTree>
    <p:extLst>
      <p:ext uri="{BB962C8B-B14F-4D97-AF65-F5344CB8AC3E}">
        <p14:creationId xmlns:p14="http://schemas.microsoft.com/office/powerpoint/2010/main" val="728629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a:xfrm>
            <a:off x="1" y="1371601"/>
            <a:ext cx="3916392" cy="788793"/>
          </a:xfrm>
        </p:spPr>
        <p:txBody>
          <a:bodyPr>
            <a:normAutofit/>
          </a:bodyPr>
          <a:lstStyle/>
          <a:p>
            <a:pPr marL="0" indent="0" algn="ctr">
              <a:buNone/>
            </a:pPr>
            <a:r>
              <a:rPr lang="en-US" sz="1800" dirty="0"/>
              <a:t>Life Compass - live your goals*</a:t>
            </a:r>
          </a:p>
          <a:p>
            <a:pPr marL="0" indent="0" algn="ctr">
              <a:buNone/>
            </a:pPr>
            <a:endParaRPr lang="en-US" sz="1800" dirty="0"/>
          </a:p>
        </p:txBody>
      </p:sp>
      <p:sp>
        <p:nvSpPr>
          <p:cNvPr id="4" name="Title 3"/>
          <p:cNvSpPr>
            <a:spLocks noGrp="1"/>
          </p:cNvSpPr>
          <p:nvPr>
            <p:ph type="title"/>
          </p:nvPr>
        </p:nvSpPr>
        <p:spPr>
          <a:xfrm>
            <a:off x="379514" y="132110"/>
            <a:ext cx="11524432" cy="1063487"/>
          </a:xfrm>
        </p:spPr>
        <p:txBody>
          <a:bodyPr/>
          <a:lstStyle/>
          <a:p>
            <a:pPr algn="ctr"/>
            <a:r>
              <a:rPr lang="en-IN" dirty="0"/>
              <a:t>Foundry Projects - Hyderabad</a:t>
            </a:r>
            <a:endParaRPr lang="en-IN" dirty="0">
              <a:solidFill>
                <a:srgbClr val="FF0000"/>
              </a:solidFill>
            </a:endParaRPr>
          </a:p>
        </p:txBody>
      </p:sp>
      <p:sp>
        <p:nvSpPr>
          <p:cNvPr id="10" name="Content Placeholder 1"/>
          <p:cNvSpPr>
            <a:spLocks noGrp="1"/>
          </p:cNvSpPr>
          <p:nvPr>
            <p:ph sz="half" idx="2"/>
          </p:nvPr>
        </p:nvSpPr>
        <p:spPr>
          <a:xfrm>
            <a:off x="4109124" y="1371600"/>
            <a:ext cx="3809925" cy="788795"/>
          </a:xfrm>
        </p:spPr>
        <p:txBody>
          <a:bodyPr>
            <a:normAutofit/>
          </a:bodyPr>
          <a:lstStyle/>
          <a:p>
            <a:pPr marL="0" indent="0" algn="ctr">
              <a:buNone/>
            </a:pPr>
            <a:r>
              <a:rPr lang="fr-FR" sz="1800" dirty="0" err="1"/>
              <a:t>Seshat</a:t>
            </a:r>
            <a:r>
              <a:rPr lang="fr-FR" sz="1800" dirty="0"/>
              <a:t>: a content intelligence platform</a:t>
            </a:r>
          </a:p>
        </p:txBody>
      </p:sp>
      <p:sp>
        <p:nvSpPr>
          <p:cNvPr id="11" name="Content Placeholder 1"/>
          <p:cNvSpPr>
            <a:spLocks noGrp="1"/>
          </p:cNvSpPr>
          <p:nvPr>
            <p:ph sz="half" idx="2"/>
          </p:nvPr>
        </p:nvSpPr>
        <p:spPr>
          <a:xfrm>
            <a:off x="8079897" y="1371599"/>
            <a:ext cx="3283113" cy="788795"/>
          </a:xfrm>
        </p:spPr>
        <p:txBody>
          <a:bodyPr>
            <a:normAutofit fontScale="92500"/>
          </a:bodyPr>
          <a:lstStyle/>
          <a:p>
            <a:pPr marL="0" indent="0" algn="ctr">
              <a:buNone/>
            </a:pPr>
            <a:r>
              <a:rPr lang="en-US" sz="1800" dirty="0"/>
              <a:t>Surface action-oriented individual specific notifications on Teams</a:t>
            </a:r>
          </a:p>
          <a:p>
            <a:pPr marL="0" indent="0" algn="ctr">
              <a:buNone/>
            </a:pPr>
            <a:endParaRPr lang="en-IN" sz="1200" dirty="0"/>
          </a:p>
        </p:txBody>
      </p:sp>
      <p:sp>
        <p:nvSpPr>
          <p:cNvPr id="12" name="Content Placeholder 1"/>
          <p:cNvSpPr>
            <a:spLocks noGrp="1"/>
          </p:cNvSpPr>
          <p:nvPr>
            <p:ph sz="half" idx="2"/>
          </p:nvPr>
        </p:nvSpPr>
        <p:spPr>
          <a:xfrm>
            <a:off x="379511" y="2800139"/>
            <a:ext cx="3283113" cy="788795"/>
          </a:xfrm>
        </p:spPr>
        <p:txBody>
          <a:bodyPr>
            <a:normAutofit/>
          </a:bodyPr>
          <a:lstStyle/>
          <a:p>
            <a:pPr marL="0" indent="0" algn="ctr">
              <a:buNone/>
            </a:pPr>
            <a:r>
              <a:rPr lang="en-US" sz="1800" dirty="0"/>
              <a:t>API evaluation of Lobby Depart Experience* </a:t>
            </a:r>
          </a:p>
          <a:p>
            <a:pPr marL="0" indent="0" algn="ctr">
              <a:buNone/>
            </a:pPr>
            <a:endParaRPr lang="en-IN" sz="1200" dirty="0"/>
          </a:p>
        </p:txBody>
      </p:sp>
      <p:sp>
        <p:nvSpPr>
          <p:cNvPr id="13" name="Content Placeholder 1"/>
          <p:cNvSpPr>
            <a:spLocks noGrp="1"/>
          </p:cNvSpPr>
          <p:nvPr>
            <p:ph sz="half" idx="2"/>
          </p:nvPr>
        </p:nvSpPr>
        <p:spPr>
          <a:xfrm>
            <a:off x="4109123" y="2800138"/>
            <a:ext cx="3283113" cy="788795"/>
          </a:xfrm>
        </p:spPr>
        <p:txBody>
          <a:bodyPr>
            <a:normAutofit/>
          </a:bodyPr>
          <a:lstStyle/>
          <a:p>
            <a:pPr marL="0" indent="0" algn="ctr">
              <a:buNone/>
            </a:pPr>
            <a:r>
              <a:rPr lang="en-IN" sz="1800" dirty="0"/>
              <a:t>Intelligent voice assistant for Azure monitor</a:t>
            </a:r>
          </a:p>
          <a:p>
            <a:pPr marL="0" indent="0" algn="ctr">
              <a:buNone/>
            </a:pPr>
            <a:endParaRPr lang="en-IN" sz="1200" dirty="0"/>
          </a:p>
        </p:txBody>
      </p:sp>
      <p:sp>
        <p:nvSpPr>
          <p:cNvPr id="14" name="Content Placeholder 1"/>
          <p:cNvSpPr>
            <a:spLocks noGrp="1"/>
          </p:cNvSpPr>
          <p:nvPr>
            <p:ph sz="half" idx="2"/>
          </p:nvPr>
        </p:nvSpPr>
        <p:spPr>
          <a:xfrm>
            <a:off x="8130139" y="2800138"/>
            <a:ext cx="3283113" cy="788795"/>
          </a:xfrm>
        </p:spPr>
        <p:txBody>
          <a:bodyPr>
            <a:normAutofit/>
          </a:bodyPr>
          <a:lstStyle/>
          <a:p>
            <a:pPr marL="0" indent="0" algn="ctr">
              <a:buNone/>
            </a:pPr>
            <a:r>
              <a:rPr lang="en-US" sz="1800" dirty="0"/>
              <a:t>Azure DevOps Bots for Slack and Team</a:t>
            </a:r>
          </a:p>
          <a:p>
            <a:pPr marL="0" indent="0" algn="ctr">
              <a:buNone/>
            </a:pPr>
            <a:endParaRPr lang="en-IN" sz="1200" dirty="0"/>
          </a:p>
        </p:txBody>
      </p:sp>
      <p:sp>
        <p:nvSpPr>
          <p:cNvPr id="15" name="Content Placeholder 1"/>
          <p:cNvSpPr>
            <a:spLocks noGrp="1"/>
          </p:cNvSpPr>
          <p:nvPr>
            <p:ph sz="half" idx="2"/>
          </p:nvPr>
        </p:nvSpPr>
        <p:spPr>
          <a:xfrm>
            <a:off x="505115" y="4228677"/>
            <a:ext cx="3283113" cy="788795"/>
          </a:xfrm>
        </p:spPr>
        <p:txBody>
          <a:bodyPr/>
          <a:lstStyle/>
          <a:p>
            <a:pPr marL="0" indent="0" algn="ctr">
              <a:buNone/>
            </a:pPr>
            <a:r>
              <a:rPr lang="en-IN" sz="1800" dirty="0" err="1"/>
              <a:t>Quditor</a:t>
            </a:r>
            <a:r>
              <a:rPr lang="en-IN" sz="1800" dirty="0"/>
              <a:t>*</a:t>
            </a:r>
            <a:endParaRPr lang="en-IN" sz="1200" dirty="0"/>
          </a:p>
        </p:txBody>
      </p:sp>
      <p:sp>
        <p:nvSpPr>
          <p:cNvPr id="16" name="Content Placeholder 1"/>
          <p:cNvSpPr>
            <a:spLocks noGrp="1"/>
          </p:cNvSpPr>
          <p:nvPr>
            <p:ph sz="half" idx="2"/>
          </p:nvPr>
        </p:nvSpPr>
        <p:spPr>
          <a:xfrm>
            <a:off x="4174438" y="4228677"/>
            <a:ext cx="3283113" cy="788795"/>
          </a:xfrm>
        </p:spPr>
        <p:txBody>
          <a:bodyPr>
            <a:normAutofit/>
          </a:bodyPr>
          <a:lstStyle/>
          <a:p>
            <a:pPr marL="0" indent="0" algn="ctr">
              <a:buNone/>
            </a:pPr>
            <a:r>
              <a:rPr lang="en-IN" sz="1800" dirty="0"/>
              <a:t>Microsoft Edge [Anaheim] on Android*</a:t>
            </a:r>
          </a:p>
        </p:txBody>
      </p:sp>
      <p:sp>
        <p:nvSpPr>
          <p:cNvPr id="17" name="Content Placeholder 1"/>
          <p:cNvSpPr>
            <a:spLocks noGrp="1"/>
          </p:cNvSpPr>
          <p:nvPr>
            <p:ph sz="half" idx="2"/>
          </p:nvPr>
        </p:nvSpPr>
        <p:spPr>
          <a:xfrm>
            <a:off x="8130138" y="4228677"/>
            <a:ext cx="3283113" cy="788795"/>
          </a:xfrm>
        </p:spPr>
        <p:txBody>
          <a:bodyPr>
            <a:normAutofit/>
          </a:bodyPr>
          <a:lstStyle/>
          <a:p>
            <a:pPr marL="0" indent="0" algn="ctr">
              <a:buNone/>
            </a:pPr>
            <a:r>
              <a:rPr lang="en-US" sz="1800" dirty="0"/>
              <a:t>Defender End Point Protection for iOS*</a:t>
            </a:r>
            <a:endParaRPr lang="en-IN" sz="1200" dirty="0"/>
          </a:p>
        </p:txBody>
      </p:sp>
      <p:sp>
        <p:nvSpPr>
          <p:cNvPr id="18" name="Content Placeholder 1"/>
          <p:cNvSpPr>
            <a:spLocks noGrp="1"/>
          </p:cNvSpPr>
          <p:nvPr>
            <p:ph sz="half" idx="2"/>
          </p:nvPr>
        </p:nvSpPr>
        <p:spPr>
          <a:xfrm>
            <a:off x="4174437" y="5657215"/>
            <a:ext cx="3283113" cy="788795"/>
          </a:xfrm>
        </p:spPr>
        <p:txBody>
          <a:bodyPr>
            <a:normAutofit/>
          </a:bodyPr>
          <a:lstStyle/>
          <a:p>
            <a:pPr marL="0" indent="0" algn="ctr">
              <a:buNone/>
            </a:pPr>
            <a:r>
              <a:rPr lang="en-US" sz="1800" dirty="0"/>
              <a:t>Activity Feed for One Drive Consumer Web*</a:t>
            </a:r>
          </a:p>
        </p:txBody>
      </p:sp>
    </p:spTree>
    <p:extLst>
      <p:ext uri="{BB962C8B-B14F-4D97-AF65-F5344CB8AC3E}">
        <p14:creationId xmlns:p14="http://schemas.microsoft.com/office/powerpoint/2010/main" val="2373576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a:xfrm>
            <a:off x="1" y="1371601"/>
            <a:ext cx="3916392" cy="788793"/>
          </a:xfrm>
        </p:spPr>
        <p:txBody>
          <a:bodyPr>
            <a:normAutofit fontScale="85000" lnSpcReduction="10000"/>
          </a:bodyPr>
          <a:lstStyle/>
          <a:p>
            <a:pPr marL="0" indent="0" algn="ctr">
              <a:buNone/>
            </a:pPr>
            <a:r>
              <a:rPr lang="en-US" b="0" dirty="0"/>
              <a:t>Fraud Linkage Analyzer* </a:t>
            </a:r>
            <a:endParaRPr lang="en-US" sz="1800" dirty="0"/>
          </a:p>
        </p:txBody>
      </p:sp>
      <p:sp>
        <p:nvSpPr>
          <p:cNvPr id="4" name="Title 3"/>
          <p:cNvSpPr>
            <a:spLocks noGrp="1"/>
          </p:cNvSpPr>
          <p:nvPr>
            <p:ph type="title"/>
          </p:nvPr>
        </p:nvSpPr>
        <p:spPr>
          <a:xfrm>
            <a:off x="379514" y="132110"/>
            <a:ext cx="11524432" cy="1063487"/>
          </a:xfrm>
        </p:spPr>
        <p:txBody>
          <a:bodyPr/>
          <a:lstStyle/>
          <a:p>
            <a:pPr algn="ctr"/>
            <a:r>
              <a:rPr lang="en-IN" dirty="0"/>
              <a:t>Foundry Projects - Bangalore</a:t>
            </a:r>
            <a:endParaRPr lang="en-IN" dirty="0">
              <a:solidFill>
                <a:srgbClr val="FF0000"/>
              </a:solidFill>
            </a:endParaRPr>
          </a:p>
        </p:txBody>
      </p:sp>
      <p:sp>
        <p:nvSpPr>
          <p:cNvPr id="10" name="Content Placeholder 1"/>
          <p:cNvSpPr>
            <a:spLocks noGrp="1"/>
          </p:cNvSpPr>
          <p:nvPr>
            <p:ph sz="half" idx="2"/>
          </p:nvPr>
        </p:nvSpPr>
        <p:spPr>
          <a:xfrm>
            <a:off x="7685389" y="1371601"/>
            <a:ext cx="3809925" cy="788795"/>
          </a:xfrm>
        </p:spPr>
        <p:txBody>
          <a:bodyPr>
            <a:normAutofit fontScale="85000" lnSpcReduction="20000"/>
          </a:bodyPr>
          <a:lstStyle/>
          <a:p>
            <a:pPr marL="0" indent="0" algn="ctr">
              <a:buNone/>
            </a:pPr>
            <a:r>
              <a:rPr lang="en-US" b="0" dirty="0" err="1"/>
              <a:t>MyRA</a:t>
            </a:r>
            <a:r>
              <a:rPr lang="en-US" b="0" dirty="0"/>
              <a:t> - My Research Assistant*</a:t>
            </a:r>
            <a:r>
              <a:rPr lang="en-US" sz="1800" dirty="0"/>
              <a:t> </a:t>
            </a:r>
            <a:endParaRPr lang="fr-FR" sz="1800" dirty="0"/>
          </a:p>
        </p:txBody>
      </p:sp>
      <p:sp>
        <p:nvSpPr>
          <p:cNvPr id="13" name="Content Placeholder 1"/>
          <p:cNvSpPr>
            <a:spLocks noGrp="1"/>
          </p:cNvSpPr>
          <p:nvPr>
            <p:ph sz="half" idx="2"/>
          </p:nvPr>
        </p:nvSpPr>
        <p:spPr>
          <a:xfrm>
            <a:off x="1587991" y="2914015"/>
            <a:ext cx="3558774" cy="1314662"/>
          </a:xfrm>
        </p:spPr>
        <p:txBody>
          <a:bodyPr>
            <a:normAutofit fontScale="85000" lnSpcReduction="10000"/>
          </a:bodyPr>
          <a:lstStyle/>
          <a:p>
            <a:pPr marL="0" indent="0" algn="ctr">
              <a:buNone/>
            </a:pPr>
            <a:r>
              <a:rPr lang="en-US" b="0" dirty="0"/>
              <a:t>Smart Walking Stick - Low cost edition for Developing markets</a:t>
            </a:r>
            <a:r>
              <a:rPr lang="en-US" sz="1800" dirty="0"/>
              <a:t> </a:t>
            </a:r>
            <a:endParaRPr lang="en-IN" sz="1200" dirty="0"/>
          </a:p>
        </p:txBody>
      </p:sp>
      <p:sp>
        <p:nvSpPr>
          <p:cNvPr id="17" name="Content Placeholder 1"/>
          <p:cNvSpPr>
            <a:spLocks noGrp="1"/>
          </p:cNvSpPr>
          <p:nvPr>
            <p:ph sz="half" idx="2"/>
          </p:nvPr>
        </p:nvSpPr>
        <p:spPr>
          <a:xfrm>
            <a:off x="6667098" y="2910326"/>
            <a:ext cx="3378239" cy="1257724"/>
          </a:xfrm>
        </p:spPr>
        <p:txBody>
          <a:bodyPr>
            <a:normAutofit fontScale="92500" lnSpcReduction="20000"/>
          </a:bodyPr>
          <a:lstStyle/>
          <a:p>
            <a:pPr marL="0" indent="0" algn="ctr">
              <a:buNone/>
            </a:pPr>
            <a:r>
              <a:rPr lang="en-US" b="0" dirty="0"/>
              <a:t>Modern Employee Intranet on Microsoft Teams*</a:t>
            </a:r>
            <a:r>
              <a:rPr lang="en-US" sz="1800" dirty="0"/>
              <a:t> </a:t>
            </a:r>
            <a:endParaRPr lang="en-IN" sz="1200" dirty="0"/>
          </a:p>
        </p:txBody>
      </p:sp>
    </p:spTree>
    <p:extLst>
      <p:ext uri="{BB962C8B-B14F-4D97-AF65-F5344CB8AC3E}">
        <p14:creationId xmlns:p14="http://schemas.microsoft.com/office/powerpoint/2010/main" val="3409493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
          </p:nvPr>
        </p:nvSpPr>
        <p:spPr>
          <a:xfrm>
            <a:off x="2526632" y="2779296"/>
            <a:ext cx="7483642" cy="974557"/>
          </a:xfrm>
        </p:spPr>
        <p:txBody>
          <a:bodyPr>
            <a:noAutofit/>
          </a:bodyPr>
          <a:lstStyle/>
          <a:p>
            <a:pPr marL="0" indent="0" algn="ctr">
              <a:buNone/>
            </a:pPr>
            <a:r>
              <a:rPr lang="en-IN" sz="5400" dirty="0"/>
              <a:t>How do we do this?</a:t>
            </a:r>
          </a:p>
        </p:txBody>
      </p:sp>
      <p:sp>
        <p:nvSpPr>
          <p:cNvPr id="4" name="Title 3"/>
          <p:cNvSpPr>
            <a:spLocks noGrp="1"/>
          </p:cNvSpPr>
          <p:nvPr>
            <p:ph type="title"/>
          </p:nvPr>
        </p:nvSpPr>
        <p:spPr/>
        <p:txBody>
          <a:bodyPr/>
          <a:lstStyle/>
          <a:p>
            <a:pPr algn="ctr"/>
            <a:r>
              <a:rPr lang="en-IN" dirty="0"/>
              <a:t>Foundry Projects</a:t>
            </a:r>
          </a:p>
        </p:txBody>
      </p:sp>
    </p:spTree>
    <p:extLst>
      <p:ext uri="{BB962C8B-B14F-4D97-AF65-F5344CB8AC3E}">
        <p14:creationId xmlns:p14="http://schemas.microsoft.com/office/powerpoint/2010/main" val="1089944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Agenda</a:t>
            </a:r>
          </a:p>
        </p:txBody>
      </p:sp>
      <p:sp>
        <p:nvSpPr>
          <p:cNvPr id="3" name="Content Placeholder 2"/>
          <p:cNvSpPr>
            <a:spLocks noGrp="1"/>
          </p:cNvSpPr>
          <p:nvPr>
            <p:ph sz="quarter" idx="10"/>
          </p:nvPr>
        </p:nvSpPr>
        <p:spPr>
          <a:xfrm>
            <a:off x="379514" y="1099468"/>
            <a:ext cx="3373546" cy="5290388"/>
          </a:xfrm>
        </p:spPr>
        <p:txBody>
          <a:bodyPr/>
          <a:lstStyle/>
          <a:p>
            <a:pPr marL="0" indent="0">
              <a:buNone/>
            </a:pPr>
            <a:r>
              <a:rPr lang="en-IN" sz="2800" dirty="0"/>
              <a:t>Day 1</a:t>
            </a:r>
            <a:r>
              <a:rPr lang="en-IN" sz="1800" dirty="0"/>
              <a:t> – Start 09:30</a:t>
            </a:r>
            <a:endParaRPr lang="en-IN" sz="2800" dirty="0"/>
          </a:p>
          <a:p>
            <a:r>
              <a:rPr lang="en-IN" sz="1400" dirty="0"/>
              <a:t>Introduction to a lot of things </a:t>
            </a:r>
          </a:p>
          <a:p>
            <a:r>
              <a:rPr lang="en-IN" sz="1400" dirty="0"/>
              <a:t>Agile Methodology and Tools</a:t>
            </a:r>
          </a:p>
          <a:p>
            <a:r>
              <a:rPr lang="en-IN" sz="1400" dirty="0"/>
              <a:t>Introduction to </a:t>
            </a:r>
            <a:r>
              <a:rPr lang="en-IN" sz="1400" dirty="0" err="1"/>
              <a:t>.net</a:t>
            </a:r>
            <a:r>
              <a:rPr lang="en-IN" sz="1400" dirty="0"/>
              <a:t> and C#</a:t>
            </a:r>
          </a:p>
          <a:p>
            <a:r>
              <a:rPr lang="en-IN" sz="1400" b="1" dirty="0"/>
              <a:t>Lunch (12:30 – 13:30)</a:t>
            </a:r>
          </a:p>
          <a:p>
            <a:r>
              <a:rPr lang="en-IN" sz="1400" dirty="0"/>
              <a:t>Python</a:t>
            </a:r>
          </a:p>
          <a:p>
            <a:r>
              <a:rPr lang="en-IN" sz="1400" dirty="0" err="1"/>
              <a:t>Javascript</a:t>
            </a:r>
            <a:endParaRPr lang="en-IN" sz="1400" dirty="0"/>
          </a:p>
          <a:p>
            <a:r>
              <a:rPr lang="en-IN" sz="1400" dirty="0"/>
              <a:t>Browser extensions</a:t>
            </a:r>
          </a:p>
          <a:p>
            <a:r>
              <a:rPr lang="en-IN" sz="1400" b="1" dirty="0"/>
              <a:t>Snacks (16:00 - 16:30)</a:t>
            </a:r>
          </a:p>
          <a:p>
            <a:r>
              <a:rPr lang="en-IN" sz="1400" dirty="0"/>
              <a:t>Introduction to Azure</a:t>
            </a:r>
          </a:p>
          <a:p>
            <a:r>
              <a:rPr lang="en-IN" sz="1400" dirty="0"/>
              <a:t>Exercises of the day</a:t>
            </a:r>
          </a:p>
          <a:p>
            <a:r>
              <a:rPr lang="en-IN" sz="1400" b="1" dirty="0"/>
              <a:t>Day end (18:00)</a:t>
            </a:r>
          </a:p>
        </p:txBody>
      </p:sp>
      <p:sp>
        <p:nvSpPr>
          <p:cNvPr id="4" name="Content Placeholder 2"/>
          <p:cNvSpPr txBox="1">
            <a:spLocks/>
          </p:cNvSpPr>
          <p:nvPr/>
        </p:nvSpPr>
        <p:spPr>
          <a:xfrm>
            <a:off x="4258499" y="1099468"/>
            <a:ext cx="3570003" cy="52903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N" sz="2800" dirty="0"/>
              <a:t>Day 2 </a:t>
            </a:r>
            <a:r>
              <a:rPr lang="en-IN" sz="1800" dirty="0"/>
              <a:t>– Start 09:30</a:t>
            </a:r>
          </a:p>
          <a:p>
            <a:r>
              <a:rPr lang="en-IN" sz="1400" dirty="0"/>
              <a:t>Introduction to NodeJS and Angular</a:t>
            </a:r>
          </a:p>
          <a:p>
            <a:r>
              <a:rPr lang="en-IN" sz="1400" dirty="0"/>
              <a:t>Introduction to ReactJS</a:t>
            </a:r>
          </a:p>
          <a:p>
            <a:r>
              <a:rPr lang="en-IN" sz="1400" dirty="0"/>
              <a:t>Cognitive services</a:t>
            </a:r>
          </a:p>
          <a:p>
            <a:r>
              <a:rPr lang="en-IN" sz="1400" b="1" dirty="0"/>
              <a:t>Lunch (12:30 – 13:30)</a:t>
            </a:r>
          </a:p>
          <a:p>
            <a:r>
              <a:rPr lang="en-IN" sz="1400" dirty="0"/>
              <a:t>Azure SQL</a:t>
            </a:r>
          </a:p>
          <a:p>
            <a:r>
              <a:rPr lang="en-IN" sz="1400" dirty="0"/>
              <a:t>Web services</a:t>
            </a:r>
          </a:p>
          <a:p>
            <a:r>
              <a:rPr lang="en-IN" sz="1400" b="1" dirty="0"/>
              <a:t>Snacks (16:00 - 16:30)</a:t>
            </a:r>
          </a:p>
          <a:p>
            <a:r>
              <a:rPr lang="en-IN" sz="1400" dirty="0"/>
              <a:t>Bot Framework</a:t>
            </a:r>
          </a:p>
          <a:p>
            <a:r>
              <a:rPr lang="en-IN" sz="1400" dirty="0" err="1"/>
              <a:t>CosmosDB</a:t>
            </a:r>
            <a:endParaRPr lang="en-IN" sz="1400" dirty="0"/>
          </a:p>
          <a:p>
            <a:r>
              <a:rPr lang="en-IN" sz="1400" b="1" dirty="0"/>
              <a:t>Day end (18:00)</a:t>
            </a:r>
          </a:p>
        </p:txBody>
      </p:sp>
      <p:sp>
        <p:nvSpPr>
          <p:cNvPr id="5" name="Content Placeholder 2"/>
          <p:cNvSpPr txBox="1">
            <a:spLocks/>
          </p:cNvSpPr>
          <p:nvPr/>
        </p:nvSpPr>
        <p:spPr>
          <a:xfrm>
            <a:off x="8333941" y="1099468"/>
            <a:ext cx="3570003" cy="52903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N" sz="2800" dirty="0"/>
              <a:t>Day 3</a:t>
            </a:r>
            <a:r>
              <a:rPr lang="en-IN" sz="1400" dirty="0"/>
              <a:t> </a:t>
            </a:r>
            <a:r>
              <a:rPr lang="en-IN" sz="1800" dirty="0"/>
              <a:t>– Start 09:30</a:t>
            </a:r>
          </a:p>
          <a:p>
            <a:r>
              <a:rPr lang="en-IN" sz="1400" dirty="0"/>
              <a:t>Machine Learning</a:t>
            </a:r>
          </a:p>
          <a:p>
            <a:r>
              <a:rPr lang="en-IN" sz="1400" dirty="0"/>
              <a:t>Deep Learning</a:t>
            </a:r>
          </a:p>
          <a:p>
            <a:r>
              <a:rPr lang="en-IN" sz="1400" dirty="0" err="1"/>
              <a:t>Scikit</a:t>
            </a:r>
            <a:r>
              <a:rPr lang="en-IN" sz="1400" dirty="0"/>
              <a:t> learning</a:t>
            </a:r>
          </a:p>
          <a:p>
            <a:r>
              <a:rPr lang="en-IN" sz="1400" dirty="0"/>
              <a:t>LUIS</a:t>
            </a:r>
          </a:p>
          <a:p>
            <a:r>
              <a:rPr lang="en-IN" sz="1400" b="1" dirty="0"/>
              <a:t>Lunch (12:30 – 13:30)</a:t>
            </a:r>
          </a:p>
          <a:p>
            <a:r>
              <a:rPr lang="en-IN" sz="1400" dirty="0"/>
              <a:t>Android Development</a:t>
            </a:r>
          </a:p>
          <a:p>
            <a:r>
              <a:rPr lang="en-IN" sz="1400" dirty="0"/>
              <a:t>iOS development</a:t>
            </a:r>
          </a:p>
          <a:p>
            <a:r>
              <a:rPr lang="en-IN" sz="1400" b="1" dirty="0"/>
              <a:t>Snacks (16:00 - 16:30)</a:t>
            </a:r>
            <a:endParaRPr lang="en-IN" sz="1400" dirty="0"/>
          </a:p>
          <a:p>
            <a:r>
              <a:rPr lang="en-IN" sz="1400" dirty="0"/>
              <a:t>Exercises of the day</a:t>
            </a:r>
          </a:p>
          <a:p>
            <a:r>
              <a:rPr lang="en-IN" sz="1400" b="1" dirty="0"/>
              <a:t>Day end (18:00)</a:t>
            </a:r>
          </a:p>
          <a:p>
            <a:pPr marL="0" indent="0">
              <a:buFont typeface="Arial" pitchFamily="34" charset="0"/>
              <a:buNone/>
            </a:pPr>
            <a:endParaRPr lang="en-IN" sz="1400" dirty="0"/>
          </a:p>
        </p:txBody>
      </p:sp>
    </p:spTree>
    <p:extLst>
      <p:ext uri="{BB962C8B-B14F-4D97-AF65-F5344CB8AC3E}">
        <p14:creationId xmlns:p14="http://schemas.microsoft.com/office/powerpoint/2010/main" val="3560713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
          </p:nvPr>
        </p:nvSpPr>
        <p:spPr>
          <a:xfrm>
            <a:off x="2526632" y="2779296"/>
            <a:ext cx="7483642" cy="974557"/>
          </a:xfrm>
        </p:spPr>
        <p:txBody>
          <a:bodyPr>
            <a:noAutofit/>
          </a:bodyPr>
          <a:lstStyle/>
          <a:p>
            <a:pPr marL="0" indent="0" algn="ctr">
              <a:buNone/>
            </a:pPr>
            <a:r>
              <a:rPr lang="en-IN" sz="5400" dirty="0"/>
              <a:t>Lets get you started…</a:t>
            </a:r>
          </a:p>
        </p:txBody>
      </p:sp>
      <p:sp>
        <p:nvSpPr>
          <p:cNvPr id="4" name="Title 3"/>
          <p:cNvSpPr>
            <a:spLocks noGrp="1"/>
          </p:cNvSpPr>
          <p:nvPr>
            <p:ph type="title"/>
          </p:nvPr>
        </p:nvSpPr>
        <p:spPr/>
        <p:txBody>
          <a:bodyPr/>
          <a:lstStyle/>
          <a:p>
            <a:pPr algn="ctr"/>
            <a:r>
              <a:rPr lang="en-IN" dirty="0"/>
              <a:t>Foundry Projects</a:t>
            </a:r>
          </a:p>
        </p:txBody>
      </p:sp>
    </p:spTree>
    <p:extLst>
      <p:ext uri="{BB962C8B-B14F-4D97-AF65-F5344CB8AC3E}">
        <p14:creationId xmlns:p14="http://schemas.microsoft.com/office/powerpoint/2010/main" val="2587028721"/>
      </p:ext>
    </p:extLst>
  </p:cSld>
  <p:clrMapOvr>
    <a:masterClrMapping/>
  </p:clrMapOvr>
</p:sld>
</file>

<file path=ppt/theme/theme1.xml><?xml version="1.0" encoding="utf-8"?>
<a:theme xmlns:a="http://schemas.openxmlformats.org/drawingml/2006/main" name="1_Office Theme">
  <a:themeElements>
    <a:clrScheme name="MVA Color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VA Fonts">
      <a:majorFont>
        <a:latin typeface="Segoe UI Light"/>
        <a:ea typeface=""/>
        <a:cs typeface=""/>
      </a:majorFont>
      <a:minorFont>
        <a:latin typeface="Segoe U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ln>
          <a:noFill/>
        </a:ln>
      </a:spPr>
      <a:bodyPr vert="horz" lIns="91409" tIns="45705" rIns="91409" bIns="45705" rtlCol="0" anchor="ctr" anchorCtr="0">
        <a:normAutofit/>
      </a:bodyPr>
      <a:lstStyle>
        <a:defPPr algn="ctr">
          <a:defRPr sz="4800" dirty="0" smtClean="0"/>
        </a:defPPr>
      </a:lstStyle>
      <a:style>
        <a:lnRef idx="2">
          <a:schemeClr val="accent3">
            <a:shade val="50000"/>
          </a:schemeClr>
        </a:lnRef>
        <a:fillRef idx="1">
          <a:schemeClr val="accent3"/>
        </a:fillRef>
        <a:effectRef idx="0">
          <a:schemeClr val="accent3"/>
        </a:effectRef>
        <a:fontRef idx="minor">
          <a:schemeClr val="lt1"/>
        </a:fontRef>
      </a:style>
    </a:txDef>
  </a:objectDefaults>
  <a:extraClrSchemeLst/>
  <a:extLst>
    <a:ext uri="{05A4C25C-085E-4340-85A3-A5531E510DB2}">
      <thm15:themeFamily xmlns:thm15="http://schemas.microsoft.com/office/thememl/2012/main" name="MVA-CourseTemplate-1.pptx" id="{44F1D109-0D62-4C50-A3FF-AB64ABB72DAD}" vid="{29F46DDF-BD45-4956-8C98-398EB1CD16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1DC54E8FA166940A7080F84F8CB43C0" ma:contentTypeVersion="5" ma:contentTypeDescription="Create a new document." ma:contentTypeScope="" ma:versionID="cf59c618f8906941c836d93f4042696d">
  <xsd:schema xmlns:xsd="http://www.w3.org/2001/XMLSchema" xmlns:xs="http://www.w3.org/2001/XMLSchema" xmlns:p="http://schemas.microsoft.com/office/2006/metadata/properties" xmlns:ns2="49f23ff1-7de2-4e77-8ccc-6638caaacb57" targetNamespace="http://schemas.microsoft.com/office/2006/metadata/properties" ma:root="true" ma:fieldsID="2f21f176a9e5873be5e0250de8bfe910" ns2:_="">
    <xsd:import namespace="49f23ff1-7de2-4e77-8ccc-6638caaacb57"/>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DateTaken"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9f23ff1-7de2-4e77-8ccc-6638caaacb57"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0" nillable="true" ma:displayName="MediaServiceAutoTags" ma:description="" ma:internalName="MediaServiceAutoTags" ma:readOnly="true">
      <xsd:simpleType>
        <xsd:restriction base="dms:Text"/>
      </xsd:simpleType>
    </xsd:element>
    <xsd:element name="MediaServiceDateTaken" ma:index="11" nillable="true" ma:displayName="MediaServiceDateTaken" ma:description="" ma:hidden="true" ma:internalName="MediaServiceDateTaken" ma:readOnly="true">
      <xsd:simpleType>
        <xsd:restriction base="dms:Text"/>
      </xsd:simpleType>
    </xsd:element>
    <xsd:element name="MediaServiceLocation" ma:index="12" nillable="true" ma:displayName="MediaServiceLocation" ma:descrip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981D766-8238-4C46-BFD3-328D25F01F6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9f23ff1-7de2-4e77-8ccc-6638caaacb5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7025FDD9-4C58-4084-9F89-0E6ADD6FFF55}">
  <ds:schemaRefs>
    <ds:schemaRef ds:uri="http://purl.org/dc/dcmitype/"/>
    <ds:schemaRef ds:uri="http://schemas.microsoft.com/office/2006/documentManagement/types"/>
    <ds:schemaRef ds:uri="http://schemas.openxmlformats.org/package/2006/metadata/core-properties"/>
    <ds:schemaRef ds:uri="http://schemas.microsoft.com/office/2006/metadata/properties"/>
    <ds:schemaRef ds:uri="http://www.w3.org/XML/1998/namespace"/>
    <ds:schemaRef ds:uri="http://purl.org/dc/elements/1.1/"/>
    <ds:schemaRef ds:uri="http://schemas.microsoft.com/office/infopath/2007/PartnerControls"/>
    <ds:schemaRef ds:uri="49f23ff1-7de2-4e77-8ccc-6638caaacb57"/>
    <ds:schemaRef ds:uri="http://purl.org/dc/terms/"/>
  </ds:schemaRefs>
</ds:datastoreItem>
</file>

<file path=docProps/app.xml><?xml version="1.0" encoding="utf-8"?>
<Properties xmlns="http://schemas.openxmlformats.org/officeDocument/2006/extended-properties" xmlns:vt="http://schemas.openxmlformats.org/officeDocument/2006/docPropsVTypes">
  <Template>MVA-CourseTemplate-1</Template>
  <TotalTime>5640</TotalTime>
  <Words>307</Words>
  <Application>Microsoft Office PowerPoint</Application>
  <PresentationFormat>Widescreen</PresentationFormat>
  <Paragraphs>66</Paragraphs>
  <Slides>8</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Segoe UI</vt:lpstr>
      <vt:lpstr>Segoe UI Light</vt:lpstr>
      <vt:lpstr>1_Office Theme</vt:lpstr>
      <vt:lpstr>PowerPoint Presentation</vt:lpstr>
      <vt:lpstr>PowerPoint Presentation</vt:lpstr>
      <vt:lpstr>Introduction</vt:lpstr>
      <vt:lpstr>Foundry Projects - Hyderabad</vt:lpstr>
      <vt:lpstr>Foundry Projects - Bangalore</vt:lpstr>
      <vt:lpstr>Foundry Projects</vt:lpstr>
      <vt:lpstr>Agenda</vt:lpstr>
      <vt:lpstr>Foundry Projects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Enterprise Developer Camp Jumpstart</dc:title>
  <dc:creator>Bret Stateham</dc:creator>
  <cp:lastModifiedBy>Trilok Maddipudi (Byteridge Software Private Lim)</cp:lastModifiedBy>
  <cp:revision>147</cp:revision>
  <dcterms:created xsi:type="dcterms:W3CDTF">2013-10-14T21:08:33Z</dcterms:created>
  <dcterms:modified xsi:type="dcterms:W3CDTF">2019-05-21T16:03:46Z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0x01010011DC54E8FA166940A7080F84F8CB43C0</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MSIP_Label_f42aa342-8706-4288-bd11-ebb85995028c_Enabled">
    <vt:lpwstr>True</vt:lpwstr>
  </property>
  <property fmtid="{D5CDD505-2E9C-101B-9397-08002B2CF9AE}" pid="7" name="MSIP_Label_f42aa342-8706-4288-bd11-ebb85995028c_SiteId">
    <vt:lpwstr>72f988bf-86f1-41af-91ab-2d7cd011db47</vt:lpwstr>
  </property>
  <property fmtid="{D5CDD505-2E9C-101B-9397-08002B2CF9AE}" pid="8" name="MSIP_Label_f42aa342-8706-4288-bd11-ebb85995028c_Owner">
    <vt:lpwstr>v-trimad@microsoft.com</vt:lpwstr>
  </property>
  <property fmtid="{D5CDD505-2E9C-101B-9397-08002B2CF9AE}" pid="9" name="MSIP_Label_f42aa342-8706-4288-bd11-ebb85995028c_SetDate">
    <vt:lpwstr>2019-05-16T17:50:38.1496110Z</vt:lpwstr>
  </property>
  <property fmtid="{D5CDD505-2E9C-101B-9397-08002B2CF9AE}" pid="10" name="MSIP_Label_f42aa342-8706-4288-bd11-ebb85995028c_Name">
    <vt:lpwstr>General</vt:lpwstr>
  </property>
  <property fmtid="{D5CDD505-2E9C-101B-9397-08002B2CF9AE}" pid="11" name="MSIP_Label_f42aa342-8706-4288-bd11-ebb85995028c_Application">
    <vt:lpwstr>Microsoft Azure Information Protection</vt:lpwstr>
  </property>
  <property fmtid="{D5CDD505-2E9C-101B-9397-08002B2CF9AE}" pid="12" name="MSIP_Label_f42aa342-8706-4288-bd11-ebb85995028c_ActionId">
    <vt:lpwstr>0ea6bc57-463c-49b4-aab4-3ea671b94d2a</vt:lpwstr>
  </property>
  <property fmtid="{D5CDD505-2E9C-101B-9397-08002B2CF9AE}" pid="13" name="MSIP_Label_f42aa342-8706-4288-bd11-ebb85995028c_Extended_MSFT_Method">
    <vt:lpwstr>Automatic</vt:lpwstr>
  </property>
  <property fmtid="{D5CDD505-2E9C-101B-9397-08002B2CF9AE}" pid="14" name="Sensitivity">
    <vt:lpwstr>General</vt:lpwstr>
  </property>
</Properties>
</file>