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3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86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59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588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82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3254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11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421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753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92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80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1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119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458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562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04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776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88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  <p:sldLayoutId id="2147483885" r:id="rId12"/>
    <p:sldLayoutId id="2147483886" r:id="rId13"/>
    <p:sldLayoutId id="2147483887" r:id="rId14"/>
    <p:sldLayoutId id="2147483888" r:id="rId15"/>
    <p:sldLayoutId id="214748388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download-center" TargetMode="External"/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BC36959-E265-4B06-A0A0-6284F7C9C64E}"/>
              </a:ext>
            </a:extLst>
          </p:cNvPr>
          <p:cNvSpPr txBox="1"/>
          <p:nvPr/>
        </p:nvSpPr>
        <p:spPr>
          <a:xfrm>
            <a:off x="546539" y="1407505"/>
            <a:ext cx="9595944" cy="923330"/>
          </a:xfrm>
          <a:custGeom>
            <a:avLst/>
            <a:gdLst>
              <a:gd name="connsiteX0" fmla="*/ 0 w 4104861"/>
              <a:gd name="connsiteY0" fmla="*/ 0 h 2862322"/>
              <a:gd name="connsiteX1" fmla="*/ 4104861 w 4104861"/>
              <a:gd name="connsiteY1" fmla="*/ 0 h 2862322"/>
              <a:gd name="connsiteX2" fmla="*/ 4104861 w 4104861"/>
              <a:gd name="connsiteY2" fmla="*/ 2862322 h 2862322"/>
              <a:gd name="connsiteX3" fmla="*/ 0 w 4104861"/>
              <a:gd name="connsiteY3" fmla="*/ 2862322 h 2862322"/>
              <a:gd name="connsiteX4" fmla="*/ 0 w 4104861"/>
              <a:gd name="connsiteY4" fmla="*/ 0 h 2862322"/>
              <a:gd name="connsiteX0" fmla="*/ 0 w 4104861"/>
              <a:gd name="connsiteY0" fmla="*/ 0 h 2862322"/>
              <a:gd name="connsiteX1" fmla="*/ 4104861 w 4104861"/>
              <a:gd name="connsiteY1" fmla="*/ 0 h 2862322"/>
              <a:gd name="connsiteX2" fmla="*/ 4103094 w 4104861"/>
              <a:gd name="connsiteY2" fmla="*/ 93722 h 2862322"/>
              <a:gd name="connsiteX3" fmla="*/ 4104861 w 4104861"/>
              <a:gd name="connsiteY3" fmla="*/ 2862322 h 2862322"/>
              <a:gd name="connsiteX4" fmla="*/ 0 w 4104861"/>
              <a:gd name="connsiteY4" fmla="*/ 2862322 h 2862322"/>
              <a:gd name="connsiteX5" fmla="*/ 0 w 4104861"/>
              <a:gd name="connsiteY5" fmla="*/ 0 h 286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04861" h="2862322">
                <a:moveTo>
                  <a:pt x="0" y="0"/>
                </a:moveTo>
                <a:lnTo>
                  <a:pt x="4104861" y="0"/>
                </a:lnTo>
                <a:lnTo>
                  <a:pt x="4103094" y="93722"/>
                </a:lnTo>
                <a:lnTo>
                  <a:pt x="4104861" y="2862322"/>
                </a:lnTo>
                <a:lnTo>
                  <a:pt x="0" y="2862322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latin typeface="Calibri" panose="020F0502020204030204" pitchFamily="34" charset="0"/>
                <a:cs typeface="Calibri" panose="020F0502020204030204" pitchFamily="34" charset="0"/>
              </a:rPr>
              <a:t>Node.js + Express + MongoDB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A6516DD-1F34-4DD6-BF8C-BB25C94D96CF}"/>
              </a:ext>
            </a:extLst>
          </p:cNvPr>
          <p:cNvSpPr txBox="1"/>
          <p:nvPr/>
        </p:nvSpPr>
        <p:spPr>
          <a:xfrm>
            <a:off x="3045373" y="3018362"/>
            <a:ext cx="610125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r>
              <a:rPr lang="en-US" sz="3200" dirty="0"/>
              <a:t> and HOL  </a:t>
            </a:r>
          </a:p>
          <a:p>
            <a:r>
              <a:rPr lang="en-US" sz="3200" dirty="0"/>
              <a:t> by Sravani Lekkala</a:t>
            </a:r>
          </a:p>
        </p:txBody>
      </p:sp>
    </p:spTree>
    <p:extLst>
      <p:ext uri="{BB962C8B-B14F-4D97-AF65-F5344CB8AC3E}">
        <p14:creationId xmlns:p14="http://schemas.microsoft.com/office/powerpoint/2010/main" val="3561254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0A1A64-E0C6-4C3F-90EF-30215CED6ABE}"/>
              </a:ext>
            </a:extLst>
          </p:cNvPr>
          <p:cNvSpPr txBox="1"/>
          <p:nvPr/>
        </p:nvSpPr>
        <p:spPr>
          <a:xfrm>
            <a:off x="675862" y="982176"/>
            <a:ext cx="8915399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en-US" sz="320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install -g express-generator</a:t>
            </a:r>
          </a:p>
          <a:p>
            <a:r>
              <a:rPr lang="en-US" sz="28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4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quickest way to get started with express is to utilize the 	executable express to generate an application  </a:t>
            </a:r>
          </a:p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express first-app</a:t>
            </a:r>
          </a:p>
          <a:p>
            <a:r>
              <a:rPr lang="en-US" sz="28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4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Will generate the required folders and files to start with the node 	application</a:t>
            </a:r>
          </a:p>
          <a:p>
            <a:endParaRPr lang="en-US" sz="2800" dirty="0">
              <a:solidFill>
                <a:srgbClr val="22222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en-US" sz="280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install</a:t>
            </a:r>
          </a:p>
          <a:p>
            <a:r>
              <a:rPr lang="en-US" sz="28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Will install all the dependencies saved in </a:t>
            </a:r>
            <a:r>
              <a:rPr lang="en-US" sz="2800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package.json</a:t>
            </a:r>
            <a:endParaRPr lang="en-US" sz="2800" dirty="0">
              <a:solidFill>
                <a:srgbClr val="22222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>
              <a:solidFill>
                <a:srgbClr val="2222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598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text&#10;&#10;Description automatically generated">
            <a:extLst>
              <a:ext uri="{FF2B5EF4-FFF2-40B4-BE49-F238E27FC236}">
                <a16:creationId xmlns:a16="http://schemas.microsoft.com/office/drawing/2014/main" id="{7D05F5CE-CB57-4D42-808E-4F39BF3FFA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" y="223520"/>
            <a:ext cx="5505952" cy="6258559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979FC3A-48DB-475D-AF43-364B18FEBF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24" y="462280"/>
            <a:ext cx="3533775" cy="593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935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68099C-8007-46B9-B5A5-322E4AA9ACD2}"/>
              </a:ext>
            </a:extLst>
          </p:cNvPr>
          <p:cNvSpPr txBox="1"/>
          <p:nvPr/>
        </p:nvSpPr>
        <p:spPr>
          <a:xfrm>
            <a:off x="983974" y="779430"/>
            <a:ext cx="8706678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en-US" sz="280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install mongoose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800" b="1" dirty="0">
              <a:solidFill>
                <a:srgbClr val="22222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Mongoose is a MongoDB object modeling tool designed to work 	in an asynchronous environment. Mongoose supports both 	promises and callbacks.</a:t>
            </a:r>
          </a:p>
          <a:p>
            <a:endParaRPr lang="en-US" dirty="0">
              <a:solidFill>
                <a:srgbClr val="2222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Connect to mongoDB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2222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dirty="0">
              <a:solidFill>
                <a:srgbClr val="22222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A347DD54-3F99-4AD2-B7E6-027D9CD155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723" y="3816626"/>
            <a:ext cx="6380920" cy="196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404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1B3203-9A00-4FE7-883F-E7DCC2FEED7F}"/>
              </a:ext>
            </a:extLst>
          </p:cNvPr>
          <p:cNvSpPr txBox="1"/>
          <p:nvPr/>
        </p:nvSpPr>
        <p:spPr>
          <a:xfrm>
            <a:off x="1709530" y="1073426"/>
            <a:ext cx="67685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Lets create a basic schema for user</a:t>
            </a:r>
          </a:p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BC3D06F-88E8-4022-803C-71310078B5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530" y="2458421"/>
            <a:ext cx="7536070" cy="242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163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0A729779-25B2-4A3C-A619-D2C904A27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45" y="242570"/>
            <a:ext cx="9865995" cy="632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432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F0656BFA-9C98-404D-A9A8-62F85430C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77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CEFF5E2-6478-4C20-B0EB-864D7BD0A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pen&#10;&#10;Description automatically generated">
            <a:extLst>
              <a:ext uri="{FF2B5EF4-FFF2-40B4-BE49-F238E27FC236}">
                <a16:creationId xmlns:a16="http://schemas.microsoft.com/office/drawing/2014/main" id="{2EFD9DCE-1E13-44E7-82CD-786241DE6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284" y="1146457"/>
            <a:ext cx="6873430" cy="458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826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>
            <a:extLst>
              <a:ext uri="{FF2B5EF4-FFF2-40B4-BE49-F238E27FC236}">
                <a16:creationId xmlns:a16="http://schemas.microsoft.com/office/drawing/2014/main" id="{F0656BFA-9C98-404D-A9A8-62F85430C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77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2CEFF5E2-6478-4C20-B0EB-864D7BD0A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19BE4B95-F073-4AFC-8CD2-5592499EC7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984" y="1146457"/>
            <a:ext cx="9176030" cy="458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645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C992B91E-3178-495F-B838-9112696C2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944" y="1095182"/>
            <a:ext cx="2857500" cy="1600200"/>
          </a:xfrm>
          <a:prstGeom prst="rect">
            <a:avLst/>
          </a:prstGeom>
        </p:spPr>
      </p:pic>
      <p:sp useBgFill="1">
        <p:nvSpPr>
          <p:cNvPr id="5" name="TextBox 4">
            <a:extLst>
              <a:ext uri="{FF2B5EF4-FFF2-40B4-BE49-F238E27FC236}">
                <a16:creationId xmlns:a16="http://schemas.microsoft.com/office/drawing/2014/main" id="{419DE61F-C3F8-46D0-9267-17F8420ED31E}"/>
              </a:ext>
            </a:extLst>
          </p:cNvPr>
          <p:cNvSpPr txBox="1"/>
          <p:nvPr/>
        </p:nvSpPr>
        <p:spPr>
          <a:xfrm flipH="1">
            <a:off x="2753138" y="3429000"/>
            <a:ext cx="5893905" cy="156966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JavaScript runtime environment that executes JavaScript code outside of a web browser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460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E9F35E-F0CB-4117-9584-BFBEFBA0DAFE}"/>
              </a:ext>
            </a:extLst>
          </p:cNvPr>
          <p:cNvSpPr txBox="1"/>
          <p:nvPr/>
        </p:nvSpPr>
        <p:spPr>
          <a:xfrm>
            <a:off x="1540566" y="1103243"/>
            <a:ext cx="35184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Why Node.js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08008F-86A5-4BF2-88DB-1C8C5971AEE5}"/>
              </a:ext>
            </a:extLst>
          </p:cNvPr>
          <p:cNvSpPr txBox="1"/>
          <p:nvPr/>
        </p:nvSpPr>
        <p:spPr>
          <a:xfrm>
            <a:off x="1540566" y="2521059"/>
            <a:ext cx="610262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Asynchronous and event driven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Very fast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Single threaded but highly scalable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No buffering</a:t>
            </a:r>
          </a:p>
        </p:txBody>
      </p:sp>
    </p:spTree>
    <p:extLst>
      <p:ext uri="{BB962C8B-B14F-4D97-AF65-F5344CB8AC3E}">
        <p14:creationId xmlns:p14="http://schemas.microsoft.com/office/powerpoint/2010/main" val="2449100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able, drawing&#10;&#10;Description automatically generated">
            <a:extLst>
              <a:ext uri="{FF2B5EF4-FFF2-40B4-BE49-F238E27FC236}">
                <a16:creationId xmlns:a16="http://schemas.microsoft.com/office/drawing/2014/main" id="{D36941B2-D604-4ED2-9A7C-9334EB220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527" y="984595"/>
            <a:ext cx="3886200" cy="11715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5CEDCA-4AA2-4C06-AAD3-F9DEA5F13D4C}"/>
              </a:ext>
            </a:extLst>
          </p:cNvPr>
          <p:cNvSpPr txBox="1"/>
          <p:nvPr/>
        </p:nvSpPr>
        <p:spPr>
          <a:xfrm>
            <a:off x="1391479" y="2514600"/>
            <a:ext cx="769288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Fast, unopinionated, minimalist web framework for node.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Built on top of the node.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js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framework and helps in fast-tracking development of server-based applications</a:t>
            </a:r>
          </a:p>
        </p:txBody>
      </p:sp>
    </p:spTree>
    <p:extLst>
      <p:ext uri="{BB962C8B-B14F-4D97-AF65-F5344CB8AC3E}">
        <p14:creationId xmlns:p14="http://schemas.microsoft.com/office/powerpoint/2010/main" val="1038880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CD66BFC0-3EB8-4D04-8C2C-D4ADDC2EA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240" y="502975"/>
            <a:ext cx="5567680" cy="17220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D9C211-F2D6-4ACB-95D2-6336EAFC9B11}"/>
              </a:ext>
            </a:extLst>
          </p:cNvPr>
          <p:cNvSpPr txBox="1"/>
          <p:nvPr/>
        </p:nvSpPr>
        <p:spPr>
          <a:xfrm>
            <a:off x="2140004" y="3147303"/>
            <a:ext cx="73717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MongoDB is a document database, which means it stores data in JSON-like documents</a:t>
            </a:r>
          </a:p>
        </p:txBody>
      </p:sp>
    </p:spTree>
    <p:extLst>
      <p:ext uri="{BB962C8B-B14F-4D97-AF65-F5344CB8AC3E}">
        <p14:creationId xmlns:p14="http://schemas.microsoft.com/office/powerpoint/2010/main" val="2953454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C8E10F-CFCB-4FDA-A9B9-3798D08AF55C}"/>
              </a:ext>
            </a:extLst>
          </p:cNvPr>
          <p:cNvSpPr txBox="1"/>
          <p:nvPr/>
        </p:nvSpPr>
        <p:spPr>
          <a:xfrm>
            <a:off x="1659834" y="1385716"/>
            <a:ext cx="61026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Why MongoDB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3FDBEF-F482-4FE2-958A-B7FA2783061F}"/>
              </a:ext>
            </a:extLst>
          </p:cNvPr>
          <p:cNvSpPr txBox="1"/>
          <p:nvPr/>
        </p:nvSpPr>
        <p:spPr>
          <a:xfrm>
            <a:off x="1659834" y="2345634"/>
            <a:ext cx="70369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Rich JSON documents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Powerful query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All the power of relational data base and more..</a:t>
            </a:r>
          </a:p>
        </p:txBody>
      </p:sp>
    </p:spTree>
    <p:extLst>
      <p:ext uri="{BB962C8B-B14F-4D97-AF65-F5344CB8AC3E}">
        <p14:creationId xmlns:p14="http://schemas.microsoft.com/office/powerpoint/2010/main" val="384763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F306B855-3923-44CD-99FD-6C2D5690A5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610" y="2385997"/>
            <a:ext cx="5252017" cy="33309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D9B74B-887B-4379-8095-C38E6802964C}"/>
              </a:ext>
            </a:extLst>
          </p:cNvPr>
          <p:cNvSpPr txBox="1"/>
          <p:nvPr/>
        </p:nvSpPr>
        <p:spPr>
          <a:xfrm>
            <a:off x="2067339" y="878820"/>
            <a:ext cx="72830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Node.js + Express + MongoDB</a:t>
            </a:r>
          </a:p>
        </p:txBody>
      </p:sp>
    </p:spTree>
    <p:extLst>
      <p:ext uri="{BB962C8B-B14F-4D97-AF65-F5344CB8AC3E}">
        <p14:creationId xmlns:p14="http://schemas.microsoft.com/office/powerpoint/2010/main" val="2264110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3067EE-7B81-4C0F-8094-54F38DE9BA2D}"/>
              </a:ext>
            </a:extLst>
          </p:cNvPr>
          <p:cNvSpPr txBox="1"/>
          <p:nvPr/>
        </p:nvSpPr>
        <p:spPr>
          <a:xfrm>
            <a:off x="1401419" y="3627782"/>
            <a:ext cx="7583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Lets build our first application</a:t>
            </a:r>
          </a:p>
        </p:txBody>
      </p:sp>
      <p:pic>
        <p:nvPicPr>
          <p:cNvPr id="4" name="Picture 3" descr="A picture containing green, clock, sign, sitting&#10;&#10;Description automatically generated">
            <a:extLst>
              <a:ext uri="{FF2B5EF4-FFF2-40B4-BE49-F238E27FC236}">
                <a16:creationId xmlns:a16="http://schemas.microsoft.com/office/drawing/2014/main" id="{4E6AC442-023F-4274-AB2F-F66639265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975" y="1381760"/>
            <a:ext cx="762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420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0B8EE6-1B6C-4AB4-9FD3-08B6B54D2EBF}"/>
              </a:ext>
            </a:extLst>
          </p:cNvPr>
          <p:cNvSpPr txBox="1"/>
          <p:nvPr/>
        </p:nvSpPr>
        <p:spPr>
          <a:xfrm>
            <a:off x="1162878" y="1232451"/>
            <a:ext cx="1056529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Install Nods.js from</a:t>
            </a:r>
          </a:p>
          <a:p>
            <a:pPr lvl="1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https://nodejs.org/en/download/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2. Install mongo DB from</a:t>
            </a:r>
          </a:p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	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https://www.mongodb.com/download-center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3. Your favorite IDE</a:t>
            </a:r>
          </a:p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45270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250</Words>
  <Application>Microsoft Office PowerPoint</Application>
  <PresentationFormat>Widescreen</PresentationFormat>
  <Paragraphs>40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Sravani Lekkala</dc:creator>
  <cp:lastModifiedBy>Sravani Lekkala</cp:lastModifiedBy>
  <cp:revision>4</cp:revision>
  <dcterms:created xsi:type="dcterms:W3CDTF">2020-05-18T13:52:16Z</dcterms:created>
  <dcterms:modified xsi:type="dcterms:W3CDTF">2020-05-18T15:21:07Z</dcterms:modified>
</cp:coreProperties>
</file>