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74" r:id="rId12"/>
    <p:sldId id="264" r:id="rId13"/>
    <p:sldId id="275" r:id="rId14"/>
    <p:sldId id="276" r:id="rId15"/>
    <p:sldId id="277" r:id="rId16"/>
    <p:sldId id="278" r:id="rId17"/>
    <p:sldId id="279" r:id="rId18"/>
    <p:sldId id="265" r:id="rId19"/>
    <p:sldId id="266" r:id="rId20"/>
    <p:sldId id="267" r:id="rId21"/>
    <p:sldId id="269" r:id="rId22"/>
    <p:sldId id="268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FA75CC-103A-4CEF-BFD0-0F717A5ABAE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2F1BE3-EEED-4FBD-B5B1-D3FEA092C0D9}">
      <dgm:prSet/>
      <dgm:spPr/>
      <dgm:t>
        <a:bodyPr/>
        <a:lstStyle/>
        <a:p>
          <a:r>
            <a:rPr lang="en-US"/>
            <a:t>Query composition</a:t>
          </a:r>
        </a:p>
      </dgm:t>
    </dgm:pt>
    <dgm:pt modelId="{EF5C51A7-E414-44FD-9299-8A986C1A24A5}" type="parTrans" cxnId="{61F60F14-3F56-4BCF-99A1-83A3C3B8F5BE}">
      <dgm:prSet/>
      <dgm:spPr/>
      <dgm:t>
        <a:bodyPr/>
        <a:lstStyle/>
        <a:p>
          <a:endParaRPr lang="en-US"/>
        </a:p>
      </dgm:t>
    </dgm:pt>
    <dgm:pt modelId="{43775142-D20B-4026-B7CB-9411A4708217}" type="sibTrans" cxnId="{61F60F14-3F56-4BCF-99A1-83A3C3B8F5BE}">
      <dgm:prSet/>
      <dgm:spPr/>
      <dgm:t>
        <a:bodyPr/>
        <a:lstStyle/>
        <a:p>
          <a:endParaRPr lang="en-US"/>
        </a:p>
      </dgm:t>
    </dgm:pt>
    <dgm:pt modelId="{8D0C5098-82E7-45F8-BDED-76FCC56E2004}">
      <dgm:prSet/>
      <dgm:spPr/>
      <dgm:t>
        <a:bodyPr/>
        <a:lstStyle/>
        <a:p>
          <a:r>
            <a:rPr lang="en-US"/>
            <a:t>Support automatic paging and sorting</a:t>
          </a:r>
        </a:p>
      </dgm:t>
    </dgm:pt>
    <dgm:pt modelId="{3B3497F9-A66B-4D83-A480-BEA77CCC9260}" type="parTrans" cxnId="{1ECF3317-3C33-4510-92D8-9E4CA198D996}">
      <dgm:prSet/>
      <dgm:spPr/>
      <dgm:t>
        <a:bodyPr/>
        <a:lstStyle/>
        <a:p>
          <a:endParaRPr lang="en-US"/>
        </a:p>
      </dgm:t>
    </dgm:pt>
    <dgm:pt modelId="{57EB35EC-029C-4A64-816E-99E5C3B94D49}" type="sibTrans" cxnId="{1ECF3317-3C33-4510-92D8-9E4CA198D996}">
      <dgm:prSet/>
      <dgm:spPr/>
      <dgm:t>
        <a:bodyPr/>
        <a:lstStyle/>
        <a:p>
          <a:endParaRPr lang="en-US"/>
        </a:p>
      </dgm:t>
    </dgm:pt>
    <dgm:pt modelId="{563C4B3A-F84B-430B-9597-EC2EAD51433E}">
      <dgm:prSet/>
      <dgm:spPr/>
      <dgm:t>
        <a:bodyPr/>
        <a:lstStyle/>
        <a:p>
          <a:r>
            <a:rPr lang="en-US"/>
            <a:t>Support querying via the OData URL conventions when we return IQueryable&lt;T&gt;</a:t>
          </a:r>
        </a:p>
      </dgm:t>
    </dgm:pt>
    <dgm:pt modelId="{A327F734-DFEE-4EAB-9802-489D4D909F9C}" type="parTrans" cxnId="{325DBB3A-5B41-4AA6-80D8-C1F7F320C329}">
      <dgm:prSet/>
      <dgm:spPr/>
      <dgm:t>
        <a:bodyPr/>
        <a:lstStyle/>
        <a:p>
          <a:endParaRPr lang="en-US"/>
        </a:p>
      </dgm:t>
    </dgm:pt>
    <dgm:pt modelId="{F44EF3DF-19B7-4C09-9B58-CE59F2FB8D05}" type="sibTrans" cxnId="{325DBB3A-5B41-4AA6-80D8-C1F7F320C329}">
      <dgm:prSet/>
      <dgm:spPr/>
      <dgm:t>
        <a:bodyPr/>
        <a:lstStyle/>
        <a:p>
          <a:endParaRPr lang="en-US"/>
        </a:p>
      </dgm:t>
    </dgm:pt>
    <dgm:pt modelId="{4BD4514E-0D70-49AD-ACFB-8AA64965F204}">
      <dgm:prSet/>
      <dgm:spPr/>
      <dgm:t>
        <a:bodyPr/>
        <a:lstStyle/>
        <a:p>
          <a:r>
            <a:rPr lang="en-US"/>
            <a:t>Model binding and validation</a:t>
          </a:r>
        </a:p>
      </dgm:t>
    </dgm:pt>
    <dgm:pt modelId="{58E6A6B9-5DAA-4A1E-8399-DB9919C61067}" type="parTrans" cxnId="{BC940C7D-80A8-4D0A-AD32-3C7F6C84539E}">
      <dgm:prSet/>
      <dgm:spPr/>
      <dgm:t>
        <a:bodyPr/>
        <a:lstStyle/>
        <a:p>
          <a:endParaRPr lang="en-US"/>
        </a:p>
      </dgm:t>
    </dgm:pt>
    <dgm:pt modelId="{B3E7150E-B637-44C6-819C-CAF4B03F6C8E}" type="sibTrans" cxnId="{BC940C7D-80A8-4D0A-AD32-3C7F6C84539E}">
      <dgm:prSet/>
      <dgm:spPr/>
      <dgm:t>
        <a:bodyPr/>
        <a:lstStyle/>
        <a:p>
          <a:endParaRPr lang="en-US"/>
        </a:p>
      </dgm:t>
    </dgm:pt>
    <dgm:pt modelId="{8643AE6D-2FE7-42E7-8DF1-903637FE5D9E}">
      <dgm:prSet/>
      <dgm:spPr/>
      <dgm:t>
        <a:bodyPr/>
        <a:lstStyle/>
        <a:p>
          <a:r>
            <a:rPr lang="en-US"/>
            <a:t>Combine HTTP data in POCO models</a:t>
          </a:r>
        </a:p>
      </dgm:t>
    </dgm:pt>
    <dgm:pt modelId="{42ADBF2A-80AB-400E-8F46-E421240FC5E0}" type="parTrans" cxnId="{2AA3310F-8526-40DE-9F5B-1B9BDA45E612}">
      <dgm:prSet/>
      <dgm:spPr/>
      <dgm:t>
        <a:bodyPr/>
        <a:lstStyle/>
        <a:p>
          <a:endParaRPr lang="en-US"/>
        </a:p>
      </dgm:t>
    </dgm:pt>
    <dgm:pt modelId="{FE553A86-3A2E-4531-8C19-F982D24377DF}" type="sibTrans" cxnId="{2AA3310F-8526-40DE-9F5B-1B9BDA45E612}">
      <dgm:prSet/>
      <dgm:spPr/>
      <dgm:t>
        <a:bodyPr/>
        <a:lstStyle/>
        <a:p>
          <a:endParaRPr lang="en-US"/>
        </a:p>
      </dgm:t>
    </dgm:pt>
    <dgm:pt modelId="{8E46CE81-2554-44AF-BDE1-0760787CBFC2}">
      <dgm:prSet/>
      <dgm:spPr/>
      <dgm:t>
        <a:bodyPr/>
        <a:lstStyle/>
        <a:p>
          <a:r>
            <a:rPr lang="en-US"/>
            <a:t>Data validation via attributes</a:t>
          </a:r>
        </a:p>
      </dgm:t>
    </dgm:pt>
    <dgm:pt modelId="{11087BA6-B7E8-4EB8-BA87-7BF0361A4F77}" type="parTrans" cxnId="{8CF0E3A9-65F6-4F24-9350-4512B1715DC9}">
      <dgm:prSet/>
      <dgm:spPr/>
      <dgm:t>
        <a:bodyPr/>
        <a:lstStyle/>
        <a:p>
          <a:endParaRPr lang="en-US"/>
        </a:p>
      </dgm:t>
    </dgm:pt>
    <dgm:pt modelId="{E4E513CB-E29B-476D-A224-25CB7317583E}" type="sibTrans" cxnId="{8CF0E3A9-65F6-4F24-9350-4512B1715DC9}">
      <dgm:prSet/>
      <dgm:spPr/>
      <dgm:t>
        <a:bodyPr/>
        <a:lstStyle/>
        <a:p>
          <a:endParaRPr lang="en-US"/>
        </a:p>
      </dgm:t>
    </dgm:pt>
    <dgm:pt modelId="{0DC713F8-F908-4091-9972-A7FBBADB19E5}">
      <dgm:prSet/>
      <dgm:spPr/>
      <dgm:t>
        <a:bodyPr/>
        <a:lstStyle/>
        <a:p>
          <a:r>
            <a:rPr lang="en-US"/>
            <a:t>Supports the same model binding and</a:t>
          </a:r>
        </a:p>
      </dgm:t>
    </dgm:pt>
    <dgm:pt modelId="{906A2714-9899-40F6-BEE7-3BE1E2DC4CB4}" type="parTrans" cxnId="{FEC1222F-BF18-4610-B551-5846B3ECDDF1}">
      <dgm:prSet/>
      <dgm:spPr/>
      <dgm:t>
        <a:bodyPr/>
        <a:lstStyle/>
        <a:p>
          <a:endParaRPr lang="en-US"/>
        </a:p>
      </dgm:t>
    </dgm:pt>
    <dgm:pt modelId="{9D5F1DC8-0387-4D6F-B179-42DF703F3C6E}" type="sibTrans" cxnId="{FEC1222F-BF18-4610-B551-5846B3ECDDF1}">
      <dgm:prSet/>
      <dgm:spPr/>
      <dgm:t>
        <a:bodyPr/>
        <a:lstStyle/>
        <a:p>
          <a:endParaRPr lang="en-US"/>
        </a:p>
      </dgm:t>
    </dgm:pt>
    <dgm:pt modelId="{9D668959-ED4E-49F4-9DD3-82FA8F142977}">
      <dgm:prSet/>
      <dgm:spPr/>
      <dgm:t>
        <a:bodyPr/>
        <a:lstStyle/>
        <a:p>
          <a:r>
            <a:rPr lang="en-US"/>
            <a:t>validation infrastructure as ASP.NET MVC</a:t>
          </a:r>
        </a:p>
      </dgm:t>
    </dgm:pt>
    <dgm:pt modelId="{5D4A42FB-C553-435A-866F-2B18C841498B}" type="parTrans" cxnId="{08EDE295-E660-4255-BFE1-2C4AB93EF6CA}">
      <dgm:prSet/>
      <dgm:spPr/>
      <dgm:t>
        <a:bodyPr/>
        <a:lstStyle/>
        <a:p>
          <a:endParaRPr lang="en-US"/>
        </a:p>
      </dgm:t>
    </dgm:pt>
    <dgm:pt modelId="{C99132EC-DB7B-45D1-B4BF-D2884062DB5A}" type="sibTrans" cxnId="{08EDE295-E660-4255-BFE1-2C4AB93EF6CA}">
      <dgm:prSet/>
      <dgm:spPr/>
      <dgm:t>
        <a:bodyPr/>
        <a:lstStyle/>
        <a:p>
          <a:endParaRPr lang="en-US"/>
        </a:p>
      </dgm:t>
    </dgm:pt>
    <dgm:pt modelId="{F6C833F3-4983-4F5D-9134-FE62E34BBBED}">
      <dgm:prSet/>
      <dgm:spPr/>
      <dgm:t>
        <a:bodyPr/>
        <a:lstStyle/>
        <a:p>
          <a:r>
            <a:rPr lang="en-US"/>
            <a:t>Routes (mapping between URIs and code)</a:t>
          </a:r>
        </a:p>
      </dgm:t>
    </dgm:pt>
    <dgm:pt modelId="{4E5E0214-F764-42F9-9CB7-9B3D70D386C3}" type="parTrans" cxnId="{8A84BDEE-B98C-40CB-8C83-E879C3BB14DB}">
      <dgm:prSet/>
      <dgm:spPr/>
      <dgm:t>
        <a:bodyPr/>
        <a:lstStyle/>
        <a:p>
          <a:endParaRPr lang="en-US"/>
        </a:p>
      </dgm:t>
    </dgm:pt>
    <dgm:pt modelId="{4904EBF7-AF61-4FA0-B613-F25C8AD3020E}" type="sibTrans" cxnId="{8A84BDEE-B98C-40CB-8C83-E879C3BB14DB}">
      <dgm:prSet/>
      <dgm:spPr/>
      <dgm:t>
        <a:bodyPr/>
        <a:lstStyle/>
        <a:p>
          <a:endParaRPr lang="en-US"/>
        </a:p>
      </dgm:t>
    </dgm:pt>
    <dgm:pt modelId="{DE3A79FA-51AF-43CC-A5D9-6A230B0BEF41}">
      <dgm:prSet/>
      <dgm:spPr/>
      <dgm:t>
        <a:bodyPr/>
        <a:lstStyle/>
        <a:p>
          <a:r>
            <a:rPr lang="en-US" dirty="0"/>
            <a:t>Full set of routing capabilities supported within ASP.NET (MVC)</a:t>
          </a:r>
        </a:p>
      </dgm:t>
    </dgm:pt>
    <dgm:pt modelId="{2D8FAF3B-AE89-492B-9925-E2E19FEB28F4}" type="parTrans" cxnId="{90D6B9FD-A786-46AC-A1D5-AEBB8BDFFF5D}">
      <dgm:prSet/>
      <dgm:spPr/>
      <dgm:t>
        <a:bodyPr/>
        <a:lstStyle/>
        <a:p>
          <a:endParaRPr lang="en-US"/>
        </a:p>
      </dgm:t>
    </dgm:pt>
    <dgm:pt modelId="{2756BDBB-2474-4CD3-A4C5-1EDCA83829A7}" type="sibTrans" cxnId="{90D6B9FD-A786-46AC-A1D5-AEBB8BDFFF5D}">
      <dgm:prSet/>
      <dgm:spPr/>
      <dgm:t>
        <a:bodyPr/>
        <a:lstStyle/>
        <a:p>
          <a:endParaRPr lang="en-US"/>
        </a:p>
      </dgm:t>
    </dgm:pt>
    <dgm:pt modelId="{7D400B57-8DAC-4EF8-9DE6-7FF8F85B0895}">
      <dgm:prSet/>
      <dgm:spPr/>
      <dgm:t>
        <a:bodyPr/>
        <a:lstStyle/>
        <a:p>
          <a:r>
            <a:rPr lang="en-US"/>
            <a:t>Filters</a:t>
          </a:r>
        </a:p>
      </dgm:t>
    </dgm:pt>
    <dgm:pt modelId="{3BD0606F-A587-4164-8235-D0D1EC5B15B5}" type="parTrans" cxnId="{13D5A26E-19B5-4ED2-80E5-86BB5BB87C60}">
      <dgm:prSet/>
      <dgm:spPr/>
      <dgm:t>
        <a:bodyPr/>
        <a:lstStyle/>
        <a:p>
          <a:endParaRPr lang="en-US"/>
        </a:p>
      </dgm:t>
    </dgm:pt>
    <dgm:pt modelId="{1657304E-C06B-4BF3-A754-2EAF3900C09D}" type="sibTrans" cxnId="{13D5A26E-19B5-4ED2-80E5-86BB5BB87C60}">
      <dgm:prSet/>
      <dgm:spPr/>
      <dgm:t>
        <a:bodyPr/>
        <a:lstStyle/>
        <a:p>
          <a:endParaRPr lang="en-US"/>
        </a:p>
      </dgm:t>
    </dgm:pt>
    <dgm:pt modelId="{9B249A17-822B-429A-9974-62B0D4BACC7D}">
      <dgm:prSet/>
      <dgm:spPr/>
      <dgm:t>
        <a:bodyPr/>
        <a:lstStyle/>
        <a:p>
          <a:r>
            <a:rPr lang="en-US"/>
            <a:t>Easily decorates Web API with additional validation (authorization, CORS, etc.)</a:t>
          </a:r>
        </a:p>
      </dgm:t>
    </dgm:pt>
    <dgm:pt modelId="{7C464814-7B35-4696-896C-18F74A8348E3}" type="parTrans" cxnId="{07BBC202-69A5-46E6-97EC-9EDAD875D981}">
      <dgm:prSet/>
      <dgm:spPr/>
      <dgm:t>
        <a:bodyPr/>
        <a:lstStyle/>
        <a:p>
          <a:endParaRPr lang="en-US"/>
        </a:p>
      </dgm:t>
    </dgm:pt>
    <dgm:pt modelId="{9E64165A-783D-4281-9E48-117C17BF6664}" type="sibTrans" cxnId="{07BBC202-69A5-46E6-97EC-9EDAD875D981}">
      <dgm:prSet/>
      <dgm:spPr/>
      <dgm:t>
        <a:bodyPr/>
        <a:lstStyle/>
        <a:p>
          <a:endParaRPr lang="en-US"/>
        </a:p>
      </dgm:t>
    </dgm:pt>
    <dgm:pt modelId="{5FFB1747-297E-4764-A4CB-8AE67D6F1B78}">
      <dgm:prSet/>
      <dgm:spPr/>
      <dgm:t>
        <a:bodyPr/>
        <a:lstStyle/>
        <a:p>
          <a:r>
            <a:rPr lang="en-US"/>
            <a:t>Testability</a:t>
          </a:r>
        </a:p>
      </dgm:t>
    </dgm:pt>
    <dgm:pt modelId="{72741D52-0BFB-42DB-B7E6-3184936C0CA1}" type="parTrans" cxnId="{454F1145-B044-448E-807A-9B0F01CE73CC}">
      <dgm:prSet/>
      <dgm:spPr/>
      <dgm:t>
        <a:bodyPr/>
        <a:lstStyle/>
        <a:p>
          <a:endParaRPr lang="en-US"/>
        </a:p>
      </dgm:t>
    </dgm:pt>
    <dgm:pt modelId="{30A221B2-7680-48BE-9173-46ADD820A753}" type="sibTrans" cxnId="{454F1145-B044-448E-807A-9B0F01CE73CC}">
      <dgm:prSet/>
      <dgm:spPr/>
      <dgm:t>
        <a:bodyPr/>
        <a:lstStyle/>
        <a:p>
          <a:endParaRPr lang="en-US"/>
        </a:p>
      </dgm:t>
    </dgm:pt>
    <dgm:pt modelId="{C1DC0CEE-8161-446E-AB62-D033C4859A05}">
      <dgm:prSet/>
      <dgm:spPr/>
      <dgm:t>
        <a:bodyPr/>
        <a:lstStyle/>
        <a:p>
          <a:r>
            <a:rPr lang="en-US"/>
            <a:t>loC and dependency injection support</a:t>
          </a:r>
        </a:p>
      </dgm:t>
    </dgm:pt>
    <dgm:pt modelId="{F584963E-0EC2-416F-B6BD-0267AF729ED7}" type="parTrans" cxnId="{E5B038F2-823A-4BF1-926D-D2EE17A473BF}">
      <dgm:prSet/>
      <dgm:spPr/>
      <dgm:t>
        <a:bodyPr/>
        <a:lstStyle/>
        <a:p>
          <a:endParaRPr lang="en-US"/>
        </a:p>
      </dgm:t>
    </dgm:pt>
    <dgm:pt modelId="{6584746C-A96B-4DAF-9B57-0C762FD05FD5}" type="sibTrans" cxnId="{E5B038F2-823A-4BF1-926D-D2EE17A473BF}">
      <dgm:prSet/>
      <dgm:spPr/>
      <dgm:t>
        <a:bodyPr/>
        <a:lstStyle/>
        <a:p>
          <a:endParaRPr lang="en-US"/>
        </a:p>
      </dgm:t>
    </dgm:pt>
    <dgm:pt modelId="{78E2ACC9-C40A-4605-B019-597C5DCDC39D}">
      <dgm:prSet/>
      <dgm:spPr/>
      <dgm:t>
        <a:bodyPr/>
        <a:lstStyle/>
        <a:p>
          <a:r>
            <a:rPr lang="en-US"/>
            <a:t>Flexible hosting (IIS, Azure, self-hosting)</a:t>
          </a:r>
        </a:p>
      </dgm:t>
    </dgm:pt>
    <dgm:pt modelId="{F5DA0007-7A9A-4B00-8EA1-7A7C0FA6FF32}" type="parTrans" cxnId="{B9B42A24-84CE-40E0-9023-79C585E29D4B}">
      <dgm:prSet/>
      <dgm:spPr/>
      <dgm:t>
        <a:bodyPr/>
        <a:lstStyle/>
        <a:p>
          <a:endParaRPr lang="en-US"/>
        </a:p>
      </dgm:t>
    </dgm:pt>
    <dgm:pt modelId="{89A1C874-96E6-4FC1-BE44-C84D385C4043}" type="sibTrans" cxnId="{B9B42A24-84CE-40E0-9023-79C585E29D4B}">
      <dgm:prSet/>
      <dgm:spPr/>
      <dgm:t>
        <a:bodyPr/>
        <a:lstStyle/>
        <a:p>
          <a:endParaRPr lang="en-US"/>
        </a:p>
      </dgm:t>
    </dgm:pt>
    <dgm:pt modelId="{ACCBC2FA-46DC-4B33-93E5-6B455EE3D491}" type="pres">
      <dgm:prSet presAssocID="{16FA75CC-103A-4CEF-BFD0-0F717A5ABAE6}" presName="linear" presStyleCnt="0">
        <dgm:presLayoutVars>
          <dgm:dir/>
          <dgm:animLvl val="lvl"/>
          <dgm:resizeHandles val="exact"/>
        </dgm:presLayoutVars>
      </dgm:prSet>
      <dgm:spPr/>
    </dgm:pt>
    <dgm:pt modelId="{649207D5-2B4A-4519-900E-8E637B256DD5}" type="pres">
      <dgm:prSet presAssocID="{242F1BE3-EEED-4FBD-B5B1-D3FEA092C0D9}" presName="parentLin" presStyleCnt="0"/>
      <dgm:spPr/>
    </dgm:pt>
    <dgm:pt modelId="{7C87982C-CEFC-4903-AFB5-6E747FCC206A}" type="pres">
      <dgm:prSet presAssocID="{242F1BE3-EEED-4FBD-B5B1-D3FEA092C0D9}" presName="parentLeftMargin" presStyleLbl="node1" presStyleIdx="0" presStyleCnt="7"/>
      <dgm:spPr/>
    </dgm:pt>
    <dgm:pt modelId="{A32AA428-2BA0-4901-BC66-567D84F122DA}" type="pres">
      <dgm:prSet presAssocID="{242F1BE3-EEED-4FBD-B5B1-D3FEA092C0D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DD00639-1B06-4AA9-8CFD-E63B95023358}" type="pres">
      <dgm:prSet presAssocID="{242F1BE3-EEED-4FBD-B5B1-D3FEA092C0D9}" presName="negativeSpace" presStyleCnt="0"/>
      <dgm:spPr/>
    </dgm:pt>
    <dgm:pt modelId="{E93F6D7E-D431-451C-9D85-FA0C6EEA0732}" type="pres">
      <dgm:prSet presAssocID="{242F1BE3-EEED-4FBD-B5B1-D3FEA092C0D9}" presName="childText" presStyleLbl="conFgAcc1" presStyleIdx="0" presStyleCnt="7">
        <dgm:presLayoutVars>
          <dgm:bulletEnabled val="1"/>
        </dgm:presLayoutVars>
      </dgm:prSet>
      <dgm:spPr/>
    </dgm:pt>
    <dgm:pt modelId="{356EDE90-A4B7-4BDF-BDD3-B6B9DCF4E560}" type="pres">
      <dgm:prSet presAssocID="{43775142-D20B-4026-B7CB-9411A4708217}" presName="spaceBetweenRectangles" presStyleCnt="0"/>
      <dgm:spPr/>
    </dgm:pt>
    <dgm:pt modelId="{465BC61E-1ED2-455C-A96D-6E547883A13B}" type="pres">
      <dgm:prSet presAssocID="{4BD4514E-0D70-49AD-ACFB-8AA64965F204}" presName="parentLin" presStyleCnt="0"/>
      <dgm:spPr/>
    </dgm:pt>
    <dgm:pt modelId="{68D1E466-0144-47F5-8DDD-624000EBF0A5}" type="pres">
      <dgm:prSet presAssocID="{4BD4514E-0D70-49AD-ACFB-8AA64965F204}" presName="parentLeftMargin" presStyleLbl="node1" presStyleIdx="0" presStyleCnt="7"/>
      <dgm:spPr/>
    </dgm:pt>
    <dgm:pt modelId="{220B37EA-B71E-45E2-BB1D-CC7CF95A5AD6}" type="pres">
      <dgm:prSet presAssocID="{4BD4514E-0D70-49AD-ACFB-8AA64965F20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4B58405-589C-4C8D-875F-A871B9391B13}" type="pres">
      <dgm:prSet presAssocID="{4BD4514E-0D70-49AD-ACFB-8AA64965F204}" presName="negativeSpace" presStyleCnt="0"/>
      <dgm:spPr/>
    </dgm:pt>
    <dgm:pt modelId="{FD00BB98-FB1C-46EE-816A-980885A8E0B9}" type="pres">
      <dgm:prSet presAssocID="{4BD4514E-0D70-49AD-ACFB-8AA64965F204}" presName="childText" presStyleLbl="conFgAcc1" presStyleIdx="1" presStyleCnt="7">
        <dgm:presLayoutVars>
          <dgm:bulletEnabled val="1"/>
        </dgm:presLayoutVars>
      </dgm:prSet>
      <dgm:spPr/>
    </dgm:pt>
    <dgm:pt modelId="{CD77009A-F79C-4CD7-B976-49DDD713D56E}" type="pres">
      <dgm:prSet presAssocID="{B3E7150E-B637-44C6-819C-CAF4B03F6C8E}" presName="spaceBetweenRectangles" presStyleCnt="0"/>
      <dgm:spPr/>
    </dgm:pt>
    <dgm:pt modelId="{DF9222F4-479D-45E3-8E07-801D5DD5A7D0}" type="pres">
      <dgm:prSet presAssocID="{F6C833F3-4983-4F5D-9134-FE62E34BBBED}" presName="parentLin" presStyleCnt="0"/>
      <dgm:spPr/>
    </dgm:pt>
    <dgm:pt modelId="{786D7902-CEAA-4FC8-B573-FA055828A04C}" type="pres">
      <dgm:prSet presAssocID="{F6C833F3-4983-4F5D-9134-FE62E34BBBED}" presName="parentLeftMargin" presStyleLbl="node1" presStyleIdx="1" presStyleCnt="7"/>
      <dgm:spPr/>
    </dgm:pt>
    <dgm:pt modelId="{C63861D6-E70F-4AF4-8EDC-F16510FEAD9E}" type="pres">
      <dgm:prSet presAssocID="{F6C833F3-4983-4F5D-9134-FE62E34BBBE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AA708FA-953D-4570-ABE9-5EF16B4C817B}" type="pres">
      <dgm:prSet presAssocID="{F6C833F3-4983-4F5D-9134-FE62E34BBBED}" presName="negativeSpace" presStyleCnt="0"/>
      <dgm:spPr/>
    </dgm:pt>
    <dgm:pt modelId="{D20037D7-5B5E-4103-8F00-8827D8E21F1C}" type="pres">
      <dgm:prSet presAssocID="{F6C833F3-4983-4F5D-9134-FE62E34BBBED}" presName="childText" presStyleLbl="conFgAcc1" presStyleIdx="2" presStyleCnt="7">
        <dgm:presLayoutVars>
          <dgm:bulletEnabled val="1"/>
        </dgm:presLayoutVars>
      </dgm:prSet>
      <dgm:spPr/>
    </dgm:pt>
    <dgm:pt modelId="{143D0F1C-A68D-4880-AEA1-830B75B4DE85}" type="pres">
      <dgm:prSet presAssocID="{4904EBF7-AF61-4FA0-B613-F25C8AD3020E}" presName="spaceBetweenRectangles" presStyleCnt="0"/>
      <dgm:spPr/>
    </dgm:pt>
    <dgm:pt modelId="{9BA21692-11FB-4233-8478-3F42DB90662D}" type="pres">
      <dgm:prSet presAssocID="{7D400B57-8DAC-4EF8-9DE6-7FF8F85B0895}" presName="parentLin" presStyleCnt="0"/>
      <dgm:spPr/>
    </dgm:pt>
    <dgm:pt modelId="{D05097FD-0201-4983-B58C-9A28F0EF9C75}" type="pres">
      <dgm:prSet presAssocID="{7D400B57-8DAC-4EF8-9DE6-7FF8F85B0895}" presName="parentLeftMargin" presStyleLbl="node1" presStyleIdx="2" presStyleCnt="7"/>
      <dgm:spPr/>
    </dgm:pt>
    <dgm:pt modelId="{0AD9E801-E547-4BF5-B643-EDA04B3424C1}" type="pres">
      <dgm:prSet presAssocID="{7D400B57-8DAC-4EF8-9DE6-7FF8F85B089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3FAC703-0E40-4B29-9C87-5DBBA2227B9F}" type="pres">
      <dgm:prSet presAssocID="{7D400B57-8DAC-4EF8-9DE6-7FF8F85B0895}" presName="negativeSpace" presStyleCnt="0"/>
      <dgm:spPr/>
    </dgm:pt>
    <dgm:pt modelId="{E4719AA0-50B4-4208-A529-DACC8E584AD4}" type="pres">
      <dgm:prSet presAssocID="{7D400B57-8DAC-4EF8-9DE6-7FF8F85B0895}" presName="childText" presStyleLbl="conFgAcc1" presStyleIdx="3" presStyleCnt="7">
        <dgm:presLayoutVars>
          <dgm:bulletEnabled val="1"/>
        </dgm:presLayoutVars>
      </dgm:prSet>
      <dgm:spPr/>
    </dgm:pt>
    <dgm:pt modelId="{5ED0D51B-05B7-4EAF-A005-334A987598AC}" type="pres">
      <dgm:prSet presAssocID="{1657304E-C06B-4BF3-A754-2EAF3900C09D}" presName="spaceBetweenRectangles" presStyleCnt="0"/>
      <dgm:spPr/>
    </dgm:pt>
    <dgm:pt modelId="{8A2B35CE-A32B-4AB7-A2E5-54BD95F07778}" type="pres">
      <dgm:prSet presAssocID="{5FFB1747-297E-4764-A4CB-8AE67D6F1B78}" presName="parentLin" presStyleCnt="0"/>
      <dgm:spPr/>
    </dgm:pt>
    <dgm:pt modelId="{04FDD8B2-E69E-4CA2-9DD2-7AEE6B192F70}" type="pres">
      <dgm:prSet presAssocID="{5FFB1747-297E-4764-A4CB-8AE67D6F1B78}" presName="parentLeftMargin" presStyleLbl="node1" presStyleIdx="3" presStyleCnt="7"/>
      <dgm:spPr/>
    </dgm:pt>
    <dgm:pt modelId="{186D2FBC-1171-4292-91BB-ED3DCB1AD16E}" type="pres">
      <dgm:prSet presAssocID="{5FFB1747-297E-4764-A4CB-8AE67D6F1B7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B94F65D-325B-48AB-A0C9-ED43183E5642}" type="pres">
      <dgm:prSet presAssocID="{5FFB1747-297E-4764-A4CB-8AE67D6F1B78}" presName="negativeSpace" presStyleCnt="0"/>
      <dgm:spPr/>
    </dgm:pt>
    <dgm:pt modelId="{0195B7BB-653B-4784-9115-05B52C402936}" type="pres">
      <dgm:prSet presAssocID="{5FFB1747-297E-4764-A4CB-8AE67D6F1B78}" presName="childText" presStyleLbl="conFgAcc1" presStyleIdx="4" presStyleCnt="7">
        <dgm:presLayoutVars>
          <dgm:bulletEnabled val="1"/>
        </dgm:presLayoutVars>
      </dgm:prSet>
      <dgm:spPr/>
    </dgm:pt>
    <dgm:pt modelId="{DD3739CA-3EB3-4A7F-9C5A-162976797329}" type="pres">
      <dgm:prSet presAssocID="{30A221B2-7680-48BE-9173-46ADD820A753}" presName="spaceBetweenRectangles" presStyleCnt="0"/>
      <dgm:spPr/>
    </dgm:pt>
    <dgm:pt modelId="{AFA63EA2-1D97-4771-94AF-67272B327FD9}" type="pres">
      <dgm:prSet presAssocID="{C1DC0CEE-8161-446E-AB62-D033C4859A05}" presName="parentLin" presStyleCnt="0"/>
      <dgm:spPr/>
    </dgm:pt>
    <dgm:pt modelId="{B7098F21-A00C-49DE-8557-398CE8E60D76}" type="pres">
      <dgm:prSet presAssocID="{C1DC0CEE-8161-446E-AB62-D033C4859A05}" presName="parentLeftMargin" presStyleLbl="node1" presStyleIdx="4" presStyleCnt="7"/>
      <dgm:spPr/>
    </dgm:pt>
    <dgm:pt modelId="{AB1AFADA-197E-4B74-845F-7D9091295C26}" type="pres">
      <dgm:prSet presAssocID="{C1DC0CEE-8161-446E-AB62-D033C4859A0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0080350-1B95-4A59-A604-0992320657EF}" type="pres">
      <dgm:prSet presAssocID="{C1DC0CEE-8161-446E-AB62-D033C4859A05}" presName="negativeSpace" presStyleCnt="0"/>
      <dgm:spPr/>
    </dgm:pt>
    <dgm:pt modelId="{CF80B42C-9563-4C58-9290-24A5DE67CBD9}" type="pres">
      <dgm:prSet presAssocID="{C1DC0CEE-8161-446E-AB62-D033C4859A05}" presName="childText" presStyleLbl="conFgAcc1" presStyleIdx="5" presStyleCnt="7">
        <dgm:presLayoutVars>
          <dgm:bulletEnabled val="1"/>
        </dgm:presLayoutVars>
      </dgm:prSet>
      <dgm:spPr/>
    </dgm:pt>
    <dgm:pt modelId="{B24C1805-6714-4E08-85DF-F2B3755BBE73}" type="pres">
      <dgm:prSet presAssocID="{6584746C-A96B-4DAF-9B57-0C762FD05FD5}" presName="spaceBetweenRectangles" presStyleCnt="0"/>
      <dgm:spPr/>
    </dgm:pt>
    <dgm:pt modelId="{A906F438-875A-4826-9555-0F60D9113BF7}" type="pres">
      <dgm:prSet presAssocID="{78E2ACC9-C40A-4605-B019-597C5DCDC39D}" presName="parentLin" presStyleCnt="0"/>
      <dgm:spPr/>
    </dgm:pt>
    <dgm:pt modelId="{9C7DB596-F975-49F3-918D-E35019A73C03}" type="pres">
      <dgm:prSet presAssocID="{78E2ACC9-C40A-4605-B019-597C5DCDC39D}" presName="parentLeftMargin" presStyleLbl="node1" presStyleIdx="5" presStyleCnt="7"/>
      <dgm:spPr/>
    </dgm:pt>
    <dgm:pt modelId="{55E08E9F-BDAE-4035-8E8B-82FD3898E0C2}" type="pres">
      <dgm:prSet presAssocID="{78E2ACC9-C40A-4605-B019-597C5DCDC39D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37724888-D505-49DF-B694-CDC7C9ED1C4D}" type="pres">
      <dgm:prSet presAssocID="{78E2ACC9-C40A-4605-B019-597C5DCDC39D}" presName="negativeSpace" presStyleCnt="0"/>
      <dgm:spPr/>
    </dgm:pt>
    <dgm:pt modelId="{1EFAFD3E-F33A-4015-B7B2-5C0FA7C7CC55}" type="pres">
      <dgm:prSet presAssocID="{78E2ACC9-C40A-4605-B019-597C5DCDC39D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E1C7DC01-D376-4E0F-A4FC-339077826544}" type="presOf" srcId="{5FFB1747-297E-4764-A4CB-8AE67D6F1B78}" destId="{04FDD8B2-E69E-4CA2-9DD2-7AEE6B192F70}" srcOrd="0" destOrd="0" presId="urn:microsoft.com/office/officeart/2005/8/layout/list1"/>
    <dgm:cxn modelId="{07BBC202-69A5-46E6-97EC-9EDAD875D981}" srcId="{7D400B57-8DAC-4EF8-9DE6-7FF8F85B0895}" destId="{9B249A17-822B-429A-9974-62B0D4BACC7D}" srcOrd="0" destOrd="0" parTransId="{7C464814-7B35-4696-896C-18F74A8348E3}" sibTransId="{9E64165A-783D-4281-9E48-117C17BF6664}"/>
    <dgm:cxn modelId="{8F761D0F-8AAE-4B39-BBF4-0B19081E5425}" type="presOf" srcId="{0DC713F8-F908-4091-9972-A7FBBADB19E5}" destId="{FD00BB98-FB1C-46EE-816A-980885A8E0B9}" srcOrd="0" destOrd="2" presId="urn:microsoft.com/office/officeart/2005/8/layout/list1"/>
    <dgm:cxn modelId="{2AA3310F-8526-40DE-9F5B-1B9BDA45E612}" srcId="{4BD4514E-0D70-49AD-ACFB-8AA64965F204}" destId="{8643AE6D-2FE7-42E7-8DF1-903637FE5D9E}" srcOrd="0" destOrd="0" parTransId="{42ADBF2A-80AB-400E-8F46-E421240FC5E0}" sibTransId="{FE553A86-3A2E-4531-8C19-F982D24377DF}"/>
    <dgm:cxn modelId="{9146A610-0236-412D-9527-3D01D0883A33}" type="presOf" srcId="{7D400B57-8DAC-4EF8-9DE6-7FF8F85B0895}" destId="{D05097FD-0201-4983-B58C-9A28F0EF9C75}" srcOrd="0" destOrd="0" presId="urn:microsoft.com/office/officeart/2005/8/layout/list1"/>
    <dgm:cxn modelId="{CB455D13-73DE-49E5-B9A8-07471B6E9B87}" type="presOf" srcId="{78E2ACC9-C40A-4605-B019-597C5DCDC39D}" destId="{55E08E9F-BDAE-4035-8E8B-82FD3898E0C2}" srcOrd="1" destOrd="0" presId="urn:microsoft.com/office/officeart/2005/8/layout/list1"/>
    <dgm:cxn modelId="{61F60F14-3F56-4BCF-99A1-83A3C3B8F5BE}" srcId="{16FA75CC-103A-4CEF-BFD0-0F717A5ABAE6}" destId="{242F1BE3-EEED-4FBD-B5B1-D3FEA092C0D9}" srcOrd="0" destOrd="0" parTransId="{EF5C51A7-E414-44FD-9299-8A986C1A24A5}" sibTransId="{43775142-D20B-4026-B7CB-9411A4708217}"/>
    <dgm:cxn modelId="{1ECF3317-3C33-4510-92D8-9E4CA198D996}" srcId="{242F1BE3-EEED-4FBD-B5B1-D3FEA092C0D9}" destId="{8D0C5098-82E7-45F8-BDED-76FCC56E2004}" srcOrd="0" destOrd="0" parTransId="{3B3497F9-A66B-4D83-A480-BEA77CCC9260}" sibTransId="{57EB35EC-029C-4A64-816E-99E5C3B94D49}"/>
    <dgm:cxn modelId="{5D5F1B1D-0D28-4273-A0EB-A02B14F56442}" type="presOf" srcId="{242F1BE3-EEED-4FBD-B5B1-D3FEA092C0D9}" destId="{7C87982C-CEFC-4903-AFB5-6E747FCC206A}" srcOrd="0" destOrd="0" presId="urn:microsoft.com/office/officeart/2005/8/layout/list1"/>
    <dgm:cxn modelId="{B9B42A24-84CE-40E0-9023-79C585E29D4B}" srcId="{16FA75CC-103A-4CEF-BFD0-0F717A5ABAE6}" destId="{78E2ACC9-C40A-4605-B019-597C5DCDC39D}" srcOrd="6" destOrd="0" parTransId="{F5DA0007-7A9A-4B00-8EA1-7A7C0FA6FF32}" sibTransId="{89A1C874-96E6-4FC1-BE44-C84D385C4043}"/>
    <dgm:cxn modelId="{FEC1222F-BF18-4610-B551-5846B3ECDDF1}" srcId="{4BD4514E-0D70-49AD-ACFB-8AA64965F204}" destId="{0DC713F8-F908-4091-9972-A7FBBADB19E5}" srcOrd="2" destOrd="0" parTransId="{906A2714-9899-40F6-BEE7-3BE1E2DC4CB4}" sibTransId="{9D5F1DC8-0387-4D6F-B179-42DF703F3C6E}"/>
    <dgm:cxn modelId="{87486734-EB99-469F-9A97-AC0E38DEC712}" type="presOf" srcId="{C1DC0CEE-8161-446E-AB62-D033C4859A05}" destId="{B7098F21-A00C-49DE-8557-398CE8E60D76}" srcOrd="0" destOrd="0" presId="urn:microsoft.com/office/officeart/2005/8/layout/list1"/>
    <dgm:cxn modelId="{325DBB3A-5B41-4AA6-80D8-C1F7F320C329}" srcId="{242F1BE3-EEED-4FBD-B5B1-D3FEA092C0D9}" destId="{563C4B3A-F84B-430B-9597-EC2EAD51433E}" srcOrd="1" destOrd="0" parTransId="{A327F734-DFEE-4EAB-9802-489D4D909F9C}" sibTransId="{F44EF3DF-19B7-4C09-9B58-CE59F2FB8D05}"/>
    <dgm:cxn modelId="{9E9A5142-4C97-4913-81AB-D77375C8FF94}" type="presOf" srcId="{9D668959-ED4E-49F4-9DD3-82FA8F142977}" destId="{FD00BB98-FB1C-46EE-816A-980885A8E0B9}" srcOrd="0" destOrd="3" presId="urn:microsoft.com/office/officeart/2005/8/layout/list1"/>
    <dgm:cxn modelId="{3C358744-1D45-4372-80FF-FC609B98846A}" type="presOf" srcId="{DE3A79FA-51AF-43CC-A5D9-6A230B0BEF41}" destId="{D20037D7-5B5E-4103-8F00-8827D8E21F1C}" srcOrd="0" destOrd="0" presId="urn:microsoft.com/office/officeart/2005/8/layout/list1"/>
    <dgm:cxn modelId="{454F1145-B044-448E-807A-9B0F01CE73CC}" srcId="{16FA75CC-103A-4CEF-BFD0-0F717A5ABAE6}" destId="{5FFB1747-297E-4764-A4CB-8AE67D6F1B78}" srcOrd="4" destOrd="0" parTransId="{72741D52-0BFB-42DB-B7E6-3184936C0CA1}" sibTransId="{30A221B2-7680-48BE-9173-46ADD820A753}"/>
    <dgm:cxn modelId="{1BFE5767-C8CD-49C9-BE10-9C08303412BB}" type="presOf" srcId="{5FFB1747-297E-4764-A4CB-8AE67D6F1B78}" destId="{186D2FBC-1171-4292-91BB-ED3DCB1AD16E}" srcOrd="1" destOrd="0" presId="urn:microsoft.com/office/officeart/2005/8/layout/list1"/>
    <dgm:cxn modelId="{13D5A26E-19B5-4ED2-80E5-86BB5BB87C60}" srcId="{16FA75CC-103A-4CEF-BFD0-0F717A5ABAE6}" destId="{7D400B57-8DAC-4EF8-9DE6-7FF8F85B0895}" srcOrd="3" destOrd="0" parTransId="{3BD0606F-A587-4164-8235-D0D1EC5B15B5}" sibTransId="{1657304E-C06B-4BF3-A754-2EAF3900C09D}"/>
    <dgm:cxn modelId="{CFD6C471-736F-486B-8A9D-D3F31866E8C1}" type="presOf" srcId="{563C4B3A-F84B-430B-9597-EC2EAD51433E}" destId="{E93F6D7E-D431-451C-9D85-FA0C6EEA0732}" srcOrd="0" destOrd="1" presId="urn:microsoft.com/office/officeart/2005/8/layout/list1"/>
    <dgm:cxn modelId="{04B0ED73-B195-4608-B75E-EDBA76140877}" type="presOf" srcId="{C1DC0CEE-8161-446E-AB62-D033C4859A05}" destId="{AB1AFADA-197E-4B74-845F-7D9091295C26}" srcOrd="1" destOrd="0" presId="urn:microsoft.com/office/officeart/2005/8/layout/list1"/>
    <dgm:cxn modelId="{85CE1C5A-B095-4DB7-AB98-9B2C33C7C8F1}" type="presOf" srcId="{8D0C5098-82E7-45F8-BDED-76FCC56E2004}" destId="{E93F6D7E-D431-451C-9D85-FA0C6EEA0732}" srcOrd="0" destOrd="0" presId="urn:microsoft.com/office/officeart/2005/8/layout/list1"/>
    <dgm:cxn modelId="{BC940C7D-80A8-4D0A-AD32-3C7F6C84539E}" srcId="{16FA75CC-103A-4CEF-BFD0-0F717A5ABAE6}" destId="{4BD4514E-0D70-49AD-ACFB-8AA64965F204}" srcOrd="1" destOrd="0" parTransId="{58E6A6B9-5DAA-4A1E-8399-DB9919C61067}" sibTransId="{B3E7150E-B637-44C6-819C-CAF4B03F6C8E}"/>
    <dgm:cxn modelId="{5B69997E-6A6A-4986-9C0D-B8B656B29148}" type="presOf" srcId="{8643AE6D-2FE7-42E7-8DF1-903637FE5D9E}" destId="{FD00BB98-FB1C-46EE-816A-980885A8E0B9}" srcOrd="0" destOrd="0" presId="urn:microsoft.com/office/officeart/2005/8/layout/list1"/>
    <dgm:cxn modelId="{B90B6483-8A2D-48E4-9E89-51A2BDAB254C}" type="presOf" srcId="{7D400B57-8DAC-4EF8-9DE6-7FF8F85B0895}" destId="{0AD9E801-E547-4BF5-B643-EDA04B3424C1}" srcOrd="1" destOrd="0" presId="urn:microsoft.com/office/officeart/2005/8/layout/list1"/>
    <dgm:cxn modelId="{08EDE295-E660-4255-BFE1-2C4AB93EF6CA}" srcId="{4BD4514E-0D70-49AD-ACFB-8AA64965F204}" destId="{9D668959-ED4E-49F4-9DD3-82FA8F142977}" srcOrd="3" destOrd="0" parTransId="{5D4A42FB-C553-435A-866F-2B18C841498B}" sibTransId="{C99132EC-DB7B-45D1-B4BF-D2884062DB5A}"/>
    <dgm:cxn modelId="{E6E61596-B9C9-4FFB-AF6E-DC311A0D22EE}" type="presOf" srcId="{242F1BE3-EEED-4FBD-B5B1-D3FEA092C0D9}" destId="{A32AA428-2BA0-4901-BC66-567D84F122DA}" srcOrd="1" destOrd="0" presId="urn:microsoft.com/office/officeart/2005/8/layout/list1"/>
    <dgm:cxn modelId="{67C0D299-2F19-419F-8A09-A0A428E1A2FC}" type="presOf" srcId="{9B249A17-822B-429A-9974-62B0D4BACC7D}" destId="{E4719AA0-50B4-4208-A529-DACC8E584AD4}" srcOrd="0" destOrd="0" presId="urn:microsoft.com/office/officeart/2005/8/layout/list1"/>
    <dgm:cxn modelId="{372C19A9-FD51-49E2-98EF-839CB46340F1}" type="presOf" srcId="{8E46CE81-2554-44AF-BDE1-0760787CBFC2}" destId="{FD00BB98-FB1C-46EE-816A-980885A8E0B9}" srcOrd="0" destOrd="1" presId="urn:microsoft.com/office/officeart/2005/8/layout/list1"/>
    <dgm:cxn modelId="{8CF0E3A9-65F6-4F24-9350-4512B1715DC9}" srcId="{4BD4514E-0D70-49AD-ACFB-8AA64965F204}" destId="{8E46CE81-2554-44AF-BDE1-0760787CBFC2}" srcOrd="1" destOrd="0" parTransId="{11087BA6-B7E8-4EB8-BA87-7BF0361A4F77}" sibTransId="{E4E513CB-E29B-476D-A224-25CB7317583E}"/>
    <dgm:cxn modelId="{D35FE3B6-9D01-46DE-9ED1-753A6CC4A856}" type="presOf" srcId="{16FA75CC-103A-4CEF-BFD0-0F717A5ABAE6}" destId="{ACCBC2FA-46DC-4B33-93E5-6B455EE3D491}" srcOrd="0" destOrd="0" presId="urn:microsoft.com/office/officeart/2005/8/layout/list1"/>
    <dgm:cxn modelId="{C0957ABC-D2B6-44CE-8E89-72E0DC91B4AE}" type="presOf" srcId="{F6C833F3-4983-4F5D-9134-FE62E34BBBED}" destId="{C63861D6-E70F-4AF4-8EDC-F16510FEAD9E}" srcOrd="1" destOrd="0" presId="urn:microsoft.com/office/officeart/2005/8/layout/list1"/>
    <dgm:cxn modelId="{02BAE7C1-CD90-4C6F-938C-ED2EF11A042D}" type="presOf" srcId="{F6C833F3-4983-4F5D-9134-FE62E34BBBED}" destId="{786D7902-CEAA-4FC8-B573-FA055828A04C}" srcOrd="0" destOrd="0" presId="urn:microsoft.com/office/officeart/2005/8/layout/list1"/>
    <dgm:cxn modelId="{88CF32D6-0F6C-4370-B1E7-10F45EA5408A}" type="presOf" srcId="{78E2ACC9-C40A-4605-B019-597C5DCDC39D}" destId="{9C7DB596-F975-49F3-918D-E35019A73C03}" srcOrd="0" destOrd="0" presId="urn:microsoft.com/office/officeart/2005/8/layout/list1"/>
    <dgm:cxn modelId="{7441A0D6-D609-4DEA-A2AA-917EF8504980}" type="presOf" srcId="{4BD4514E-0D70-49AD-ACFB-8AA64965F204}" destId="{220B37EA-B71E-45E2-BB1D-CC7CF95A5AD6}" srcOrd="1" destOrd="0" presId="urn:microsoft.com/office/officeart/2005/8/layout/list1"/>
    <dgm:cxn modelId="{8A84BDEE-B98C-40CB-8C83-E879C3BB14DB}" srcId="{16FA75CC-103A-4CEF-BFD0-0F717A5ABAE6}" destId="{F6C833F3-4983-4F5D-9134-FE62E34BBBED}" srcOrd="2" destOrd="0" parTransId="{4E5E0214-F764-42F9-9CB7-9B3D70D386C3}" sibTransId="{4904EBF7-AF61-4FA0-B613-F25C8AD3020E}"/>
    <dgm:cxn modelId="{E5B038F2-823A-4BF1-926D-D2EE17A473BF}" srcId="{16FA75CC-103A-4CEF-BFD0-0F717A5ABAE6}" destId="{C1DC0CEE-8161-446E-AB62-D033C4859A05}" srcOrd="5" destOrd="0" parTransId="{F584963E-0EC2-416F-B6BD-0267AF729ED7}" sibTransId="{6584746C-A96B-4DAF-9B57-0C762FD05FD5}"/>
    <dgm:cxn modelId="{36C96CF8-1DC4-4975-8706-D2AECD4E06CA}" type="presOf" srcId="{4BD4514E-0D70-49AD-ACFB-8AA64965F204}" destId="{68D1E466-0144-47F5-8DDD-624000EBF0A5}" srcOrd="0" destOrd="0" presId="urn:microsoft.com/office/officeart/2005/8/layout/list1"/>
    <dgm:cxn modelId="{90D6B9FD-A786-46AC-A1D5-AEBB8BDFFF5D}" srcId="{F6C833F3-4983-4F5D-9134-FE62E34BBBED}" destId="{DE3A79FA-51AF-43CC-A5D9-6A230B0BEF41}" srcOrd="0" destOrd="0" parTransId="{2D8FAF3B-AE89-492B-9925-E2E19FEB28F4}" sibTransId="{2756BDBB-2474-4CD3-A4C5-1EDCA83829A7}"/>
    <dgm:cxn modelId="{6BD9B135-0765-4F6E-8DA3-85D4BB5B4DA9}" type="presParOf" srcId="{ACCBC2FA-46DC-4B33-93E5-6B455EE3D491}" destId="{649207D5-2B4A-4519-900E-8E637B256DD5}" srcOrd="0" destOrd="0" presId="urn:microsoft.com/office/officeart/2005/8/layout/list1"/>
    <dgm:cxn modelId="{C8DD912C-5D9F-426E-94A7-7DB195781087}" type="presParOf" srcId="{649207D5-2B4A-4519-900E-8E637B256DD5}" destId="{7C87982C-CEFC-4903-AFB5-6E747FCC206A}" srcOrd="0" destOrd="0" presId="urn:microsoft.com/office/officeart/2005/8/layout/list1"/>
    <dgm:cxn modelId="{EFC1BAF5-3FCD-4119-891E-CBB3D7846334}" type="presParOf" srcId="{649207D5-2B4A-4519-900E-8E637B256DD5}" destId="{A32AA428-2BA0-4901-BC66-567D84F122DA}" srcOrd="1" destOrd="0" presId="urn:microsoft.com/office/officeart/2005/8/layout/list1"/>
    <dgm:cxn modelId="{EF3C65C3-EC5B-4DFF-9B8E-643052B23E24}" type="presParOf" srcId="{ACCBC2FA-46DC-4B33-93E5-6B455EE3D491}" destId="{BDD00639-1B06-4AA9-8CFD-E63B95023358}" srcOrd="1" destOrd="0" presId="urn:microsoft.com/office/officeart/2005/8/layout/list1"/>
    <dgm:cxn modelId="{28E7F41D-1C8D-45FF-B349-97B5062603B9}" type="presParOf" srcId="{ACCBC2FA-46DC-4B33-93E5-6B455EE3D491}" destId="{E93F6D7E-D431-451C-9D85-FA0C6EEA0732}" srcOrd="2" destOrd="0" presId="urn:microsoft.com/office/officeart/2005/8/layout/list1"/>
    <dgm:cxn modelId="{2F0E58B4-A225-45F1-B59D-864E8FC997D1}" type="presParOf" srcId="{ACCBC2FA-46DC-4B33-93E5-6B455EE3D491}" destId="{356EDE90-A4B7-4BDF-BDD3-B6B9DCF4E560}" srcOrd="3" destOrd="0" presId="urn:microsoft.com/office/officeart/2005/8/layout/list1"/>
    <dgm:cxn modelId="{6EC5BB06-4386-4EC8-9C33-09F426E2954F}" type="presParOf" srcId="{ACCBC2FA-46DC-4B33-93E5-6B455EE3D491}" destId="{465BC61E-1ED2-455C-A96D-6E547883A13B}" srcOrd="4" destOrd="0" presId="urn:microsoft.com/office/officeart/2005/8/layout/list1"/>
    <dgm:cxn modelId="{F6233346-C123-46AE-9B54-53F2E6DB2C8A}" type="presParOf" srcId="{465BC61E-1ED2-455C-A96D-6E547883A13B}" destId="{68D1E466-0144-47F5-8DDD-624000EBF0A5}" srcOrd="0" destOrd="0" presId="urn:microsoft.com/office/officeart/2005/8/layout/list1"/>
    <dgm:cxn modelId="{40192EC3-2F9A-4DC0-A283-9D29C99F8DFC}" type="presParOf" srcId="{465BC61E-1ED2-455C-A96D-6E547883A13B}" destId="{220B37EA-B71E-45E2-BB1D-CC7CF95A5AD6}" srcOrd="1" destOrd="0" presId="urn:microsoft.com/office/officeart/2005/8/layout/list1"/>
    <dgm:cxn modelId="{AB1C16E1-6EFD-453F-85BA-483072A67A14}" type="presParOf" srcId="{ACCBC2FA-46DC-4B33-93E5-6B455EE3D491}" destId="{C4B58405-589C-4C8D-875F-A871B9391B13}" srcOrd="5" destOrd="0" presId="urn:microsoft.com/office/officeart/2005/8/layout/list1"/>
    <dgm:cxn modelId="{9E8A06E5-2CE7-46A0-A14A-41B0360C1B24}" type="presParOf" srcId="{ACCBC2FA-46DC-4B33-93E5-6B455EE3D491}" destId="{FD00BB98-FB1C-46EE-816A-980885A8E0B9}" srcOrd="6" destOrd="0" presId="urn:microsoft.com/office/officeart/2005/8/layout/list1"/>
    <dgm:cxn modelId="{CD7D8436-DE52-4EFA-9192-9F4675C5AA66}" type="presParOf" srcId="{ACCBC2FA-46DC-4B33-93E5-6B455EE3D491}" destId="{CD77009A-F79C-4CD7-B976-49DDD713D56E}" srcOrd="7" destOrd="0" presId="urn:microsoft.com/office/officeart/2005/8/layout/list1"/>
    <dgm:cxn modelId="{D0E0A6D4-15BF-455F-9D7E-0878478A655F}" type="presParOf" srcId="{ACCBC2FA-46DC-4B33-93E5-6B455EE3D491}" destId="{DF9222F4-479D-45E3-8E07-801D5DD5A7D0}" srcOrd="8" destOrd="0" presId="urn:microsoft.com/office/officeart/2005/8/layout/list1"/>
    <dgm:cxn modelId="{7F86C331-45EF-4B8E-BD98-98B54AA5BCF1}" type="presParOf" srcId="{DF9222F4-479D-45E3-8E07-801D5DD5A7D0}" destId="{786D7902-CEAA-4FC8-B573-FA055828A04C}" srcOrd="0" destOrd="0" presId="urn:microsoft.com/office/officeart/2005/8/layout/list1"/>
    <dgm:cxn modelId="{6B50E420-0626-4EE8-A534-F8E9ED566F92}" type="presParOf" srcId="{DF9222F4-479D-45E3-8E07-801D5DD5A7D0}" destId="{C63861D6-E70F-4AF4-8EDC-F16510FEAD9E}" srcOrd="1" destOrd="0" presId="urn:microsoft.com/office/officeart/2005/8/layout/list1"/>
    <dgm:cxn modelId="{C8D42EFF-DE57-450A-A09C-B8D6A27C2654}" type="presParOf" srcId="{ACCBC2FA-46DC-4B33-93E5-6B455EE3D491}" destId="{AAA708FA-953D-4570-ABE9-5EF16B4C817B}" srcOrd="9" destOrd="0" presId="urn:microsoft.com/office/officeart/2005/8/layout/list1"/>
    <dgm:cxn modelId="{7407ABDE-5340-4C09-9FB3-C14B4972C273}" type="presParOf" srcId="{ACCBC2FA-46DC-4B33-93E5-6B455EE3D491}" destId="{D20037D7-5B5E-4103-8F00-8827D8E21F1C}" srcOrd="10" destOrd="0" presId="urn:microsoft.com/office/officeart/2005/8/layout/list1"/>
    <dgm:cxn modelId="{C41EBB99-1906-428B-A4CB-A13377A3BF6F}" type="presParOf" srcId="{ACCBC2FA-46DC-4B33-93E5-6B455EE3D491}" destId="{143D0F1C-A68D-4880-AEA1-830B75B4DE85}" srcOrd="11" destOrd="0" presId="urn:microsoft.com/office/officeart/2005/8/layout/list1"/>
    <dgm:cxn modelId="{85AABAC9-F83E-44BC-9D77-0269FA3BB651}" type="presParOf" srcId="{ACCBC2FA-46DC-4B33-93E5-6B455EE3D491}" destId="{9BA21692-11FB-4233-8478-3F42DB90662D}" srcOrd="12" destOrd="0" presId="urn:microsoft.com/office/officeart/2005/8/layout/list1"/>
    <dgm:cxn modelId="{13BC954B-8D34-4DB1-AD8D-78923509A0AD}" type="presParOf" srcId="{9BA21692-11FB-4233-8478-3F42DB90662D}" destId="{D05097FD-0201-4983-B58C-9A28F0EF9C75}" srcOrd="0" destOrd="0" presId="urn:microsoft.com/office/officeart/2005/8/layout/list1"/>
    <dgm:cxn modelId="{218BA977-44D3-4A95-BE6C-895F19005341}" type="presParOf" srcId="{9BA21692-11FB-4233-8478-3F42DB90662D}" destId="{0AD9E801-E547-4BF5-B643-EDA04B3424C1}" srcOrd="1" destOrd="0" presId="urn:microsoft.com/office/officeart/2005/8/layout/list1"/>
    <dgm:cxn modelId="{00CBDA78-4A29-4F57-B985-4A1033174B53}" type="presParOf" srcId="{ACCBC2FA-46DC-4B33-93E5-6B455EE3D491}" destId="{33FAC703-0E40-4B29-9C87-5DBBA2227B9F}" srcOrd="13" destOrd="0" presId="urn:microsoft.com/office/officeart/2005/8/layout/list1"/>
    <dgm:cxn modelId="{BE3D56A2-D829-41C1-BF9F-0857A2332836}" type="presParOf" srcId="{ACCBC2FA-46DC-4B33-93E5-6B455EE3D491}" destId="{E4719AA0-50B4-4208-A529-DACC8E584AD4}" srcOrd="14" destOrd="0" presId="urn:microsoft.com/office/officeart/2005/8/layout/list1"/>
    <dgm:cxn modelId="{0F186E76-1DD5-4D3F-8C05-CFD68CADBCD7}" type="presParOf" srcId="{ACCBC2FA-46DC-4B33-93E5-6B455EE3D491}" destId="{5ED0D51B-05B7-4EAF-A005-334A987598AC}" srcOrd="15" destOrd="0" presId="urn:microsoft.com/office/officeart/2005/8/layout/list1"/>
    <dgm:cxn modelId="{915B497F-B25A-4B26-856F-0AD87BAF1B83}" type="presParOf" srcId="{ACCBC2FA-46DC-4B33-93E5-6B455EE3D491}" destId="{8A2B35CE-A32B-4AB7-A2E5-54BD95F07778}" srcOrd="16" destOrd="0" presId="urn:microsoft.com/office/officeart/2005/8/layout/list1"/>
    <dgm:cxn modelId="{58578717-26A5-468F-81C2-F0F76D887776}" type="presParOf" srcId="{8A2B35CE-A32B-4AB7-A2E5-54BD95F07778}" destId="{04FDD8B2-E69E-4CA2-9DD2-7AEE6B192F70}" srcOrd="0" destOrd="0" presId="urn:microsoft.com/office/officeart/2005/8/layout/list1"/>
    <dgm:cxn modelId="{70C8A129-1C76-4760-9177-D06101471819}" type="presParOf" srcId="{8A2B35CE-A32B-4AB7-A2E5-54BD95F07778}" destId="{186D2FBC-1171-4292-91BB-ED3DCB1AD16E}" srcOrd="1" destOrd="0" presId="urn:microsoft.com/office/officeart/2005/8/layout/list1"/>
    <dgm:cxn modelId="{DECBA016-E95C-4315-A2F8-79FD21995BBB}" type="presParOf" srcId="{ACCBC2FA-46DC-4B33-93E5-6B455EE3D491}" destId="{CB94F65D-325B-48AB-A0C9-ED43183E5642}" srcOrd="17" destOrd="0" presId="urn:microsoft.com/office/officeart/2005/8/layout/list1"/>
    <dgm:cxn modelId="{B83622E1-EE0A-4B01-8DC2-A712310864F2}" type="presParOf" srcId="{ACCBC2FA-46DC-4B33-93E5-6B455EE3D491}" destId="{0195B7BB-653B-4784-9115-05B52C402936}" srcOrd="18" destOrd="0" presId="urn:microsoft.com/office/officeart/2005/8/layout/list1"/>
    <dgm:cxn modelId="{06DE872C-6191-4AF0-97BD-A9333AD2DF40}" type="presParOf" srcId="{ACCBC2FA-46DC-4B33-93E5-6B455EE3D491}" destId="{DD3739CA-3EB3-4A7F-9C5A-162976797329}" srcOrd="19" destOrd="0" presId="urn:microsoft.com/office/officeart/2005/8/layout/list1"/>
    <dgm:cxn modelId="{EE5B0C4D-2C5A-48FF-AC91-ADE909182544}" type="presParOf" srcId="{ACCBC2FA-46DC-4B33-93E5-6B455EE3D491}" destId="{AFA63EA2-1D97-4771-94AF-67272B327FD9}" srcOrd="20" destOrd="0" presId="urn:microsoft.com/office/officeart/2005/8/layout/list1"/>
    <dgm:cxn modelId="{640DCB73-D135-4933-A7B0-36C4576ACB99}" type="presParOf" srcId="{AFA63EA2-1D97-4771-94AF-67272B327FD9}" destId="{B7098F21-A00C-49DE-8557-398CE8E60D76}" srcOrd="0" destOrd="0" presId="urn:microsoft.com/office/officeart/2005/8/layout/list1"/>
    <dgm:cxn modelId="{1AD5FCBF-2EF3-4133-B443-EB61D673A491}" type="presParOf" srcId="{AFA63EA2-1D97-4771-94AF-67272B327FD9}" destId="{AB1AFADA-197E-4B74-845F-7D9091295C26}" srcOrd="1" destOrd="0" presId="urn:microsoft.com/office/officeart/2005/8/layout/list1"/>
    <dgm:cxn modelId="{D9705D3E-E30F-4B74-836B-2F48005CDC48}" type="presParOf" srcId="{ACCBC2FA-46DC-4B33-93E5-6B455EE3D491}" destId="{10080350-1B95-4A59-A604-0992320657EF}" srcOrd="21" destOrd="0" presId="urn:microsoft.com/office/officeart/2005/8/layout/list1"/>
    <dgm:cxn modelId="{C1E639D4-BC23-42C7-BB89-268582D4E0D2}" type="presParOf" srcId="{ACCBC2FA-46DC-4B33-93E5-6B455EE3D491}" destId="{CF80B42C-9563-4C58-9290-24A5DE67CBD9}" srcOrd="22" destOrd="0" presId="urn:microsoft.com/office/officeart/2005/8/layout/list1"/>
    <dgm:cxn modelId="{23429012-3F75-4491-85A7-9B176FC3B5D9}" type="presParOf" srcId="{ACCBC2FA-46DC-4B33-93E5-6B455EE3D491}" destId="{B24C1805-6714-4E08-85DF-F2B3755BBE73}" srcOrd="23" destOrd="0" presId="urn:microsoft.com/office/officeart/2005/8/layout/list1"/>
    <dgm:cxn modelId="{3304DBDC-BD66-4D54-8EE0-B67C0034B589}" type="presParOf" srcId="{ACCBC2FA-46DC-4B33-93E5-6B455EE3D491}" destId="{A906F438-875A-4826-9555-0F60D9113BF7}" srcOrd="24" destOrd="0" presId="urn:microsoft.com/office/officeart/2005/8/layout/list1"/>
    <dgm:cxn modelId="{E191EC0B-26E6-4F54-B4E0-F96F06F76867}" type="presParOf" srcId="{A906F438-875A-4826-9555-0F60D9113BF7}" destId="{9C7DB596-F975-49F3-918D-E35019A73C03}" srcOrd="0" destOrd="0" presId="urn:microsoft.com/office/officeart/2005/8/layout/list1"/>
    <dgm:cxn modelId="{5F953616-E13E-4FF1-BFFF-60EA560CB312}" type="presParOf" srcId="{A906F438-875A-4826-9555-0F60D9113BF7}" destId="{55E08E9F-BDAE-4035-8E8B-82FD3898E0C2}" srcOrd="1" destOrd="0" presId="urn:microsoft.com/office/officeart/2005/8/layout/list1"/>
    <dgm:cxn modelId="{2EDDE5C1-AF66-4178-A80F-A7EE0FDAEA26}" type="presParOf" srcId="{ACCBC2FA-46DC-4B33-93E5-6B455EE3D491}" destId="{37724888-D505-49DF-B694-CDC7C9ED1C4D}" srcOrd="25" destOrd="0" presId="urn:microsoft.com/office/officeart/2005/8/layout/list1"/>
    <dgm:cxn modelId="{C2078524-90C7-49FB-8816-0D342E9937BB}" type="presParOf" srcId="{ACCBC2FA-46DC-4B33-93E5-6B455EE3D491}" destId="{1EFAFD3E-F33A-4015-B7B2-5C0FA7C7CC55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F6D7E-D431-451C-9D85-FA0C6EEA0732}">
      <dsp:nvSpPr>
        <dsp:cNvPr id="0" name=""/>
        <dsp:cNvSpPr/>
      </dsp:nvSpPr>
      <dsp:spPr>
        <a:xfrm>
          <a:off x="0" y="241284"/>
          <a:ext cx="7242048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270764" rIns="56206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Support automatic paging and sorting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Support querying via the OData URL conventions when we return IQueryable&lt;T&gt;</a:t>
          </a:r>
        </a:p>
      </dsp:txBody>
      <dsp:txXfrm>
        <a:off x="0" y="241284"/>
        <a:ext cx="7242048" cy="757575"/>
      </dsp:txXfrm>
    </dsp:sp>
    <dsp:sp modelId="{A32AA428-2BA0-4901-BC66-567D84F122DA}">
      <dsp:nvSpPr>
        <dsp:cNvPr id="0" name=""/>
        <dsp:cNvSpPr/>
      </dsp:nvSpPr>
      <dsp:spPr>
        <a:xfrm>
          <a:off x="362102" y="49404"/>
          <a:ext cx="5069433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Query composition</a:t>
          </a:r>
        </a:p>
      </dsp:txBody>
      <dsp:txXfrm>
        <a:off x="380836" y="68138"/>
        <a:ext cx="5031965" cy="346292"/>
      </dsp:txXfrm>
    </dsp:sp>
    <dsp:sp modelId="{FD00BB98-FB1C-46EE-816A-980885A8E0B9}">
      <dsp:nvSpPr>
        <dsp:cNvPr id="0" name=""/>
        <dsp:cNvSpPr/>
      </dsp:nvSpPr>
      <dsp:spPr>
        <a:xfrm>
          <a:off x="0" y="1260939"/>
          <a:ext cx="7242048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270764" rIns="56206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Combine HTTP data in POCO models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Data validation via attributes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Supports the same model binding and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validation infrastructure as ASP.NET MVC</a:t>
          </a:r>
        </a:p>
      </dsp:txBody>
      <dsp:txXfrm>
        <a:off x="0" y="1260939"/>
        <a:ext cx="7242048" cy="1187550"/>
      </dsp:txXfrm>
    </dsp:sp>
    <dsp:sp modelId="{220B37EA-B71E-45E2-BB1D-CC7CF95A5AD6}">
      <dsp:nvSpPr>
        <dsp:cNvPr id="0" name=""/>
        <dsp:cNvSpPr/>
      </dsp:nvSpPr>
      <dsp:spPr>
        <a:xfrm>
          <a:off x="362102" y="1069059"/>
          <a:ext cx="5069433" cy="383760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Model binding and validation</a:t>
          </a:r>
        </a:p>
      </dsp:txBody>
      <dsp:txXfrm>
        <a:off x="380836" y="1087793"/>
        <a:ext cx="5031965" cy="346292"/>
      </dsp:txXfrm>
    </dsp:sp>
    <dsp:sp modelId="{D20037D7-5B5E-4103-8F00-8827D8E21F1C}">
      <dsp:nvSpPr>
        <dsp:cNvPr id="0" name=""/>
        <dsp:cNvSpPr/>
      </dsp:nvSpPr>
      <dsp:spPr>
        <a:xfrm>
          <a:off x="0" y="2710569"/>
          <a:ext cx="7242048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270764" rIns="56206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Full set of routing capabilities supported within ASP.NET (MVC)</a:t>
          </a:r>
        </a:p>
      </dsp:txBody>
      <dsp:txXfrm>
        <a:off x="0" y="2710569"/>
        <a:ext cx="7242048" cy="552825"/>
      </dsp:txXfrm>
    </dsp:sp>
    <dsp:sp modelId="{C63861D6-E70F-4AF4-8EDC-F16510FEAD9E}">
      <dsp:nvSpPr>
        <dsp:cNvPr id="0" name=""/>
        <dsp:cNvSpPr/>
      </dsp:nvSpPr>
      <dsp:spPr>
        <a:xfrm>
          <a:off x="362102" y="2518689"/>
          <a:ext cx="5069433" cy="3837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Routes (mapping between URIs and code)</a:t>
          </a:r>
        </a:p>
      </dsp:txBody>
      <dsp:txXfrm>
        <a:off x="380836" y="2537423"/>
        <a:ext cx="5031965" cy="346292"/>
      </dsp:txXfrm>
    </dsp:sp>
    <dsp:sp modelId="{E4719AA0-50B4-4208-A529-DACC8E584AD4}">
      <dsp:nvSpPr>
        <dsp:cNvPr id="0" name=""/>
        <dsp:cNvSpPr/>
      </dsp:nvSpPr>
      <dsp:spPr>
        <a:xfrm>
          <a:off x="0" y="3525474"/>
          <a:ext cx="7242048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270764" rIns="56206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Easily decorates Web API with additional validation (authorization, CORS, etc.)</a:t>
          </a:r>
        </a:p>
      </dsp:txBody>
      <dsp:txXfrm>
        <a:off x="0" y="3525474"/>
        <a:ext cx="7242048" cy="552825"/>
      </dsp:txXfrm>
    </dsp:sp>
    <dsp:sp modelId="{0AD9E801-E547-4BF5-B643-EDA04B3424C1}">
      <dsp:nvSpPr>
        <dsp:cNvPr id="0" name=""/>
        <dsp:cNvSpPr/>
      </dsp:nvSpPr>
      <dsp:spPr>
        <a:xfrm>
          <a:off x="362102" y="3333594"/>
          <a:ext cx="5069433" cy="3837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Filters</a:t>
          </a:r>
        </a:p>
      </dsp:txBody>
      <dsp:txXfrm>
        <a:off x="380836" y="3352328"/>
        <a:ext cx="5031965" cy="346292"/>
      </dsp:txXfrm>
    </dsp:sp>
    <dsp:sp modelId="{0195B7BB-653B-4784-9115-05B52C402936}">
      <dsp:nvSpPr>
        <dsp:cNvPr id="0" name=""/>
        <dsp:cNvSpPr/>
      </dsp:nvSpPr>
      <dsp:spPr>
        <a:xfrm>
          <a:off x="0" y="4340379"/>
          <a:ext cx="724204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D2FBC-1171-4292-91BB-ED3DCB1AD16E}">
      <dsp:nvSpPr>
        <dsp:cNvPr id="0" name=""/>
        <dsp:cNvSpPr/>
      </dsp:nvSpPr>
      <dsp:spPr>
        <a:xfrm>
          <a:off x="362102" y="4148499"/>
          <a:ext cx="5069433" cy="3837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Testability</a:t>
          </a:r>
        </a:p>
      </dsp:txBody>
      <dsp:txXfrm>
        <a:off x="380836" y="4167233"/>
        <a:ext cx="5031965" cy="346292"/>
      </dsp:txXfrm>
    </dsp:sp>
    <dsp:sp modelId="{CF80B42C-9563-4C58-9290-24A5DE67CBD9}">
      <dsp:nvSpPr>
        <dsp:cNvPr id="0" name=""/>
        <dsp:cNvSpPr/>
      </dsp:nvSpPr>
      <dsp:spPr>
        <a:xfrm>
          <a:off x="0" y="4930059"/>
          <a:ext cx="724204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AFADA-197E-4B74-845F-7D9091295C26}">
      <dsp:nvSpPr>
        <dsp:cNvPr id="0" name=""/>
        <dsp:cNvSpPr/>
      </dsp:nvSpPr>
      <dsp:spPr>
        <a:xfrm>
          <a:off x="362102" y="4738179"/>
          <a:ext cx="5069433" cy="383760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loC and dependency injection support</a:t>
          </a:r>
        </a:p>
      </dsp:txBody>
      <dsp:txXfrm>
        <a:off x="380836" y="4756913"/>
        <a:ext cx="5031965" cy="346292"/>
      </dsp:txXfrm>
    </dsp:sp>
    <dsp:sp modelId="{1EFAFD3E-F33A-4015-B7B2-5C0FA7C7CC55}">
      <dsp:nvSpPr>
        <dsp:cNvPr id="0" name=""/>
        <dsp:cNvSpPr/>
      </dsp:nvSpPr>
      <dsp:spPr>
        <a:xfrm>
          <a:off x="0" y="5519738"/>
          <a:ext cx="724204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08E9F-BDAE-4035-8E8B-82FD3898E0C2}">
      <dsp:nvSpPr>
        <dsp:cNvPr id="0" name=""/>
        <dsp:cNvSpPr/>
      </dsp:nvSpPr>
      <dsp:spPr>
        <a:xfrm>
          <a:off x="362102" y="5327859"/>
          <a:ext cx="5069433" cy="3837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Flexible hosting (IIS, Azure, self-hosting)</a:t>
          </a:r>
        </a:p>
      </dsp:txBody>
      <dsp:txXfrm>
        <a:off x="380836" y="5346593"/>
        <a:ext cx="5031965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D66D-F8B0-477A-A428-E836BFECA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02F88-5205-4CFD-9C52-4355A8330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AC396-A8CB-49AB-9A22-41C7A398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3A47-3C0B-43B1-8AF4-8C7DA6DDF28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549A3-1D9B-44DE-920A-E85EC430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27265-A28F-495E-AC54-04626D41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8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CDFE-1101-4705-9306-6B6E7F0B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CFE05-B3FC-4378-9F5B-8C0203D27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F5B72-F683-4BA1-AE77-6C1BA4DA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3A47-3C0B-43B1-8AF4-8C7DA6DDF28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60700-D0C8-4225-B0BE-5A7D003D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9F98-8187-4594-94D4-5149B250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B7AF9-2971-48B6-A130-60410060E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30F7F-53D0-4C6F-8A62-0CA9AFC1D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1F1A6-63B7-4DF9-93DB-EA65649E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3A47-3C0B-43B1-8AF4-8C7DA6DDF28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FE044-D9AF-41AD-9658-35575F10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7DD62-5FC8-4FEA-BEE9-70FC6A86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9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E07F-9EF0-4C42-8043-05FD3F6D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B074F-0B65-4DF7-90A5-6A933B66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E7058-214C-4B9E-AAE6-35EBA3FF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3A47-3C0B-43B1-8AF4-8C7DA6DDF28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1EA67-2F9C-45DC-A03B-52B247F5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6347E-92E1-4959-9CEC-FEF6F340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5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E518-6469-4508-9157-23E93034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915AC-936A-4B86-BC81-F4D5D1286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E40E7-6468-4190-9CB3-CB14574E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3A47-3C0B-43B1-8AF4-8C7DA6DDF28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A0898-CED9-4F73-B1CA-07916DC8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D4437-6ED0-4047-A1C9-5E9E9320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8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8A98-ADE1-4EE4-A095-B62CE92B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B500D-940A-4F81-A7A0-DCE11F1A9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C2250-B537-4CAF-9045-50ABE0188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462E9-A4A4-4E29-B81A-A5EEA292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3A47-3C0B-43B1-8AF4-8C7DA6DDF28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A3CBA-3014-4D26-B2FC-178F5F36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7B9C9-752B-472C-A826-A2C11CE8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1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EFBF-F5A1-4547-99EF-9761943D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4FE7D-F287-4295-8067-853D89691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CAC42-B874-4998-B135-1093AFB14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13F5E-7A87-44F4-81BB-AED2757DE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B5CD-6878-4668-8967-1C5C660C7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47BFF-6B7E-42CB-973E-5F6ED0B4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3A47-3C0B-43B1-8AF4-8C7DA6DDF28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7F4B3-77DD-44BA-B72A-9EBBE27F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56337-E541-49CC-928D-A3AA925C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3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4960-289B-4B4A-96D3-DB218C93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7A08B-20A2-4AFE-BB1D-E2817286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3A47-3C0B-43B1-8AF4-8C7DA6DDF28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02D02-D6C8-4AB6-9FBC-CFFA1074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B2343-F26E-4D3B-983C-89280782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9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211F3-25AC-4BF4-A171-1AAFEBF8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3A47-3C0B-43B1-8AF4-8C7DA6DDF28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F8938-6C97-474D-8307-20A4CE6F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DFD67-9494-4CBB-808B-9C2E290D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2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0AE5-AF5A-44F8-9933-3760AC0D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D0C5-26B6-442A-BBC9-8378A698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455AE-2E69-42DA-AE55-3B1878759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AE838-2D8F-4EAD-A3D5-5F98FF9F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3A47-3C0B-43B1-8AF4-8C7DA6DDF28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576A1-387F-4463-803A-82AD1F20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2C6C7-A095-4D67-B09C-D6B09E7E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ECF9-33F9-4D37-944A-146103BA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33A9B-820B-47A7-B991-14A7CFF0B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980BB-C63D-40F3-BAC3-ACFFD2A22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D7A59-189F-4BD2-9782-D92BE7AA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3A47-3C0B-43B1-8AF4-8C7DA6DDF28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A9B06-C7BF-4C20-A309-151D56C7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B9B12-A28E-4E4F-8AFA-DBC3267B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3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E6DF3-0065-464A-B5B4-BA3B2C98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3E85-1C9B-4AC3-8A16-AD1B7BAEC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0B6BD-0A1C-4A2D-9AFE-3B17356FD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3A47-3C0B-43B1-8AF4-8C7DA6DDF28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4F1B-35D5-4C90-BD00-207D7F20F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080D2-CE65-4ED9-AE15-F501E6E27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2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F669C-95D2-4720-8B6D-D418EB7A8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WEB API 2.0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04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4A5A6-30A4-46FC-A96D-3B947FB1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Token Based Authentication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F33704-ABA7-44D3-A2B0-EE2AA063C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It is the process when a Resource Owner or</a:t>
            </a:r>
          </a:p>
          <a:p>
            <a:pPr marL="0" indent="0">
              <a:buNone/>
            </a:pPr>
            <a:r>
              <a:rPr lang="en-US" dirty="0"/>
              <a:t>Client is granted a token by providing their</a:t>
            </a:r>
          </a:p>
          <a:p>
            <a:pPr marL="0" indent="0">
              <a:buNone/>
            </a:pPr>
            <a:r>
              <a:rPr lang="en-US" dirty="0"/>
              <a:t>credentials to an Authorization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obtained access token can then be</a:t>
            </a:r>
          </a:p>
          <a:p>
            <a:pPr marL="0" indent="0">
              <a:buNone/>
            </a:pPr>
            <a:r>
              <a:rPr lang="en-US" dirty="0"/>
              <a:t>presented to a Resource Server to access a</a:t>
            </a:r>
          </a:p>
          <a:p>
            <a:pPr marL="0" indent="0">
              <a:buNone/>
            </a:pPr>
            <a:r>
              <a:rPr lang="en-US" dirty="0"/>
              <a:t>Protected resource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4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FBEB94-EEA8-441E-A91B-23B3D987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Authentication Filter</a:t>
            </a:r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57E4F0-95F7-4635-A5BC-943337F3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An Authorization filter inherits from the </a:t>
            </a:r>
            <a:r>
              <a:rPr lang="en-US" dirty="0" err="1"/>
              <a:t>AuthorizationFilterAttribute</a:t>
            </a:r>
            <a:r>
              <a:rPr lang="en-US" dirty="0"/>
              <a:t> class and typically overrides the </a:t>
            </a:r>
            <a:r>
              <a:rPr lang="en-US" dirty="0" err="1"/>
              <a:t>OnAuthorization</a:t>
            </a:r>
            <a:r>
              <a:rPr lang="en-US" dirty="0"/>
              <a:t>() method which should handle the authorization tasks. The filter should do nothing to allow a request through if authorization is valid, throw a </a:t>
            </a:r>
            <a:r>
              <a:rPr lang="en-US" dirty="0" err="1"/>
              <a:t>UnauthorizedException</a:t>
            </a:r>
            <a:r>
              <a:rPr lang="en-US" dirty="0"/>
              <a:t>() if it fails to validate a user, or return a new custom </a:t>
            </a:r>
            <a:r>
              <a:rPr lang="en-US" dirty="0" err="1"/>
              <a:t>HttpResponseMessage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521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3A907-6D2D-424B-A581-6D18A399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HTTP VERBS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169A3-2915-4C2F-8E30-634326F3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The four main HTTP methods are mapped to CRUD operations: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GET retrieves the representation of the resource at a specified URI. GET should have no side effects on the server.</a:t>
            </a:r>
          </a:p>
          <a:p>
            <a:endParaRPr lang="en-US" sz="2000" dirty="0"/>
          </a:p>
          <a:p>
            <a:r>
              <a:rPr lang="en-US" sz="2000" dirty="0"/>
              <a:t>PUT updates a resource at a specified URI (idempotent).</a:t>
            </a:r>
          </a:p>
          <a:p>
            <a:endParaRPr lang="en-US" sz="2000" dirty="0"/>
          </a:p>
          <a:p>
            <a:r>
              <a:rPr lang="en-US" sz="2000" dirty="0"/>
              <a:t>POST creates a new resource. The server assigns the URI for the new object and returns this URI as part of the response message.</a:t>
            </a:r>
          </a:p>
          <a:p>
            <a:endParaRPr lang="en-US" sz="2000" dirty="0"/>
          </a:p>
          <a:p>
            <a:r>
              <a:rPr lang="en-US" sz="2000" dirty="0"/>
              <a:t>DELETE deletes a resource at a specified URI (idempotent).</a:t>
            </a:r>
          </a:p>
          <a:p>
            <a:endParaRPr lang="en-US" sz="2000" dirty="0"/>
          </a:p>
          <a:p>
            <a:r>
              <a:rPr lang="en-US" sz="2100" dirty="0"/>
              <a:t>PATCH type should be used to update any partial resources. This verb should be used only to update the existing entry with partial data in database or other source.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488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30DEC-5EBF-43EE-AE56-E3D27B67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HTTP GET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7521C1-3AE3-4AC0-B7FB-B8054FD0E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173" y="319088"/>
            <a:ext cx="6906491" cy="6219824"/>
          </a:xfrm>
        </p:spPr>
        <p:txBody>
          <a:bodyPr anchor="ctr">
            <a:normAutofit fontScale="55000" lnSpcReduction="20000"/>
          </a:bodyPr>
          <a:lstStyle/>
          <a:p>
            <a:r>
              <a:rPr lang="en-US" sz="3600" dirty="0"/>
              <a:t>This verb should be used only to get information or data from database or other source. The code will look like the given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/// &lt;summary&gt;  </a:t>
            </a:r>
          </a:p>
          <a:p>
            <a:pPr marL="0" indent="0">
              <a:buNone/>
            </a:pPr>
            <a:r>
              <a:rPr lang="en-US" dirty="0"/>
              <a:t>       /// Get Data from </a:t>
            </a:r>
            <a:r>
              <a:rPr lang="en-US" dirty="0" err="1"/>
              <a:t>db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  /// &lt;/summary&gt;        </a:t>
            </a:r>
          </a:p>
          <a:p>
            <a:pPr marL="0" indent="0">
              <a:buNone/>
            </a:pPr>
            <a:r>
              <a:rPr lang="en-US" dirty="0"/>
              <a:t>       /// &lt;returns&gt;&lt;/returns&gt;  </a:t>
            </a:r>
          </a:p>
          <a:p>
            <a:pPr marL="0" indent="0">
              <a:buNone/>
            </a:pPr>
            <a:r>
              <a:rPr lang="en-US" dirty="0"/>
              <a:t>       [</a:t>
            </a:r>
            <a:r>
              <a:rPr lang="en-US" dirty="0" err="1"/>
              <a:t>HttpGet</a:t>
            </a:r>
            <a:r>
              <a:rPr lang="en-US" dirty="0"/>
              <a:t>]  </a:t>
            </a:r>
          </a:p>
          <a:p>
            <a:pPr marL="0" indent="0">
              <a:buNone/>
            </a:pPr>
            <a:r>
              <a:rPr lang="en-US" dirty="0"/>
              <a:t>       [</a:t>
            </a:r>
            <a:r>
              <a:rPr lang="en-US" dirty="0" err="1"/>
              <a:t>SwaggerOperation</a:t>
            </a:r>
            <a:r>
              <a:rPr lang="en-US" dirty="0"/>
              <a:t>(Tags = </a:t>
            </a:r>
            <a:r>
              <a:rPr lang="en-US" b="1" dirty="0"/>
              <a:t>new</a:t>
            </a:r>
            <a:r>
              <a:rPr lang="en-US" dirty="0"/>
              <a:t>[] { "</a:t>
            </a:r>
            <a:r>
              <a:rPr lang="en-US" dirty="0" err="1"/>
              <a:t>xyz</a:t>
            </a:r>
            <a:r>
              <a:rPr lang="en-US" dirty="0"/>
              <a:t>" })]  </a:t>
            </a:r>
          </a:p>
          <a:p>
            <a:pPr marL="0" indent="0">
              <a:buNone/>
            </a:pPr>
            <a:r>
              <a:rPr lang="en-US" dirty="0"/>
              <a:t>       [Route("</a:t>
            </a:r>
            <a:r>
              <a:rPr lang="en-US" dirty="0" err="1"/>
              <a:t>GetData</a:t>
            </a:r>
            <a:r>
              <a:rPr lang="en-US" dirty="0"/>
              <a:t>")]  </a:t>
            </a:r>
          </a:p>
          <a:p>
            <a:pPr marL="0" indent="0">
              <a:buNone/>
            </a:pPr>
            <a:r>
              <a:rPr lang="en-US" dirty="0"/>
              <a:t>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dirty="0" err="1"/>
              <a:t>IHttpActionResult</a:t>
            </a:r>
            <a:r>
              <a:rPr lang="en-US" dirty="0"/>
              <a:t> </a:t>
            </a:r>
            <a:r>
              <a:rPr lang="en-US" dirty="0" err="1"/>
              <a:t>GetData</a:t>
            </a:r>
            <a:r>
              <a:rPr lang="en-US" dirty="0"/>
              <a:t>()  </a:t>
            </a:r>
          </a:p>
          <a:p>
            <a:pPr marL="0" indent="0">
              <a:buNone/>
            </a:pPr>
            <a:r>
              <a:rPr lang="en-US" dirty="0"/>
              <a:t>       {  </a:t>
            </a:r>
          </a:p>
          <a:p>
            <a:pPr marL="0" indent="0">
              <a:buNone/>
            </a:pPr>
            <a:r>
              <a:rPr lang="en-US" dirty="0"/>
              <a:t>           var list = _</a:t>
            </a:r>
            <a:r>
              <a:rPr lang="en-US" dirty="0" err="1"/>
              <a:t>provider.GetData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      </a:t>
            </a:r>
            <a:r>
              <a:rPr lang="en-US" b="1" dirty="0"/>
              <a:t>if</a:t>
            </a:r>
            <a:r>
              <a:rPr lang="en-US" dirty="0"/>
              <a:t> (list == </a:t>
            </a:r>
            <a:r>
              <a:rPr lang="en-US" b="1" dirty="0"/>
              <a:t>null</a:t>
            </a:r>
            <a:r>
              <a:rPr lang="en-US" dirty="0"/>
              <a:t>)  </a:t>
            </a:r>
          </a:p>
          <a:p>
            <a:pPr marL="0" indent="0">
              <a:buNone/>
            </a:pPr>
            <a:r>
              <a:rPr lang="en-US" dirty="0"/>
              <a:t>           {  </a:t>
            </a:r>
          </a:p>
          <a:p>
            <a:pPr marL="0" indent="0">
              <a:buNone/>
            </a:pPr>
            <a:r>
              <a:rPr lang="en-US" dirty="0"/>
              <a:t>               </a:t>
            </a:r>
            <a:r>
              <a:rPr lang="en-US" b="1" dirty="0"/>
              <a:t>return</a:t>
            </a:r>
            <a:r>
              <a:rPr lang="en-US" dirty="0"/>
              <a:t> </a:t>
            </a:r>
            <a:r>
              <a:rPr lang="en-US" dirty="0" err="1"/>
              <a:t>NotFound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           }  </a:t>
            </a:r>
          </a:p>
          <a:p>
            <a:pPr marL="0" indent="0">
              <a:buNone/>
            </a:pPr>
            <a:r>
              <a:rPr lang="en-US" dirty="0"/>
              <a:t>           </a:t>
            </a:r>
            <a:r>
              <a:rPr lang="en-US" b="1" dirty="0"/>
              <a:t>return</a:t>
            </a:r>
            <a:r>
              <a:rPr lang="en-US" dirty="0"/>
              <a:t> Ok(list);  </a:t>
            </a:r>
          </a:p>
          <a:p>
            <a:pPr marL="0" indent="0">
              <a:buNone/>
            </a:pPr>
            <a:r>
              <a:rPr lang="en-US" dirty="0"/>
              <a:t>       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6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A1C9E-938D-414F-8E24-BF696E54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HTTP POST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C5636-F127-475E-929B-E927D918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0"/>
            <a:ext cx="6906491" cy="6858000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This verb should be used only to post or create new entry with information or data to database or other source. Code will look like the given below. </a:t>
            </a:r>
          </a:p>
          <a:p>
            <a:pPr marL="0" indent="0">
              <a:buNone/>
            </a:pPr>
            <a:r>
              <a:rPr lang="en-US" dirty="0"/>
              <a:t>        [</a:t>
            </a:r>
            <a:r>
              <a:rPr lang="en-US" dirty="0" err="1"/>
              <a:t>HttpPost</a:t>
            </a:r>
            <a:r>
              <a:rPr lang="en-US" dirty="0"/>
              <a:t>]  </a:t>
            </a:r>
          </a:p>
          <a:p>
            <a:pPr marL="0" indent="0">
              <a:buNone/>
            </a:pPr>
            <a:r>
              <a:rPr lang="en-US" dirty="0"/>
              <a:t>        [</a:t>
            </a:r>
            <a:r>
              <a:rPr lang="en-US" dirty="0" err="1"/>
              <a:t>SwaggerOperation</a:t>
            </a:r>
            <a:r>
              <a:rPr lang="en-US" dirty="0"/>
              <a:t>(Tags = new[] { "Dictionary" })]  </a:t>
            </a:r>
          </a:p>
          <a:p>
            <a:pPr marL="0" indent="0">
              <a:buNone/>
            </a:pPr>
            <a:r>
              <a:rPr lang="en-US" dirty="0"/>
              <a:t>        public </a:t>
            </a:r>
            <a:r>
              <a:rPr lang="en-US" dirty="0" err="1"/>
              <a:t>IHttpActionResult</a:t>
            </a:r>
            <a:r>
              <a:rPr lang="en-US" dirty="0"/>
              <a:t> </a:t>
            </a:r>
            <a:r>
              <a:rPr lang="en-US" dirty="0" err="1"/>
              <a:t>SaveData</a:t>
            </a:r>
            <a:r>
              <a:rPr lang="en-US" dirty="0"/>
              <a:t>(</a:t>
            </a:r>
            <a:r>
              <a:rPr lang="en-US" dirty="0" err="1"/>
              <a:t>CustomerInfo</a:t>
            </a:r>
            <a:r>
              <a:rPr lang="en-US" dirty="0"/>
              <a:t> obj)  </a:t>
            </a:r>
          </a:p>
          <a:p>
            <a:pPr marL="0" indent="0">
              <a:buNone/>
            </a:pPr>
            <a:r>
              <a:rPr lang="en-US" dirty="0"/>
              <a:t>        {  </a:t>
            </a:r>
          </a:p>
          <a:p>
            <a:pPr marL="0" indent="0">
              <a:buNone/>
            </a:pPr>
            <a:r>
              <a:rPr lang="en-US" dirty="0"/>
              <a:t>           </a:t>
            </a:r>
            <a:r>
              <a:rPr lang="en-US" dirty="0" err="1"/>
              <a:t>ResponseWrapper</a:t>
            </a:r>
            <a:r>
              <a:rPr lang="en-US" dirty="0"/>
              <a:t> </a:t>
            </a:r>
            <a:r>
              <a:rPr lang="en-US" dirty="0" err="1"/>
              <a:t>responseObj</a:t>
            </a:r>
            <a:r>
              <a:rPr lang="en-US" dirty="0"/>
              <a:t> = new </a:t>
            </a:r>
            <a:r>
              <a:rPr lang="en-US" dirty="0" err="1"/>
              <a:t>ResponseWrapper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            try {  </a:t>
            </a:r>
          </a:p>
          <a:p>
            <a:pPr marL="0" indent="0">
              <a:buNone/>
            </a:pPr>
            <a:r>
              <a:rPr lang="en-US" dirty="0"/>
              <a:t>                var _result = _</a:t>
            </a:r>
            <a:r>
              <a:rPr lang="en-US" dirty="0" err="1"/>
              <a:t>provider.SaveData</a:t>
            </a:r>
            <a:r>
              <a:rPr lang="en-US" dirty="0"/>
              <a:t>(obj);  </a:t>
            </a:r>
          </a:p>
          <a:p>
            <a:pPr marL="0" indent="0">
              <a:buNone/>
            </a:pPr>
            <a:r>
              <a:rPr lang="en-US" dirty="0"/>
              <a:t>                if (_result != null){  </a:t>
            </a:r>
          </a:p>
          <a:p>
            <a:pPr marL="0" indent="0">
              <a:buNone/>
            </a:pPr>
            <a:r>
              <a:rPr lang="en-US" dirty="0"/>
              <a:t>                    </a:t>
            </a:r>
            <a:r>
              <a:rPr lang="en-US" dirty="0" err="1"/>
              <a:t>responseObj.status</a:t>
            </a:r>
            <a:r>
              <a:rPr lang="en-US" dirty="0"/>
              <a:t> = "success";  </a:t>
            </a:r>
          </a:p>
          <a:p>
            <a:pPr marL="0" indent="0">
              <a:buNone/>
            </a:pPr>
            <a:r>
              <a:rPr lang="en-US" dirty="0"/>
              <a:t>                    </a:t>
            </a:r>
            <a:r>
              <a:rPr lang="en-US" dirty="0" err="1"/>
              <a:t>responseObj.data</a:t>
            </a:r>
            <a:r>
              <a:rPr lang="en-US" dirty="0"/>
              <a:t> = new { message = _result };  </a:t>
            </a:r>
          </a:p>
          <a:p>
            <a:pPr marL="0" indent="0">
              <a:buNone/>
            </a:pPr>
            <a:r>
              <a:rPr lang="en-US" dirty="0"/>
              <a:t>                } else  {  </a:t>
            </a:r>
          </a:p>
          <a:p>
            <a:pPr marL="0" indent="0">
              <a:buNone/>
            </a:pPr>
            <a:r>
              <a:rPr lang="en-US" dirty="0"/>
              <a:t>                    </a:t>
            </a:r>
            <a:r>
              <a:rPr lang="en-US" dirty="0" err="1"/>
              <a:t>responseObj.status</a:t>
            </a:r>
            <a:r>
              <a:rPr lang="en-US" dirty="0"/>
              <a:t> = "warning";  </a:t>
            </a:r>
          </a:p>
          <a:p>
            <a:pPr marL="0" indent="0">
              <a:buNone/>
            </a:pPr>
            <a:r>
              <a:rPr lang="en-US" dirty="0"/>
              <a:t>                    </a:t>
            </a:r>
            <a:r>
              <a:rPr lang="en-US" dirty="0" err="1"/>
              <a:t>responseObj.data</a:t>
            </a:r>
            <a:r>
              <a:rPr lang="en-US" dirty="0"/>
              <a:t> = new { message = "Operation Failed." };  </a:t>
            </a:r>
          </a:p>
          <a:p>
            <a:pPr marL="0" indent="0">
              <a:buNone/>
            </a:pPr>
            <a:r>
              <a:rPr lang="en-US" dirty="0"/>
              <a:t>                } }  </a:t>
            </a:r>
          </a:p>
          <a:p>
            <a:pPr marL="0" indent="0">
              <a:buNone/>
            </a:pPr>
            <a:r>
              <a:rPr lang="en-US" dirty="0"/>
              <a:t>            catch (Exception ex)  </a:t>
            </a:r>
          </a:p>
          <a:p>
            <a:pPr marL="0" indent="0">
              <a:buNone/>
            </a:pPr>
            <a:r>
              <a:rPr lang="en-US" dirty="0"/>
              <a:t>            {  </a:t>
            </a:r>
            <a:r>
              <a:rPr lang="en-US" dirty="0" err="1"/>
              <a:t>responseObj.status</a:t>
            </a:r>
            <a:r>
              <a:rPr lang="en-US" dirty="0"/>
              <a:t> = "error";  </a:t>
            </a:r>
          </a:p>
          <a:p>
            <a:pPr marL="0" indent="0">
              <a:buNone/>
            </a:pPr>
            <a:r>
              <a:rPr lang="en-US" dirty="0"/>
              <a:t>                </a:t>
            </a:r>
            <a:r>
              <a:rPr lang="en-US" dirty="0" err="1"/>
              <a:t>responseObj.data</a:t>
            </a:r>
            <a:r>
              <a:rPr lang="en-US" dirty="0"/>
              <a:t> = new { message = </a:t>
            </a:r>
            <a:r>
              <a:rPr lang="en-US" dirty="0" err="1"/>
              <a:t>ex.Message</a:t>
            </a:r>
            <a:r>
              <a:rPr lang="en-US" dirty="0"/>
              <a:t> };   }  </a:t>
            </a:r>
          </a:p>
          <a:p>
            <a:pPr marL="0" indent="0">
              <a:buNone/>
            </a:pPr>
            <a:r>
              <a:rPr lang="en-US" dirty="0"/>
              <a:t>            return Ok(</a:t>
            </a:r>
            <a:r>
              <a:rPr lang="en-US" dirty="0" err="1"/>
              <a:t>responseObj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/>
              <a:t>        }  </a:t>
            </a:r>
          </a:p>
        </p:txBody>
      </p:sp>
    </p:spTree>
    <p:extLst>
      <p:ext uri="{BB962C8B-B14F-4D97-AF65-F5344CB8AC3E}">
        <p14:creationId xmlns:p14="http://schemas.microsoft.com/office/powerpoint/2010/main" val="10406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C314A-3C1D-4476-BAFB-0F48610E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HTTP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9AF1-8B35-4202-AA36-214345F5E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1100"/>
              <a:t>This verb should be used only to update the existing entry with information or data to database or other source. The code will look like the given code.</a:t>
            </a:r>
          </a:p>
          <a:p>
            <a:pPr marL="0" indent="0">
              <a:buNone/>
            </a:pPr>
            <a:r>
              <a:rPr lang="en-US" sz="1100"/>
              <a:t>[HttpPut]  </a:t>
            </a:r>
          </a:p>
          <a:p>
            <a:pPr marL="0" indent="0">
              <a:buNone/>
            </a:pPr>
            <a:r>
              <a:rPr lang="en-US" sz="1100"/>
              <a:t>[SwaggerOperation(Tags = new[] { "Dictionary" })]  [Route("UpdateData")]  </a:t>
            </a:r>
          </a:p>
          <a:p>
            <a:pPr marL="0" indent="0">
              <a:buNone/>
            </a:pPr>
            <a:r>
              <a:rPr lang="en-US" sz="1100"/>
              <a:t>public IHttpActionResult UpdateData(CustomerInfo obj)  </a:t>
            </a:r>
          </a:p>
          <a:p>
            <a:pPr marL="0" indent="0">
              <a:buNone/>
            </a:pPr>
            <a:r>
              <a:rPr lang="en-US" sz="1100"/>
              <a:t>{              </a:t>
            </a:r>
          </a:p>
          <a:p>
            <a:pPr marL="0" indent="0">
              <a:buNone/>
            </a:pPr>
            <a:r>
              <a:rPr lang="en-US" sz="1100"/>
              <a:t>   ResponseWrapper responseObj = new ResponseWrapper();  </a:t>
            </a:r>
          </a:p>
          <a:p>
            <a:pPr marL="0" indent="0">
              <a:buNone/>
            </a:pPr>
            <a:r>
              <a:rPr lang="en-US" sz="1100"/>
              <a:t>   try  {  </a:t>
            </a:r>
          </a:p>
          <a:p>
            <a:pPr marL="0" indent="0">
              <a:buNone/>
            </a:pPr>
            <a:r>
              <a:rPr lang="en-US" sz="1100"/>
              <a:t>	   var _result = _provider.UpdateData(obj);  </a:t>
            </a:r>
          </a:p>
          <a:p>
            <a:pPr marL="0" indent="0">
              <a:buNone/>
            </a:pPr>
            <a:r>
              <a:rPr lang="en-US" sz="1100"/>
              <a:t>	   if (_result != null)  {  </a:t>
            </a:r>
          </a:p>
          <a:p>
            <a:pPr marL="0" indent="0">
              <a:buNone/>
            </a:pPr>
            <a:r>
              <a:rPr lang="en-US" sz="1100"/>
              <a:t>		   responseObj.status = "success";  </a:t>
            </a:r>
          </a:p>
          <a:p>
            <a:pPr marL="0" indent="0">
              <a:buNone/>
            </a:pPr>
            <a:r>
              <a:rPr lang="en-US" sz="1100"/>
              <a:t>		   responseObj.data = new { message = _result }; 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FFB0F-7750-4721-B83D-A719ACF11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	   }  else{  </a:t>
            </a:r>
          </a:p>
          <a:p>
            <a:pPr marL="0" indent="0">
              <a:buNone/>
            </a:pPr>
            <a:r>
              <a:rPr lang="en-US" sz="1400"/>
              <a:t>		   responseObj.status = "warning";  </a:t>
            </a:r>
          </a:p>
          <a:p>
            <a:pPr marL="0" indent="0">
              <a:buNone/>
            </a:pPr>
            <a:r>
              <a:rPr lang="en-US" sz="1400"/>
              <a:t>		   responseObj.data = new { message = "Operation Failed." };  </a:t>
            </a:r>
          </a:p>
          <a:p>
            <a:pPr marL="0" indent="0">
              <a:buNone/>
            </a:pPr>
            <a:r>
              <a:rPr lang="en-US" sz="1400"/>
              <a:t>	   }}  </a:t>
            </a:r>
          </a:p>
          <a:p>
            <a:pPr marL="0" indent="0">
              <a:buNone/>
            </a:pPr>
            <a:r>
              <a:rPr lang="en-US" sz="1400"/>
              <a:t>   catch (Exception ex)  {  </a:t>
            </a:r>
          </a:p>
          <a:p>
            <a:pPr marL="0" indent="0">
              <a:buNone/>
            </a:pPr>
            <a:r>
              <a:rPr lang="en-US" sz="1400"/>
              <a:t>	   responseObj.status = "error";  </a:t>
            </a:r>
          </a:p>
          <a:p>
            <a:pPr marL="0" indent="0">
              <a:buNone/>
            </a:pPr>
            <a:r>
              <a:rPr lang="en-US" sz="1400"/>
              <a:t>	   responseObj.data = new { message = ex.Message };  </a:t>
            </a:r>
          </a:p>
          <a:p>
            <a:pPr marL="0" indent="0">
              <a:buNone/>
            </a:pPr>
            <a:r>
              <a:rPr lang="en-US" sz="1400"/>
              <a:t>   }  </a:t>
            </a:r>
          </a:p>
          <a:p>
            <a:pPr marL="0" indent="0">
              <a:buNone/>
            </a:pPr>
            <a:r>
              <a:rPr lang="en-US" sz="1400"/>
              <a:t>   return Ok(responseObj);  </a:t>
            </a:r>
          </a:p>
          <a:p>
            <a:pPr marL="0" indent="0">
              <a:buNone/>
            </a:pPr>
            <a:r>
              <a:rPr lang="en-US" sz="1400"/>
              <a:t>} </a:t>
            </a:r>
          </a:p>
          <a:p>
            <a:pPr marL="0" indent="0"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3004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E04ECD-692F-4E0C-8350-4E8439DF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HTTP DELETE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AE30E4-3B61-4967-801D-3124A89DD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HttpPut</a:t>
            </a:r>
            <a:r>
              <a:rPr lang="en-US" dirty="0"/>
              <a:t>]  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SwaggerOperation</a:t>
            </a:r>
            <a:r>
              <a:rPr lang="en-US" dirty="0"/>
              <a:t>(Tags = new[] { "Client Dictionary" })] [Route("</a:t>
            </a:r>
            <a:r>
              <a:rPr lang="en-US" dirty="0" err="1"/>
              <a:t>DeleteData</a:t>
            </a:r>
            <a:r>
              <a:rPr lang="en-US" dirty="0"/>
              <a:t>/{Id}")]  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IHttpActionResult</a:t>
            </a:r>
            <a:r>
              <a:rPr lang="en-US" dirty="0"/>
              <a:t> </a:t>
            </a:r>
            <a:r>
              <a:rPr lang="en-US" dirty="0" err="1"/>
              <a:t>DeleteData</a:t>
            </a:r>
            <a:r>
              <a:rPr lang="en-US" dirty="0"/>
              <a:t>(int Id)  </a:t>
            </a:r>
          </a:p>
          <a:p>
            <a:pPr marL="0" indent="0">
              <a:buNone/>
            </a:pPr>
            <a:r>
              <a:rPr lang="en-US" dirty="0"/>
              <a:t>{            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ResponseWrapper</a:t>
            </a:r>
            <a:r>
              <a:rPr lang="en-US" dirty="0"/>
              <a:t> </a:t>
            </a:r>
            <a:r>
              <a:rPr lang="en-US" dirty="0" err="1"/>
              <a:t>responseObj</a:t>
            </a:r>
            <a:r>
              <a:rPr lang="en-US" dirty="0"/>
              <a:t> = new </a:t>
            </a:r>
            <a:r>
              <a:rPr lang="en-US" dirty="0" err="1"/>
              <a:t>ResponseWrapper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/>
              <a:t>   try  </a:t>
            </a:r>
          </a:p>
          <a:p>
            <a:pPr marL="0" indent="0">
              <a:buNone/>
            </a:pPr>
            <a:r>
              <a:rPr lang="en-US" dirty="0"/>
              <a:t>   {  </a:t>
            </a:r>
          </a:p>
          <a:p>
            <a:pPr marL="0" indent="0">
              <a:buNone/>
            </a:pPr>
            <a:r>
              <a:rPr lang="en-US" dirty="0"/>
              <a:t>	   var _result = _</a:t>
            </a:r>
            <a:r>
              <a:rPr lang="en-US" dirty="0" err="1"/>
              <a:t>provider.DeleteData</a:t>
            </a:r>
            <a:r>
              <a:rPr lang="en-US" dirty="0"/>
              <a:t>(Id);  </a:t>
            </a:r>
          </a:p>
          <a:p>
            <a:pPr marL="0" indent="0">
              <a:buNone/>
            </a:pPr>
            <a:r>
              <a:rPr lang="en-US" dirty="0"/>
              <a:t>	   if (_result != null) {  </a:t>
            </a:r>
          </a:p>
          <a:p>
            <a:pPr marL="0" indent="0">
              <a:buNone/>
            </a:pPr>
            <a:r>
              <a:rPr lang="en-US" dirty="0"/>
              <a:t>		   </a:t>
            </a:r>
            <a:r>
              <a:rPr lang="en-US" dirty="0" err="1"/>
              <a:t>responseObj.status</a:t>
            </a:r>
            <a:r>
              <a:rPr lang="en-US" dirty="0"/>
              <a:t> = "success";  </a:t>
            </a:r>
          </a:p>
          <a:p>
            <a:pPr marL="0" indent="0">
              <a:buNone/>
            </a:pPr>
            <a:r>
              <a:rPr lang="en-US" dirty="0"/>
              <a:t>		   </a:t>
            </a:r>
            <a:r>
              <a:rPr lang="en-US" dirty="0" err="1"/>
              <a:t>responseObj.data</a:t>
            </a:r>
            <a:r>
              <a:rPr lang="en-US" dirty="0"/>
              <a:t> = new { message = _result };  </a:t>
            </a:r>
          </a:p>
          <a:p>
            <a:pPr marL="0" indent="0">
              <a:buNone/>
            </a:pPr>
            <a:r>
              <a:rPr lang="en-US" dirty="0"/>
              <a:t>	   }  else  {  </a:t>
            </a:r>
          </a:p>
          <a:p>
            <a:pPr marL="0" indent="0">
              <a:buNone/>
            </a:pPr>
            <a:r>
              <a:rPr lang="en-US" dirty="0"/>
              <a:t>		   </a:t>
            </a:r>
            <a:r>
              <a:rPr lang="en-US" dirty="0" err="1"/>
              <a:t>responseObj.status</a:t>
            </a:r>
            <a:r>
              <a:rPr lang="en-US" dirty="0"/>
              <a:t> = "warning";  </a:t>
            </a:r>
          </a:p>
          <a:p>
            <a:pPr marL="0" indent="0">
              <a:buNone/>
            </a:pPr>
            <a:r>
              <a:rPr lang="en-US" dirty="0"/>
              <a:t>		   </a:t>
            </a:r>
            <a:r>
              <a:rPr lang="en-US" dirty="0" err="1"/>
              <a:t>responseObj.data</a:t>
            </a:r>
            <a:r>
              <a:rPr lang="en-US" dirty="0"/>
              <a:t> = new { message = "Operation Failed." };  </a:t>
            </a:r>
          </a:p>
          <a:p>
            <a:pPr marL="0" indent="0">
              <a:buNone/>
            </a:pPr>
            <a:r>
              <a:rPr lang="en-US" dirty="0"/>
              <a:t>	   }}  </a:t>
            </a:r>
          </a:p>
          <a:p>
            <a:pPr marL="0" indent="0">
              <a:buNone/>
            </a:pPr>
            <a:r>
              <a:rPr lang="en-US" dirty="0"/>
              <a:t>   catch (Exception ex){  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 err="1"/>
              <a:t>responseObj.status</a:t>
            </a:r>
            <a:r>
              <a:rPr lang="en-US" dirty="0"/>
              <a:t> = "error";  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 err="1"/>
              <a:t>responseObj.data</a:t>
            </a:r>
            <a:r>
              <a:rPr lang="en-US" dirty="0"/>
              <a:t> = new { message = </a:t>
            </a:r>
            <a:r>
              <a:rPr lang="en-US" dirty="0" err="1"/>
              <a:t>ex.Message</a:t>
            </a:r>
            <a:r>
              <a:rPr lang="en-US" dirty="0"/>
              <a:t> };  </a:t>
            </a:r>
          </a:p>
          <a:p>
            <a:pPr marL="0" indent="0">
              <a:buNone/>
            </a:pPr>
            <a:r>
              <a:rPr lang="en-US" dirty="0"/>
              <a:t>   }  </a:t>
            </a:r>
          </a:p>
          <a:p>
            <a:pPr marL="0" indent="0">
              <a:buNone/>
            </a:pPr>
            <a:r>
              <a:rPr lang="en-US" dirty="0"/>
              <a:t>   return Ok(</a:t>
            </a:r>
            <a:r>
              <a:rPr lang="en-US" dirty="0" err="1"/>
              <a:t>responseObj</a:t>
            </a:r>
            <a:r>
              <a:rPr lang="en-US" dirty="0"/>
              <a:t>); 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36774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D5740-458E-4DAF-836C-5D552C23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HTTP PATCH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DBDEAA-9BE3-4465-AB0E-67C8301CE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0"/>
            <a:ext cx="6906491" cy="6858000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HttpPatch</a:t>
            </a:r>
            <a:r>
              <a:rPr lang="en-US" dirty="0"/>
              <a:t>]    </a:t>
            </a:r>
          </a:p>
          <a:p>
            <a:pPr marL="0" indent="0">
              <a:buNone/>
            </a:pPr>
            <a:r>
              <a:rPr lang="en-US" dirty="0"/>
              <a:t>       [</a:t>
            </a:r>
            <a:r>
              <a:rPr lang="en-US" dirty="0" err="1"/>
              <a:t>SwaggerOperation</a:t>
            </a:r>
            <a:r>
              <a:rPr lang="en-US" dirty="0"/>
              <a:t>(Tags = </a:t>
            </a:r>
            <a:r>
              <a:rPr lang="en-US" b="1" dirty="0"/>
              <a:t>new</a:t>
            </a:r>
            <a:r>
              <a:rPr lang="en-US" dirty="0"/>
              <a:t>[] { "Dictionary" })]    </a:t>
            </a:r>
          </a:p>
          <a:p>
            <a:pPr marL="0" indent="0">
              <a:buNone/>
            </a:pPr>
            <a:r>
              <a:rPr lang="en-US" dirty="0"/>
              <a:t>       [Route("</a:t>
            </a:r>
            <a:r>
              <a:rPr lang="en-US" dirty="0" err="1"/>
              <a:t>UpdateData</a:t>
            </a:r>
            <a:r>
              <a:rPr lang="en-US" dirty="0"/>
              <a:t>/{Id}")]    </a:t>
            </a:r>
          </a:p>
          <a:p>
            <a:pPr marL="0" indent="0">
              <a:buNone/>
            </a:pPr>
            <a:r>
              <a:rPr lang="en-US" dirty="0"/>
              <a:t>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dirty="0" err="1"/>
              <a:t>IHttpActionResult</a:t>
            </a:r>
            <a:r>
              <a:rPr lang="en-US" dirty="0"/>
              <a:t> </a:t>
            </a:r>
            <a:r>
              <a:rPr lang="en-US" dirty="0" err="1"/>
              <a:t>UpdateData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Id)    </a:t>
            </a:r>
          </a:p>
          <a:p>
            <a:pPr marL="0" indent="0">
              <a:buNone/>
            </a:pPr>
            <a:r>
              <a:rPr lang="en-US" dirty="0"/>
              <a:t>       {                </a:t>
            </a:r>
          </a:p>
          <a:p>
            <a:pPr marL="0" indent="0">
              <a:buNone/>
            </a:pPr>
            <a:r>
              <a:rPr lang="en-US" dirty="0"/>
              <a:t>           </a:t>
            </a:r>
            <a:r>
              <a:rPr lang="en-US" dirty="0" err="1"/>
              <a:t>ResponseWrapper</a:t>
            </a:r>
            <a:r>
              <a:rPr lang="en-US" dirty="0"/>
              <a:t> </a:t>
            </a:r>
            <a:r>
              <a:rPr lang="en-US" dirty="0" err="1"/>
              <a:t>responseObj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ResponseWrapper</a:t>
            </a:r>
            <a:r>
              <a:rPr lang="en-US" dirty="0"/>
              <a:t>();    </a:t>
            </a:r>
          </a:p>
          <a:p>
            <a:pPr marL="0" indent="0">
              <a:buNone/>
            </a:pPr>
            <a:r>
              <a:rPr lang="en-US" dirty="0"/>
              <a:t>           </a:t>
            </a:r>
            <a:r>
              <a:rPr lang="en-US" b="1" dirty="0"/>
              <a:t>try</a:t>
            </a:r>
            <a:r>
              <a:rPr lang="en-US" dirty="0"/>
              <a:t>    </a:t>
            </a:r>
          </a:p>
          <a:p>
            <a:pPr marL="0" indent="0">
              <a:buNone/>
            </a:pPr>
            <a:r>
              <a:rPr lang="en-US" dirty="0"/>
              <a:t>           {    </a:t>
            </a:r>
          </a:p>
          <a:p>
            <a:pPr marL="0" indent="0">
              <a:buNone/>
            </a:pPr>
            <a:r>
              <a:rPr lang="en-US" dirty="0"/>
              <a:t>               var _result = _</a:t>
            </a:r>
            <a:r>
              <a:rPr lang="en-US" dirty="0" err="1"/>
              <a:t>provider.UpdateData</a:t>
            </a:r>
            <a:r>
              <a:rPr lang="en-US" dirty="0"/>
              <a:t>(Id);    </a:t>
            </a:r>
          </a:p>
          <a:p>
            <a:pPr marL="0" indent="0">
              <a:buNone/>
            </a:pPr>
            <a:r>
              <a:rPr lang="en-US" dirty="0"/>
              <a:t>               </a:t>
            </a:r>
            <a:r>
              <a:rPr lang="en-US" b="1" dirty="0"/>
              <a:t>if</a:t>
            </a:r>
            <a:r>
              <a:rPr lang="en-US" dirty="0"/>
              <a:t> (_result != </a:t>
            </a:r>
            <a:r>
              <a:rPr lang="en-US" b="1" dirty="0"/>
              <a:t>null</a:t>
            </a:r>
            <a:r>
              <a:rPr lang="en-US" dirty="0"/>
              <a:t>)    </a:t>
            </a:r>
          </a:p>
          <a:p>
            <a:pPr marL="0" indent="0">
              <a:buNone/>
            </a:pPr>
            <a:r>
              <a:rPr lang="en-US" dirty="0"/>
              <a:t>               {    </a:t>
            </a:r>
          </a:p>
          <a:p>
            <a:pPr marL="0" indent="0">
              <a:buNone/>
            </a:pPr>
            <a:r>
              <a:rPr lang="en-US" dirty="0"/>
              <a:t>                   </a:t>
            </a:r>
            <a:r>
              <a:rPr lang="en-US" dirty="0" err="1"/>
              <a:t>responseObj.status</a:t>
            </a:r>
            <a:r>
              <a:rPr lang="en-US" dirty="0"/>
              <a:t> = "success";    </a:t>
            </a:r>
          </a:p>
          <a:p>
            <a:pPr marL="0" indent="0">
              <a:buNone/>
            </a:pPr>
            <a:r>
              <a:rPr lang="en-US" dirty="0"/>
              <a:t>                   </a:t>
            </a:r>
            <a:r>
              <a:rPr lang="en-US" dirty="0" err="1"/>
              <a:t>responseObj.data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{ message = _result };    </a:t>
            </a:r>
          </a:p>
          <a:p>
            <a:pPr marL="0" indent="0">
              <a:buNone/>
            </a:pPr>
            <a:r>
              <a:rPr lang="en-US" dirty="0"/>
              <a:t>               }    </a:t>
            </a:r>
          </a:p>
          <a:p>
            <a:pPr marL="0" indent="0">
              <a:buNone/>
            </a:pPr>
            <a:r>
              <a:rPr lang="en-US" dirty="0"/>
              <a:t>               </a:t>
            </a:r>
            <a:r>
              <a:rPr lang="en-US" b="1" dirty="0"/>
              <a:t>else</a:t>
            </a:r>
            <a:r>
              <a:rPr lang="en-US" dirty="0"/>
              <a:t>    </a:t>
            </a:r>
          </a:p>
          <a:p>
            <a:pPr marL="0" indent="0">
              <a:buNone/>
            </a:pPr>
            <a:r>
              <a:rPr lang="en-US" dirty="0"/>
              <a:t>               {    </a:t>
            </a:r>
          </a:p>
          <a:p>
            <a:pPr marL="0" indent="0">
              <a:buNone/>
            </a:pPr>
            <a:r>
              <a:rPr lang="en-US" dirty="0"/>
              <a:t>                   </a:t>
            </a:r>
            <a:r>
              <a:rPr lang="en-US" dirty="0" err="1"/>
              <a:t>responseObj.status</a:t>
            </a:r>
            <a:r>
              <a:rPr lang="en-US" dirty="0"/>
              <a:t> = "warning";    </a:t>
            </a:r>
          </a:p>
          <a:p>
            <a:pPr marL="0" indent="0">
              <a:buNone/>
            </a:pPr>
            <a:r>
              <a:rPr lang="en-US" dirty="0"/>
              <a:t>                   </a:t>
            </a:r>
            <a:r>
              <a:rPr lang="en-US" dirty="0" err="1"/>
              <a:t>responseObj.data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{ message = "Operation Failed." };    </a:t>
            </a:r>
          </a:p>
          <a:p>
            <a:pPr marL="0" indent="0">
              <a:buNone/>
            </a:pPr>
            <a:r>
              <a:rPr lang="en-US" dirty="0"/>
              <a:t>               }    </a:t>
            </a:r>
          </a:p>
          <a:p>
            <a:pPr marL="0" indent="0">
              <a:buNone/>
            </a:pPr>
            <a:r>
              <a:rPr lang="en-US" dirty="0"/>
              <a:t>           }    </a:t>
            </a:r>
          </a:p>
          <a:p>
            <a:pPr marL="0" indent="0">
              <a:buNone/>
            </a:pPr>
            <a:r>
              <a:rPr lang="en-US" dirty="0"/>
              <a:t>           </a:t>
            </a:r>
            <a:r>
              <a:rPr lang="en-US" b="1" dirty="0"/>
              <a:t>catch</a:t>
            </a:r>
            <a:r>
              <a:rPr lang="en-US" dirty="0"/>
              <a:t> (Exception ex)    </a:t>
            </a:r>
          </a:p>
          <a:p>
            <a:pPr marL="0" indent="0">
              <a:buNone/>
            </a:pPr>
            <a:r>
              <a:rPr lang="en-US" dirty="0"/>
              <a:t>           {    </a:t>
            </a:r>
          </a:p>
          <a:p>
            <a:pPr marL="0" indent="0">
              <a:buNone/>
            </a:pPr>
            <a:r>
              <a:rPr lang="en-US" dirty="0"/>
              <a:t>               </a:t>
            </a:r>
            <a:r>
              <a:rPr lang="en-US" dirty="0" err="1"/>
              <a:t>responseObj.status</a:t>
            </a:r>
            <a:r>
              <a:rPr lang="en-US" dirty="0"/>
              <a:t> = "error";    </a:t>
            </a:r>
          </a:p>
          <a:p>
            <a:pPr marL="0" indent="0">
              <a:buNone/>
            </a:pPr>
            <a:r>
              <a:rPr lang="en-US" dirty="0"/>
              <a:t>               </a:t>
            </a:r>
            <a:r>
              <a:rPr lang="en-US" dirty="0" err="1"/>
              <a:t>responseObj.data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{ message = </a:t>
            </a:r>
            <a:r>
              <a:rPr lang="en-US" dirty="0" err="1"/>
              <a:t>ex.Message</a:t>
            </a:r>
            <a:r>
              <a:rPr lang="en-US" dirty="0"/>
              <a:t> };    </a:t>
            </a:r>
          </a:p>
          <a:p>
            <a:pPr marL="0" indent="0">
              <a:buNone/>
            </a:pPr>
            <a:r>
              <a:rPr lang="en-US" dirty="0"/>
              <a:t>           }    </a:t>
            </a:r>
          </a:p>
          <a:p>
            <a:pPr marL="0" indent="0">
              <a:buNone/>
            </a:pPr>
            <a:r>
              <a:rPr lang="en-US" dirty="0"/>
              <a:t>           </a:t>
            </a:r>
            <a:r>
              <a:rPr lang="en-US" b="1" dirty="0"/>
              <a:t>return</a:t>
            </a:r>
            <a:r>
              <a:rPr lang="en-US" dirty="0"/>
              <a:t> Ok(</a:t>
            </a:r>
            <a:r>
              <a:rPr lang="en-US" dirty="0" err="1"/>
              <a:t>responseObj</a:t>
            </a:r>
            <a:r>
              <a:rPr lang="en-US" dirty="0"/>
              <a:t>);    </a:t>
            </a:r>
          </a:p>
          <a:p>
            <a:pPr marL="0" indent="0">
              <a:buNone/>
            </a:pPr>
            <a:r>
              <a:rPr lang="en-US" dirty="0"/>
              <a:t>       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5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459B5C-2557-4E13-986E-41EC3B690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2" r="4653" b="-1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81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67990F-45C9-462C-B4D2-D336FAC1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WEB API Default </a:t>
            </a:r>
            <a:r>
              <a:rPr lang="en-US" dirty="0" err="1">
                <a:solidFill>
                  <a:srgbClr val="FFFFFF"/>
                </a:solidFill>
              </a:rPr>
              <a:t>Behaviour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218F85-A84F-481B-99E0-065AFB13C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3021" y="858129"/>
            <a:ext cx="6621940" cy="475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3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64E733-45E5-4F23-A6DD-174E86FD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What is an API?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A8ABA0-13C1-41F0-907D-CDF7E8E8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57" y="591344"/>
            <a:ext cx="7646503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An application programming interface (API) is a specification intended to be used as an interface by software components to communicate with each other. An </a:t>
            </a:r>
            <a:r>
              <a:rPr lang="en-US" sz="2400" dirty="0" err="1"/>
              <a:t>APl</a:t>
            </a:r>
            <a:r>
              <a:rPr lang="en-US" sz="2400" dirty="0"/>
              <a:t> may include specifications for routines, data structures, object classes, and variables.</a:t>
            </a:r>
          </a:p>
          <a:p>
            <a:r>
              <a:rPr lang="en-US" sz="2400" dirty="0"/>
              <a:t>Web API  has REST Services (HTTP + XML/JSON)</a:t>
            </a:r>
          </a:p>
          <a:p>
            <a:r>
              <a:rPr lang="en-US" sz="2400" dirty="0"/>
              <a:t>Web APIs allow the combination of multiple services into new applications known as mashups.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66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4F7C6-1550-44A4-A22F-EF43DC88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Web API routing and actions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2CD0-7935-4801-859E-C66EF0DE4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MapHttpRoute</a:t>
            </a:r>
            <a:r>
              <a:rPr lang="en-US" dirty="0"/>
              <a:t> in ASP.NET Web </a:t>
            </a:r>
            <a:r>
              <a:rPr lang="en-US" dirty="0" err="1"/>
              <a:t>Api</a:t>
            </a:r>
            <a:r>
              <a:rPr lang="en-US" dirty="0"/>
              <a:t> 2</a:t>
            </a:r>
          </a:p>
          <a:p>
            <a:pPr lvl="1"/>
            <a:r>
              <a:rPr lang="en-US" dirty="0" err="1"/>
              <a:t>routes.MapHttpRoute</a:t>
            </a:r>
            <a:r>
              <a:rPr lang="en-US" dirty="0"/>
              <a:t>("</a:t>
            </a:r>
            <a:r>
              <a:rPr lang="en-US" dirty="0" err="1"/>
              <a:t>DefaultApi</a:t>
            </a:r>
            <a:r>
              <a:rPr lang="en-US" dirty="0"/>
              <a:t>","</a:t>
            </a:r>
            <a:r>
              <a:rPr lang="en-US" dirty="0" err="1"/>
              <a:t>api</a:t>
            </a:r>
            <a:r>
              <a:rPr lang="en-US" dirty="0"/>
              <a:t>/{controller}/{id}", new {id =</a:t>
            </a:r>
            <a:r>
              <a:rPr lang="en-US" dirty="0" err="1"/>
              <a:t>RouteParameter.Optional</a:t>
            </a:r>
            <a:r>
              <a:rPr lang="en-US" dirty="0"/>
              <a:t> });</a:t>
            </a:r>
          </a:p>
          <a:p>
            <a:r>
              <a:rPr lang="en-US" dirty="0" err="1"/>
              <a:t>MapHttpRoute</a:t>
            </a:r>
            <a:r>
              <a:rPr lang="en-US" dirty="0"/>
              <a:t> really different from </a:t>
            </a:r>
            <a:r>
              <a:rPr lang="en-US" dirty="0" err="1"/>
              <a:t>defaultrouting</a:t>
            </a:r>
            <a:r>
              <a:rPr lang="en-US" dirty="0"/>
              <a:t> in ASP.NET MVC</a:t>
            </a:r>
          </a:p>
          <a:p>
            <a:pPr lvl="1"/>
            <a:r>
              <a:rPr lang="en-US" dirty="0" err="1"/>
              <a:t>routes.MapRoute</a:t>
            </a:r>
            <a:r>
              <a:rPr lang="en-US" dirty="0"/>
              <a:t>("Default","{controller}/{action}/{id}", new {controller = "Home", action = "Index", id =</a:t>
            </a:r>
            <a:r>
              <a:rPr lang="en-US" dirty="0" err="1"/>
              <a:t>UrlParameter.Optional</a:t>
            </a:r>
            <a:r>
              <a:rPr lang="en-US" dirty="0"/>
              <a:t> 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70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1063DB-FF8C-4686-B82D-B69DB9BB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Status Codes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0EEC47-ACC1-4099-B61A-3770F32A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By default when everything is OK, we return HTTP status code 200</a:t>
            </a:r>
          </a:p>
          <a:p>
            <a:r>
              <a:rPr lang="en-US" sz="1600" dirty="0"/>
              <a:t>Sometimes we need to return error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public </a:t>
            </a:r>
            <a:r>
              <a:rPr lang="en-US" sz="1600" dirty="0" err="1"/>
              <a:t>HttpResponseMessage</a:t>
            </a:r>
            <a:r>
              <a:rPr lang="en-US" sz="1600" dirty="0"/>
              <a:t> Get(int id)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457200" lvl="1" indent="0">
              <a:buNone/>
            </a:pPr>
            <a:r>
              <a:rPr lang="en-US" sz="1600" dirty="0"/>
              <a:t>if (</a:t>
            </a:r>
            <a:r>
              <a:rPr lang="en-US" sz="1600" dirty="0" err="1"/>
              <a:t>dataExists</a:t>
            </a:r>
            <a:r>
              <a:rPr lang="en-US" sz="1600" dirty="0"/>
              <a:t>)</a:t>
            </a:r>
          </a:p>
          <a:p>
            <a:pPr marL="457200" lvl="1" indent="0">
              <a:buNone/>
            </a:pPr>
            <a:r>
              <a:rPr lang="en-US" sz="1600" dirty="0"/>
              <a:t>{</a:t>
            </a:r>
          </a:p>
          <a:p>
            <a:pPr marL="914400" lvl="2" indent="0">
              <a:buNone/>
            </a:pPr>
            <a:r>
              <a:rPr lang="en-US" sz="1600" dirty="0"/>
              <a:t>return </a:t>
            </a:r>
            <a:r>
              <a:rPr lang="en-US" sz="1600" dirty="0" err="1"/>
              <a:t>Request.CreateResponse</a:t>
            </a:r>
            <a:r>
              <a:rPr lang="en-US" sz="1600" dirty="0"/>
              <a:t>(</a:t>
            </a:r>
          </a:p>
          <a:p>
            <a:pPr marL="914400" lvl="2" indent="0">
              <a:buNone/>
            </a:pPr>
            <a:r>
              <a:rPr lang="en-US" sz="1600" dirty="0" err="1"/>
              <a:t>HttpStatusCode.OK</a:t>
            </a:r>
            <a:r>
              <a:rPr lang="en-US" sz="1600" dirty="0"/>
              <a:t>, data);</a:t>
            </a:r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457200" lvl="1" indent="0">
              <a:buNone/>
            </a:pPr>
            <a:r>
              <a:rPr lang="en-US" sz="1600" dirty="0"/>
              <a:t>else</a:t>
            </a:r>
          </a:p>
          <a:p>
            <a:pPr marL="457200" lvl="1" indent="0">
              <a:buNone/>
            </a:pPr>
            <a:r>
              <a:rPr lang="en-US" sz="1600" dirty="0"/>
              <a:t>{</a:t>
            </a:r>
          </a:p>
          <a:p>
            <a:pPr marL="914400" lvl="2" indent="0">
              <a:buNone/>
            </a:pPr>
            <a:r>
              <a:rPr lang="en-US" sz="1600" dirty="0"/>
              <a:t>return </a:t>
            </a:r>
            <a:r>
              <a:rPr lang="en-US" sz="1600" dirty="0" err="1"/>
              <a:t>Request.CreateErrorResponse</a:t>
            </a:r>
            <a:r>
              <a:rPr lang="en-US" sz="1600" dirty="0"/>
              <a:t>(</a:t>
            </a:r>
            <a:r>
              <a:rPr lang="en-US" sz="1600" dirty="0" err="1"/>
              <a:t>HttpStatusCode.NotFound</a:t>
            </a:r>
            <a:r>
              <a:rPr lang="en-US" sz="1600" dirty="0"/>
              <a:t>, "Item not found!");</a:t>
            </a:r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endParaRPr lang="en-US" sz="1300" dirty="0"/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50703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5BB52-DE32-4043-8F02-44A2CBC22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Return Status</a:t>
            </a:r>
          </a:p>
        </p:txBody>
      </p:sp>
      <p:sp>
        <p:nvSpPr>
          <p:cNvPr id="1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D9586-BF4B-4A49-BB0B-E9E2CFE9D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200 0K</a:t>
            </a:r>
          </a:p>
          <a:p>
            <a:r>
              <a:rPr lang="en-US"/>
              <a:t>201 Created</a:t>
            </a:r>
          </a:p>
          <a:p>
            <a:r>
              <a:rPr lang="en-US"/>
              <a:t>400 Bad Request</a:t>
            </a:r>
          </a:p>
          <a:p>
            <a:r>
              <a:rPr lang="en-US"/>
              <a:t>401 Unauthorized</a:t>
            </a:r>
          </a:p>
          <a:p>
            <a:r>
              <a:rPr lang="en-US"/>
              <a:t>404 Not Found</a:t>
            </a:r>
          </a:p>
          <a:p>
            <a:r>
              <a:rPr lang="en-US"/>
              <a:t>409 Conflict</a:t>
            </a:r>
          </a:p>
          <a:p>
            <a:r>
              <a:rPr lang="en-US"/>
              <a:t>500 Internal Server Error</a:t>
            </a:r>
          </a:p>
          <a:p>
            <a:r>
              <a:rPr lang="en-US"/>
              <a:t>501 Not Implemented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49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27D4-3C24-4A3D-9F7A-7A24467D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HTTP Client Model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A867-F7CD-40F2-ACD5-307322880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40677"/>
            <a:ext cx="6906491" cy="6717323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300" dirty="0" err="1"/>
              <a:t>HttpClient</a:t>
            </a:r>
            <a:r>
              <a:rPr lang="en-US" sz="2300" dirty="0"/>
              <a:t> is a modern HTTP client for .NET</a:t>
            </a:r>
          </a:p>
          <a:p>
            <a:pPr lvl="1"/>
            <a:r>
              <a:rPr lang="en-US" sz="2300" dirty="0"/>
              <a:t>Flexible and extensible API for accessing HTTP</a:t>
            </a:r>
          </a:p>
          <a:p>
            <a:r>
              <a:rPr lang="en-US" sz="2300" dirty="0"/>
              <a:t>Has the same programming model as the ASP.NET Web API server side</a:t>
            </a:r>
          </a:p>
          <a:p>
            <a:pPr lvl="1"/>
            <a:r>
              <a:rPr lang="en-US" sz="2300" dirty="0" err="1"/>
              <a:t>HttpRequestMessage</a:t>
            </a:r>
            <a:r>
              <a:rPr lang="en-US" sz="2300" dirty="0"/>
              <a:t> / </a:t>
            </a:r>
            <a:r>
              <a:rPr lang="en-US" sz="2300" dirty="0" err="1"/>
              <a:t>HttpResponseMessage</a:t>
            </a:r>
            <a:endParaRPr lang="en-US" sz="2300" dirty="0"/>
          </a:p>
          <a:p>
            <a:pPr lvl="1"/>
            <a:endParaRPr lang="en-US" sz="1700" dirty="0"/>
          </a:p>
          <a:p>
            <a:pPr marL="0" indent="0">
              <a:buNone/>
            </a:pPr>
            <a:r>
              <a:rPr lang="en-US" sz="1600" dirty="0"/>
              <a:t>var client = new </a:t>
            </a:r>
            <a:r>
              <a:rPr lang="en-US" sz="1600" dirty="0" err="1"/>
              <a:t>HttpClient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 err="1"/>
              <a:t>BaseAddress</a:t>
            </a:r>
            <a:r>
              <a:rPr lang="en-US" sz="1600" dirty="0"/>
              <a:t> = new Uri("http://localhost:28670/") };</a:t>
            </a:r>
          </a:p>
          <a:p>
            <a:pPr marL="0" indent="0">
              <a:buNone/>
            </a:pPr>
            <a:r>
              <a:rPr lang="en-US" sz="1600" dirty="0" err="1"/>
              <a:t>client.DefaultRequestHeaders.Accept.Add</a:t>
            </a:r>
            <a:r>
              <a:rPr lang="en-US" sz="1600" dirty="0"/>
              <a:t>(new</a:t>
            </a:r>
          </a:p>
          <a:p>
            <a:pPr marL="0" indent="0">
              <a:buNone/>
            </a:pPr>
            <a:r>
              <a:rPr lang="en-US" sz="1600" dirty="0" err="1"/>
              <a:t>MediaTypeWithQualityHeaderValue</a:t>
            </a:r>
            <a:r>
              <a:rPr lang="en-US" sz="1600" dirty="0"/>
              <a:t>("application/json"));</a:t>
            </a:r>
          </a:p>
          <a:p>
            <a:pPr marL="0" indent="0">
              <a:buNone/>
            </a:pPr>
            <a:r>
              <a:rPr lang="en-US" sz="1600" dirty="0" err="1"/>
              <a:t>HttpResponseMessage</a:t>
            </a:r>
            <a:r>
              <a:rPr lang="en-US" sz="1600" dirty="0"/>
              <a:t> response =</a:t>
            </a:r>
          </a:p>
          <a:p>
            <a:pPr marL="0" indent="0">
              <a:buNone/>
            </a:pPr>
            <a:r>
              <a:rPr lang="en-US" sz="1600" dirty="0" err="1"/>
              <a:t>client.GetAsync</a:t>
            </a:r>
            <a:r>
              <a:rPr lang="en-US" sz="1600" dirty="0"/>
              <a:t>("</a:t>
            </a:r>
            <a:r>
              <a:rPr lang="en-US" sz="1600" dirty="0" err="1"/>
              <a:t>api</a:t>
            </a:r>
            <a:r>
              <a:rPr lang="en-US" sz="1600" dirty="0"/>
              <a:t>/posts”).Result;</a:t>
            </a:r>
          </a:p>
          <a:p>
            <a:pPr marL="0" indent="0">
              <a:buNone/>
            </a:pPr>
            <a:r>
              <a:rPr lang="en-US" sz="1600" dirty="0"/>
              <a:t>if (</a:t>
            </a:r>
            <a:r>
              <a:rPr lang="en-US" sz="1600" dirty="0" err="1"/>
              <a:t>response.IsSuccessStatusCode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457200" lvl="1" indent="0">
              <a:buNone/>
            </a:pPr>
            <a:r>
              <a:rPr lang="en-US" sz="1600" dirty="0"/>
              <a:t>var products = </a:t>
            </a:r>
            <a:r>
              <a:rPr lang="en-US" sz="1600" dirty="0" err="1"/>
              <a:t>response.Content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ReadAsAsync</a:t>
            </a:r>
            <a:r>
              <a:rPr lang="en-US" sz="1600" dirty="0"/>
              <a:t>&lt;</a:t>
            </a:r>
            <a:r>
              <a:rPr lang="en-US" sz="1600" dirty="0" err="1"/>
              <a:t>IEnumerable</a:t>
            </a:r>
            <a:r>
              <a:rPr lang="en-US" sz="1600" dirty="0"/>
              <a:t>&lt;Post&gt;&gt;() . Result;</a:t>
            </a:r>
          </a:p>
          <a:p>
            <a:pPr marL="457200" lvl="1" indent="0">
              <a:buNone/>
            </a:pPr>
            <a:r>
              <a:rPr lang="en-US" sz="1600" dirty="0"/>
              <a:t>foreach (var p in products)</a:t>
            </a:r>
          </a:p>
          <a:p>
            <a:pPr marL="457200" lvl="1" indent="0">
              <a:buNone/>
            </a:pPr>
            <a:r>
              <a:rPr lang="en-US" sz="1600" dirty="0"/>
              <a:t>{</a:t>
            </a:r>
          </a:p>
          <a:p>
            <a:pPr marL="457200" lvl="1" indent="0">
              <a:buNone/>
            </a:pPr>
            <a:r>
              <a:rPr lang="en-US" sz="1600" dirty="0" err="1"/>
              <a:t>Console.WriteLine</a:t>
            </a:r>
            <a:r>
              <a:rPr lang="en-US" sz="1600" dirty="0"/>
              <a:t>("{0,4} {1,-20} {2}",</a:t>
            </a:r>
          </a:p>
          <a:p>
            <a:pPr marL="457200" lvl="1" indent="0">
              <a:buNone/>
            </a:pPr>
            <a:r>
              <a:rPr lang="en-US" sz="1600" dirty="0" err="1"/>
              <a:t>p.Id</a:t>
            </a:r>
            <a:r>
              <a:rPr lang="en-US" sz="1600" dirty="0"/>
              <a:t>, </a:t>
            </a:r>
            <a:r>
              <a:rPr lang="en-US" sz="1600" dirty="0" err="1"/>
              <a:t>p.Title</a:t>
            </a:r>
            <a:r>
              <a:rPr lang="en-US" sz="1600" dirty="0"/>
              <a:t>, </a:t>
            </a:r>
            <a:r>
              <a:rPr lang="en-US" sz="1600" dirty="0" err="1"/>
              <a:t>p.CreatedOn</a:t>
            </a:r>
            <a:r>
              <a:rPr lang="en-US" sz="1600" dirty="0"/>
              <a:t>);</a:t>
            </a:r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else</a:t>
            </a:r>
          </a:p>
          <a:p>
            <a:pPr marL="457200" lvl="1" indent="0">
              <a:buNone/>
            </a:pPr>
            <a:r>
              <a:rPr lang="en-US" sz="1600" dirty="0" err="1"/>
              <a:t>Console.WriteLine</a:t>
            </a:r>
            <a:r>
              <a:rPr lang="en-US" sz="1600" dirty="0"/>
              <a:t>("{0} ({1})",</a:t>
            </a:r>
          </a:p>
          <a:p>
            <a:pPr marL="457200" lvl="1" indent="0">
              <a:buNone/>
            </a:pPr>
            <a:r>
              <a:rPr lang="en-US" sz="1600" dirty="0"/>
              <a:t>(int)</a:t>
            </a:r>
            <a:r>
              <a:rPr lang="en-US" sz="1600" dirty="0" err="1"/>
              <a:t>response.StatusCode</a:t>
            </a:r>
            <a:r>
              <a:rPr lang="en-US" sz="1600" dirty="0"/>
              <a:t>, </a:t>
            </a:r>
            <a:r>
              <a:rPr lang="en-US" sz="1600" dirty="0" err="1"/>
              <a:t>response.ReasonPhrase</a:t>
            </a:r>
            <a:r>
              <a:rPr lang="en-US" sz="1600" dirty="0"/>
              <a:t>);</a:t>
            </a:r>
          </a:p>
          <a:p>
            <a:pPr marL="457200" lvl="1" indent="0">
              <a:buNone/>
            </a:pPr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55318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07B390-CF80-4A81-B71D-C4AD30E4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27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D90BC5-0D31-4F68-926A-EADBEBDC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Why ASP.NET MVC Web </a:t>
            </a:r>
            <a:r>
              <a:rPr lang="en-US" dirty="0" err="1">
                <a:solidFill>
                  <a:srgbClr val="FFFFFF"/>
                </a:solidFill>
              </a:rPr>
              <a:t>Api</a:t>
            </a:r>
            <a:r>
              <a:rPr lang="en-US" dirty="0">
                <a:solidFill>
                  <a:srgbClr val="FFFFFF"/>
                </a:solidFill>
              </a:rPr>
              <a:t>?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F3EE5C-FBC4-4AC6-9233-819C248CB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— Defined in HTTP</a:t>
            </a:r>
          </a:p>
          <a:p>
            <a:pPr marL="457200" lvl="1" indent="0">
              <a:buNone/>
            </a:pPr>
            <a:r>
              <a:rPr lang="en-US" dirty="0"/>
              <a:t>— Messages in Json/XML</a:t>
            </a:r>
          </a:p>
          <a:p>
            <a:pPr marL="457200" lvl="1" indent="0">
              <a:buNone/>
            </a:pPr>
            <a:r>
              <a:rPr lang="en-US" dirty="0"/>
              <a:t>— RESTful</a:t>
            </a:r>
          </a:p>
          <a:p>
            <a:pPr marL="457200" lvl="1" indent="0">
              <a:buNone/>
            </a:pPr>
            <a:r>
              <a:rPr lang="en-US" dirty="0"/>
              <a:t>— CRUD operations</a:t>
            </a:r>
          </a:p>
          <a:p>
            <a:pPr marL="457200" lvl="1" indent="0">
              <a:buNone/>
            </a:pPr>
            <a:r>
              <a:rPr lang="en-US" dirty="0"/>
              <a:t>— Ready for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1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 API Growth&#10; ">
            <a:extLst>
              <a:ext uri="{FF2B5EF4-FFF2-40B4-BE49-F238E27FC236}">
                <a16:creationId xmlns:a16="http://schemas.microsoft.com/office/drawing/2014/main" id="{859A94A1-8FEC-49BE-8AD6-ED9EFA6E5F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55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reeform: Shape 7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WCF vs. ASP.NET Web API&#10; ">
            <a:extLst>
              <a:ext uri="{FF2B5EF4-FFF2-40B4-BE49-F238E27FC236}">
                <a16:creationId xmlns:a16="http://schemas.microsoft.com/office/drawing/2014/main" id="{B638552D-19ED-4B41-8A9A-BA48AD25EC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8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66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658B21-C739-4A14-B987-D2380C00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WEB API 2.0 FEATURES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106930-8126-475A-8B8F-A1349138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Modern HTTP programming model</a:t>
            </a:r>
          </a:p>
          <a:p>
            <a:pPr lvl="1"/>
            <a:r>
              <a:rPr lang="en-US" dirty="0"/>
              <a:t>Access to strongly typed HTTP object model</a:t>
            </a:r>
          </a:p>
          <a:p>
            <a:pPr lvl="1"/>
            <a:r>
              <a:rPr lang="en-US" dirty="0" err="1"/>
              <a:t>HttpClient</a:t>
            </a:r>
            <a:r>
              <a:rPr lang="en-US" dirty="0"/>
              <a:t> </a:t>
            </a:r>
            <a:r>
              <a:rPr lang="en-US" dirty="0" err="1"/>
              <a:t>APl</a:t>
            </a:r>
            <a:r>
              <a:rPr lang="en-US" dirty="0"/>
              <a:t> - same programming model</a:t>
            </a:r>
          </a:p>
          <a:p>
            <a:endParaRPr lang="en-US" dirty="0"/>
          </a:p>
          <a:p>
            <a:r>
              <a:rPr lang="en-US" dirty="0"/>
              <a:t>Content negotiation</a:t>
            </a:r>
          </a:p>
          <a:p>
            <a:pPr lvl="1"/>
            <a:r>
              <a:rPr lang="en-US" dirty="0"/>
              <a:t>Client and server work together to determine the right format for data</a:t>
            </a:r>
          </a:p>
          <a:p>
            <a:pPr lvl="1"/>
            <a:r>
              <a:rPr lang="en-US" dirty="0"/>
              <a:t>Provide default support for JSON, XML and Form URL-encoded formats</a:t>
            </a:r>
          </a:p>
          <a:p>
            <a:pPr lvl="1"/>
            <a:r>
              <a:rPr lang="en-US" dirty="0"/>
              <a:t>We can add own formats and change content negotiation strategy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8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144D60-BEE0-4D0C-9B7B-8987E6345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190381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22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34394-97DF-409B-ADE0-60EDAE0E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WEB API vs WEB API 2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EB80B-8C8F-444A-8AA8-58E77FB5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Attribute routing</a:t>
            </a:r>
          </a:p>
          <a:p>
            <a:r>
              <a:rPr lang="en-US"/>
              <a:t>OData improvements: $select, </a:t>
            </a:r>
            <a:r>
              <a:rPr lang="en-US" err="1"/>
              <a:t>sexpand</a:t>
            </a:r>
            <a:r>
              <a:rPr lang="en-US"/>
              <a:t>, $batch, $value and improved extensibility</a:t>
            </a:r>
          </a:p>
          <a:p>
            <a:r>
              <a:rPr lang="en-US"/>
              <a:t>Request batching</a:t>
            </a:r>
          </a:p>
          <a:p>
            <a:r>
              <a:rPr lang="en-US"/>
              <a:t>Portable ASP.NET Web API Client</a:t>
            </a:r>
          </a:p>
          <a:p>
            <a:r>
              <a:rPr lang="en-US"/>
              <a:t>Improved testability</a:t>
            </a:r>
          </a:p>
          <a:p>
            <a:r>
              <a:rPr lang="en-US"/>
              <a:t>CORS (Cross-origin resource sharing)</a:t>
            </a:r>
          </a:p>
          <a:p>
            <a:r>
              <a:rPr lang="en-US"/>
              <a:t>Authentication filters</a:t>
            </a:r>
          </a:p>
          <a:p>
            <a:r>
              <a:rPr lang="en-US"/>
              <a:t>OWIN support and integration (owin.org)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8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C9614-96C8-4ECD-ADFA-8ED95E72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Rest - Representational State Transfer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6CBD1-1988-446F-8C7B-8E7C9D069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RESTis</a:t>
            </a:r>
            <a:r>
              <a:rPr lang="en-US" sz="1800" dirty="0"/>
              <a:t> a style of software architecture for distributed systems such as the WWW, where, virtually in all cases, the HTTP protocol is used.</a:t>
            </a:r>
          </a:p>
          <a:p>
            <a:r>
              <a:rPr lang="en-US" sz="1800" dirty="0"/>
              <a:t>Uses CRUD actions (HTTP methods)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Each resource is represented by an global id (URI in HTTP)</a:t>
            </a:r>
          </a:p>
          <a:p>
            <a:r>
              <a:rPr lang="en-US" sz="1800" dirty="0"/>
              <a:t>The resources are conceptually separate from the representations that are returned to the client (JSON/XML)</a:t>
            </a:r>
          </a:p>
          <a:p>
            <a:pPr marL="0" indent="0">
              <a:buNone/>
            </a:pPr>
            <a:r>
              <a:rPr lang="en-US" sz="1800" b="1" dirty="0"/>
              <a:t>In many ways, the World Wide Web itself, based on HTTP, can be viewed as a REST-based architecture.</a:t>
            </a:r>
          </a:p>
          <a:p>
            <a:pPr marL="0" indent="0">
              <a:buNone/>
            </a:pPr>
            <a:r>
              <a:rPr lang="en-US" sz="1800" b="1" dirty="0"/>
              <a:t>Despite being simple, REST is fully-featured; there's basically nothing you can do in Web Services that can't be done with a RESTful architecture!</a:t>
            </a:r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ACCCF2-4194-48F5-B193-60B07100E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04" y="1711458"/>
            <a:ext cx="3993249" cy="148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9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1157</Words>
  <Application>Microsoft Office PowerPoint</Application>
  <PresentationFormat>Widescreen</PresentationFormat>
  <Paragraphs>252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WEB API 2.0</vt:lpstr>
      <vt:lpstr>What is an API?</vt:lpstr>
      <vt:lpstr>Why ASP.NET MVC Web Api? </vt:lpstr>
      <vt:lpstr>PowerPoint Presentation</vt:lpstr>
      <vt:lpstr>PowerPoint Presentation</vt:lpstr>
      <vt:lpstr>WEB API 2.0 FEATURES</vt:lpstr>
      <vt:lpstr>PowerPoint Presentation</vt:lpstr>
      <vt:lpstr>WEB API vs WEB API 2</vt:lpstr>
      <vt:lpstr>Rest - Representational State Transfer</vt:lpstr>
      <vt:lpstr>Token Based Authentication</vt:lpstr>
      <vt:lpstr>Authentication Filter </vt:lpstr>
      <vt:lpstr>HTTP VERBS</vt:lpstr>
      <vt:lpstr>HTTP GET</vt:lpstr>
      <vt:lpstr>HTTP POST</vt:lpstr>
      <vt:lpstr>HTTP PUT</vt:lpstr>
      <vt:lpstr>HTTP DELETE</vt:lpstr>
      <vt:lpstr>HTTP PATCH</vt:lpstr>
      <vt:lpstr>PowerPoint Presentation</vt:lpstr>
      <vt:lpstr>WEB API Default Behaviour</vt:lpstr>
      <vt:lpstr>Web API routing and actions</vt:lpstr>
      <vt:lpstr>Status Codes</vt:lpstr>
      <vt:lpstr>Return Status</vt:lpstr>
      <vt:lpstr>HTTP Client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2.0</dc:title>
  <dc:creator>Vishal G</dc:creator>
  <cp:lastModifiedBy>Vishal G</cp:lastModifiedBy>
  <cp:revision>4</cp:revision>
  <dcterms:created xsi:type="dcterms:W3CDTF">2020-05-10T17:31:02Z</dcterms:created>
  <dcterms:modified xsi:type="dcterms:W3CDTF">2020-05-10T17:33:11Z</dcterms:modified>
</cp:coreProperties>
</file>