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5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58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82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3254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11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42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5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9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1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1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5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6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7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8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BC36959-E265-4B06-A0A0-6284F7C9C64E}"/>
              </a:ext>
            </a:extLst>
          </p:cNvPr>
          <p:cNvSpPr txBox="1"/>
          <p:nvPr/>
        </p:nvSpPr>
        <p:spPr>
          <a:xfrm>
            <a:off x="546539" y="1407505"/>
            <a:ext cx="9595944" cy="923330"/>
          </a:xfrm>
          <a:custGeom>
            <a:avLst/>
            <a:gdLst>
              <a:gd name="connsiteX0" fmla="*/ 0 w 4104861"/>
              <a:gd name="connsiteY0" fmla="*/ 0 h 2862322"/>
              <a:gd name="connsiteX1" fmla="*/ 4104861 w 4104861"/>
              <a:gd name="connsiteY1" fmla="*/ 0 h 2862322"/>
              <a:gd name="connsiteX2" fmla="*/ 4104861 w 4104861"/>
              <a:gd name="connsiteY2" fmla="*/ 2862322 h 2862322"/>
              <a:gd name="connsiteX3" fmla="*/ 0 w 4104861"/>
              <a:gd name="connsiteY3" fmla="*/ 2862322 h 2862322"/>
              <a:gd name="connsiteX4" fmla="*/ 0 w 4104861"/>
              <a:gd name="connsiteY4" fmla="*/ 0 h 2862322"/>
              <a:gd name="connsiteX0" fmla="*/ 0 w 4104861"/>
              <a:gd name="connsiteY0" fmla="*/ 0 h 2862322"/>
              <a:gd name="connsiteX1" fmla="*/ 4104861 w 4104861"/>
              <a:gd name="connsiteY1" fmla="*/ 0 h 2862322"/>
              <a:gd name="connsiteX2" fmla="*/ 4103094 w 4104861"/>
              <a:gd name="connsiteY2" fmla="*/ 93722 h 2862322"/>
              <a:gd name="connsiteX3" fmla="*/ 4104861 w 4104861"/>
              <a:gd name="connsiteY3" fmla="*/ 2862322 h 2862322"/>
              <a:gd name="connsiteX4" fmla="*/ 0 w 4104861"/>
              <a:gd name="connsiteY4" fmla="*/ 2862322 h 2862322"/>
              <a:gd name="connsiteX5" fmla="*/ 0 w 4104861"/>
              <a:gd name="connsiteY5" fmla="*/ 0 h 286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861" h="2862322">
                <a:moveTo>
                  <a:pt x="0" y="0"/>
                </a:moveTo>
                <a:lnTo>
                  <a:pt x="4104861" y="0"/>
                </a:lnTo>
                <a:lnTo>
                  <a:pt x="4103094" y="93722"/>
                </a:lnTo>
                <a:lnTo>
                  <a:pt x="4104861" y="2862322"/>
                </a:lnTo>
                <a:lnTo>
                  <a:pt x="0" y="2862322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Node.js + Express + MongoDB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6516DD-1F34-4DD6-BF8C-BB25C94D96CF}"/>
              </a:ext>
            </a:extLst>
          </p:cNvPr>
          <p:cNvSpPr txBox="1"/>
          <p:nvPr/>
        </p:nvSpPr>
        <p:spPr>
          <a:xfrm>
            <a:off x="3045373" y="3018362"/>
            <a:ext cx="61012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en-US" sz="3200" dirty="0"/>
              <a:t> and HOL  </a:t>
            </a:r>
          </a:p>
          <a:p>
            <a:r>
              <a:rPr lang="en-US" sz="3200" dirty="0"/>
              <a:t> by Sravani Lekkala</a:t>
            </a:r>
          </a:p>
        </p:txBody>
      </p:sp>
    </p:spTree>
    <p:extLst>
      <p:ext uri="{BB962C8B-B14F-4D97-AF65-F5344CB8AC3E}">
        <p14:creationId xmlns:p14="http://schemas.microsoft.com/office/powerpoint/2010/main" val="3561254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0A1A64-E0C6-4C3F-90EF-30215CED6ABE}"/>
              </a:ext>
            </a:extLst>
          </p:cNvPr>
          <p:cNvSpPr txBox="1"/>
          <p:nvPr/>
        </p:nvSpPr>
        <p:spPr>
          <a:xfrm>
            <a:off x="675862" y="610136"/>
            <a:ext cx="8955156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32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install -g express-generator</a:t>
            </a:r>
          </a:p>
          <a:p>
            <a:r>
              <a:rPr lang="en-US" sz="2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The quickest way to get started with express is to 				utilize the executable express to generate an 					application  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express first-app</a:t>
            </a:r>
          </a:p>
          <a:p>
            <a:r>
              <a:rPr lang="en-US" sz="2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Will generate the required folders and files to start 			with the node application</a:t>
            </a:r>
          </a:p>
          <a:p>
            <a:endParaRPr lang="en-US" sz="280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28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install</a:t>
            </a:r>
          </a:p>
          <a:p>
            <a:endParaRPr lang="en-US" sz="28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59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text&#10;&#10;Description automatically generated">
            <a:extLst>
              <a:ext uri="{FF2B5EF4-FFF2-40B4-BE49-F238E27FC236}">
                <a16:creationId xmlns:a16="http://schemas.microsoft.com/office/drawing/2014/main" id="{7D05F5CE-CB57-4D42-808E-4F39BF3FF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" y="223520"/>
            <a:ext cx="5505952" cy="6258559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79FC3A-48DB-475D-AF43-364B18FEB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4" y="462280"/>
            <a:ext cx="3533775" cy="593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3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68099C-8007-46B9-B5A5-322E4AA9ACD2}"/>
              </a:ext>
            </a:extLst>
          </p:cNvPr>
          <p:cNvSpPr txBox="1"/>
          <p:nvPr/>
        </p:nvSpPr>
        <p:spPr>
          <a:xfrm>
            <a:off x="983974" y="779430"/>
            <a:ext cx="8706678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24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install mongoose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Mongoose is a MongoDB object modeling tool designed to work 	in an asynchronous environment. Mongoose supports both 	promises and callbacks.</a:t>
            </a:r>
          </a:p>
          <a:p>
            <a:endParaRPr lang="en-US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 to </a:t>
            </a:r>
            <a:r>
              <a:rPr lang="en-US" sz="2400" b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endParaRPr lang="en-US" sz="2400" b="1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47DD54-3F99-4AD2-B7E6-027D9CD15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3429000"/>
            <a:ext cx="6380920" cy="196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04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1B3203-9A00-4FE7-883F-E7DCC2FEED7F}"/>
              </a:ext>
            </a:extLst>
          </p:cNvPr>
          <p:cNvSpPr txBox="1"/>
          <p:nvPr/>
        </p:nvSpPr>
        <p:spPr>
          <a:xfrm>
            <a:off x="1709530" y="1073426"/>
            <a:ext cx="67685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Lets create a basic schema for user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C3D06F-88E8-4022-803C-71310078B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30" y="2458421"/>
            <a:ext cx="7536070" cy="242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63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729779-25B2-4A3C-A619-D2C904A27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5" y="242570"/>
            <a:ext cx="9865995" cy="632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3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0656BFA-9C98-404D-A9A8-62F85430C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7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EFF5E2-6478-4C20-B0EB-864D7BD0A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pen&#10;&#10;Description automatically generated">
            <a:extLst>
              <a:ext uri="{FF2B5EF4-FFF2-40B4-BE49-F238E27FC236}">
                <a16:creationId xmlns:a16="http://schemas.microsoft.com/office/drawing/2014/main" id="{2EFD9DCE-1E13-44E7-82CD-786241DE6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84" y="1146457"/>
            <a:ext cx="6873430" cy="45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2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F0656BFA-9C98-404D-A9A8-62F85430C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7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2CEFF5E2-6478-4C20-B0EB-864D7BD0A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19BE4B95-F073-4AFC-8CD2-5592499EC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84" y="1146457"/>
            <a:ext cx="9176030" cy="45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4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92B91E-3178-495F-B838-9112696C2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44" y="1095182"/>
            <a:ext cx="2857500" cy="1600200"/>
          </a:xfrm>
          <a:prstGeom prst="rect">
            <a:avLst/>
          </a:prstGeom>
        </p:spPr>
      </p:pic>
      <p:sp useBgFill="1">
        <p:nvSpPr>
          <p:cNvPr id="5" name="TextBox 4">
            <a:extLst>
              <a:ext uri="{FF2B5EF4-FFF2-40B4-BE49-F238E27FC236}">
                <a16:creationId xmlns:a16="http://schemas.microsoft.com/office/drawing/2014/main" id="{419DE61F-C3F8-46D0-9267-17F8420ED31E}"/>
              </a:ext>
            </a:extLst>
          </p:cNvPr>
          <p:cNvSpPr txBox="1"/>
          <p:nvPr/>
        </p:nvSpPr>
        <p:spPr>
          <a:xfrm flipH="1">
            <a:off x="2753138" y="3429000"/>
            <a:ext cx="5893905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JavaScript runtime environment that executes JavaScript code outside of a web browser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46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9F35E-F0CB-4117-9584-BFBEFBA0DAFE}"/>
              </a:ext>
            </a:extLst>
          </p:cNvPr>
          <p:cNvSpPr txBox="1"/>
          <p:nvPr/>
        </p:nvSpPr>
        <p:spPr>
          <a:xfrm>
            <a:off x="1540566" y="1103243"/>
            <a:ext cx="3518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Why Node.js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8008F-86A5-4BF2-88DB-1C8C5971AEE5}"/>
              </a:ext>
            </a:extLst>
          </p:cNvPr>
          <p:cNvSpPr txBox="1"/>
          <p:nvPr/>
        </p:nvSpPr>
        <p:spPr>
          <a:xfrm>
            <a:off x="1540566" y="2521059"/>
            <a:ext cx="61026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Asynchronous and event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Very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Single threaded but highly 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No buffering</a:t>
            </a:r>
          </a:p>
        </p:txBody>
      </p:sp>
    </p:spTree>
    <p:extLst>
      <p:ext uri="{BB962C8B-B14F-4D97-AF65-F5344CB8AC3E}">
        <p14:creationId xmlns:p14="http://schemas.microsoft.com/office/powerpoint/2010/main" val="244910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D36941B2-D604-4ED2-9A7C-9334EB220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527" y="984595"/>
            <a:ext cx="3886200" cy="1171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5CEDCA-4AA2-4C06-AAD3-F9DEA5F13D4C}"/>
              </a:ext>
            </a:extLst>
          </p:cNvPr>
          <p:cNvSpPr txBox="1"/>
          <p:nvPr/>
        </p:nvSpPr>
        <p:spPr>
          <a:xfrm>
            <a:off x="1391479" y="2514600"/>
            <a:ext cx="76928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Fast, unopinionated, minimalist web framework for node.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Built on top of the node.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framework and helps in fast-tracking development of server-based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3888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D66BFC0-3EB8-4D04-8C2C-D4ADDC2EA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240" y="502975"/>
            <a:ext cx="5567680" cy="17220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D9C211-F2D6-4ACB-95D2-6336EAFC9B11}"/>
              </a:ext>
            </a:extLst>
          </p:cNvPr>
          <p:cNvSpPr txBox="1"/>
          <p:nvPr/>
        </p:nvSpPr>
        <p:spPr>
          <a:xfrm>
            <a:off x="2140004" y="3147303"/>
            <a:ext cx="73717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MongoDB is a document database, which means it stores data in JSON-like documents</a:t>
            </a:r>
          </a:p>
        </p:txBody>
      </p:sp>
    </p:spTree>
    <p:extLst>
      <p:ext uri="{BB962C8B-B14F-4D97-AF65-F5344CB8AC3E}">
        <p14:creationId xmlns:p14="http://schemas.microsoft.com/office/powerpoint/2010/main" val="295345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C8E10F-CFCB-4FDA-A9B9-3798D08AF55C}"/>
              </a:ext>
            </a:extLst>
          </p:cNvPr>
          <p:cNvSpPr txBox="1"/>
          <p:nvPr/>
        </p:nvSpPr>
        <p:spPr>
          <a:xfrm>
            <a:off x="1659834" y="1385716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Why MongoDB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FDBEF-F482-4FE2-958A-B7FA2783061F}"/>
              </a:ext>
            </a:extLst>
          </p:cNvPr>
          <p:cNvSpPr txBox="1"/>
          <p:nvPr/>
        </p:nvSpPr>
        <p:spPr>
          <a:xfrm>
            <a:off x="1659834" y="2345634"/>
            <a:ext cx="70369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Rich JSON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Powerful query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All the power of relational data base and more..</a:t>
            </a:r>
          </a:p>
        </p:txBody>
      </p:sp>
    </p:spTree>
    <p:extLst>
      <p:ext uri="{BB962C8B-B14F-4D97-AF65-F5344CB8AC3E}">
        <p14:creationId xmlns:p14="http://schemas.microsoft.com/office/powerpoint/2010/main" val="38476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306B855-3923-44CD-99FD-6C2D5690A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10" y="2385997"/>
            <a:ext cx="5252017" cy="3330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D9B74B-887B-4379-8095-C38E6802964C}"/>
              </a:ext>
            </a:extLst>
          </p:cNvPr>
          <p:cNvSpPr txBox="1"/>
          <p:nvPr/>
        </p:nvSpPr>
        <p:spPr>
          <a:xfrm>
            <a:off x="2067339" y="878820"/>
            <a:ext cx="72830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Node.js + Express + MongoDB</a:t>
            </a:r>
          </a:p>
        </p:txBody>
      </p:sp>
    </p:spTree>
    <p:extLst>
      <p:ext uri="{BB962C8B-B14F-4D97-AF65-F5344CB8AC3E}">
        <p14:creationId xmlns:p14="http://schemas.microsoft.com/office/powerpoint/2010/main" val="226411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3067EE-7B81-4C0F-8094-54F38DE9BA2D}"/>
              </a:ext>
            </a:extLst>
          </p:cNvPr>
          <p:cNvSpPr txBox="1"/>
          <p:nvPr/>
        </p:nvSpPr>
        <p:spPr>
          <a:xfrm>
            <a:off x="1401419" y="3627782"/>
            <a:ext cx="758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Lets build our first application</a:t>
            </a:r>
          </a:p>
        </p:txBody>
      </p:sp>
      <p:pic>
        <p:nvPicPr>
          <p:cNvPr id="4" name="Picture 3" descr="A picture containing green, clock, sign, sitting&#10;&#10;Description automatically generated">
            <a:extLst>
              <a:ext uri="{FF2B5EF4-FFF2-40B4-BE49-F238E27FC236}">
                <a16:creationId xmlns:a16="http://schemas.microsoft.com/office/drawing/2014/main" id="{4E6AC442-023F-4274-AB2F-F66639265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75" y="1381760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20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0B8EE6-1B6C-4AB4-9FD3-08B6B54D2EBF}"/>
              </a:ext>
            </a:extLst>
          </p:cNvPr>
          <p:cNvSpPr txBox="1"/>
          <p:nvPr/>
        </p:nvSpPr>
        <p:spPr>
          <a:xfrm>
            <a:off x="1162878" y="1232451"/>
            <a:ext cx="105652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Install Nods.js from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https://nodejs.org/en/download/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2. Install mongo DB from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https://www.mongodb.com/download-center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3. Your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favaroute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IDE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4527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251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Sravani Lekkala</dc:creator>
  <cp:lastModifiedBy>Sravani Lekkala</cp:lastModifiedBy>
  <cp:revision>1</cp:revision>
  <dcterms:created xsi:type="dcterms:W3CDTF">2020-05-18T13:52:16Z</dcterms:created>
  <dcterms:modified xsi:type="dcterms:W3CDTF">2020-05-18T14:17:09Z</dcterms:modified>
</cp:coreProperties>
</file>