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72" r:id="rId2"/>
    <p:sldId id="348" r:id="rId3"/>
    <p:sldId id="367" r:id="rId4"/>
    <p:sldId id="392" r:id="rId5"/>
    <p:sldId id="393" r:id="rId6"/>
    <p:sldId id="396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5BD325-6047-45B7-826D-64C4156070DC}">
          <p14:sldIdLst/>
        </p14:section>
        <p14:section name="Default Section" id="{4ADD9365-F3C0-4595-802E-334141AAFC6E}">
          <p14:sldIdLst>
            <p14:sldId id="472"/>
            <p14:sldId id="348"/>
            <p14:sldId id="367"/>
            <p14:sldId id="392"/>
            <p14:sldId id="393"/>
            <p14:sldId id="396"/>
            <p14:sldId id="3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0C8A0-1492-41D9-9DB7-EDFB53EA040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458AE-9B23-4582-844E-8AE11B3C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2638" y="722313"/>
            <a:ext cx="2716212" cy="1527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560" y="2463838"/>
            <a:ext cx="5476479" cy="5606704"/>
          </a:xfrm>
        </p:spPr>
        <p:txBody>
          <a:bodyPr/>
          <a:lstStyle/>
          <a:p>
            <a:pPr marL="170541" indent="-17054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2885B-73F1-47D2-956D-5BCCF73890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1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A864-1B3F-443A-9247-46E37B8C6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E3519-8A57-4D9B-857E-3963BCB0F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E2E09-3434-4246-B232-CCED1E9C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95CAB-2AD0-4488-B2B1-E5D4A0BC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5ECD5-6197-473D-9D01-8E108E44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4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737B-6BE4-42EA-9D1B-C1D70283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0A3C8-4EF0-4CF1-AC79-ECB4D8D4E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1385E-9E81-4149-9258-7BB00D12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7D3C2-FC3F-4571-B714-7C080562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F6C67-E71C-442C-965D-38B424FD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8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4D550-AA4A-42AD-8247-1E25A8CFF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A6541-9B42-43D7-BE82-41646050A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98F1-3665-4F2B-9468-E5F6E614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791BE-09FF-4058-8EA5-3BB547AB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D1DCC-7055-4060-93FB-E2F28469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26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38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04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2675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4754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7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359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6EF7-FA8E-427B-9432-970186C3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E57B-3D1A-419E-91F4-A39B7BEEB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8587-F52F-4F88-BB35-F242EF78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697B1-1870-452A-9B84-CA9A7D0C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EFA1E-0C3B-4E1E-B76E-7A2DF891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0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9757-91D4-4CAC-814D-EBB1BD30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01E17-4ED9-4DB8-93CE-57B1BD31F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59ED7-5883-49A4-AE61-29FB2783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4CC1F-8389-4513-A4C6-9135A42B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780A8-0A20-48D9-8196-4D318486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3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189C-D735-4AAB-A713-6CF6A771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203F-9C97-4C83-8744-8CD0BF23F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98D78-4265-4F83-AAE2-5C8388645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6F3A5-18ED-48CC-ABA3-EB53AFFB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A0B1F-53FD-4459-850F-DB732B74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5E30B-4CDC-46C4-A976-0199E9AD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8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5F33-1AC8-4B4E-9BFF-30F81FAA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5DDCD-BFF1-422A-97D3-4D9042F0B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B48C4-F742-450F-8231-6470A1CAC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99247-649A-42CF-8E09-6D3C3F24B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8254A-31E8-4726-BC35-522C93034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6A89B-E871-4A88-8044-AE4F10DF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80CB6-DBF6-44F0-AF5F-1498ED6A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094F6-70A0-4F9D-B76B-F8E22332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8D8E-73C2-4C69-8778-95D9BAF7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46CE8-4841-4F06-9967-E9C456E9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77657-95AA-47D0-863D-A8826115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4C5F6-A9B9-4428-AE8F-F1A193BC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7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7ED66-8837-43B9-B63E-C529AAD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5F13A-D97C-4F11-8668-4FF9DC4F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35A0B-B45B-40C6-BD66-EE51A590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B530-7C2C-4C36-A826-4E121C25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AFDA-8486-4C11-9628-AB3EF3387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036F9-A261-4426-88B2-1A6CBA14E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0DE1C-9999-4FB3-ABB6-6DF8CC1D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5A129-DD68-47F0-83B0-4E2CBDEA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785B8-66C1-42CC-9BE4-93927EEA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9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2DC2-FC1F-4A48-B134-1C668F41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FFC8E-3F13-4D22-9221-C47154570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3FD59-C6C7-43D2-9D74-13B269FFA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28519-45ED-42A5-9654-4C575CB8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ACD2B-65A1-4BA2-B194-86503137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A7309-9B41-48C7-B8E5-49B3F4E0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4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B1F8-6149-47B8-9561-F294A03A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32864-59B4-43C5-B9C7-CAB8E712A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034A-EE0F-4E0F-8253-28EB4686E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179DB-8C0F-4DAE-A821-BADEDABE928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53B69-CB44-448B-B24D-085D2449C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1284E-4FBA-459A-9871-B6C8CCC4D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5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5B4CCB-89CB-4499-A232-51D28F437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1759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/>
              <a:t>Internship,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DD0AA-D3A1-4193-94D6-6FFCDF7E2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27" y="2476241"/>
            <a:ext cx="5888945" cy="1732480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1B07998-0EB0-46DA-8772-91A09214938A}"/>
              </a:ext>
            </a:extLst>
          </p:cNvPr>
          <p:cNvSpPr txBox="1">
            <a:spLocks/>
          </p:cNvSpPr>
          <p:nvPr/>
        </p:nvSpPr>
        <p:spPr>
          <a:xfrm>
            <a:off x="1293628" y="156184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 to </a:t>
            </a:r>
          </a:p>
        </p:txBody>
      </p:sp>
    </p:spTree>
    <p:extLst>
      <p:ext uri="{BB962C8B-B14F-4D97-AF65-F5344CB8AC3E}">
        <p14:creationId xmlns:p14="http://schemas.microsoft.com/office/powerpoint/2010/main" val="351788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5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4" name="TextBox 6"/>
          <p:cNvSpPr txBox="1"/>
          <p:nvPr/>
        </p:nvSpPr>
        <p:spPr>
          <a:xfrm>
            <a:off x="316810" y="4715722"/>
            <a:ext cx="7856598" cy="2286000"/>
          </a:xfrm>
          <a:prstGeom prst="rect">
            <a:avLst/>
          </a:prstGeom>
          <a:solidFill>
            <a:srgbClr val="C00000"/>
          </a:solidFill>
        </p:spPr>
        <p:txBody>
          <a:bodyPr wrap="square" lIns="91440" tIns="91440" rIns="91440" bIns="91440" rtlCol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77">
              <a:defRPr/>
            </a:pPr>
            <a:r>
              <a:rPr lang="en-US" sz="3600" b="1" kern="0" dirty="0">
                <a:solidFill>
                  <a:prstClr val="white"/>
                </a:solidFill>
                <a:latin typeface="Segoe UI Light" pitchFamily="34" charset="0"/>
                <a:cs typeface="Segoe UI" pitchFamily="34" charset="0"/>
              </a:rPr>
              <a:t>Garage India Internship 2020</a:t>
            </a:r>
          </a:p>
          <a:p>
            <a:pPr algn="r" defTabSz="914377">
              <a:defRPr/>
            </a:pPr>
            <a:r>
              <a:rPr lang="en-US" sz="3600" b="1" kern="0" dirty="0">
                <a:solidFill>
                  <a:prstClr val="white"/>
                </a:solidFill>
                <a:latin typeface="Segoe UI Light" pitchFamily="34" charset="0"/>
                <a:cs typeface="Segoe UI" pitchFamily="34" charset="0"/>
              </a:rPr>
              <a:t>Bootcamp</a:t>
            </a:r>
          </a:p>
        </p:txBody>
      </p:sp>
    </p:spTree>
    <p:extLst>
      <p:ext uri="{BB962C8B-B14F-4D97-AF65-F5344CB8AC3E}">
        <p14:creationId xmlns:p14="http://schemas.microsoft.com/office/powerpoint/2010/main" val="22372963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Bootcamp to get your started on Tools and Technology</a:t>
            </a:r>
          </a:p>
          <a:p>
            <a:r>
              <a:rPr lang="en-IN" dirty="0"/>
              <a:t>Three day hands on lab – Some slides, Some demos and a lot of coding</a:t>
            </a:r>
          </a:p>
          <a:p>
            <a:r>
              <a:rPr lang="en-IN" dirty="0"/>
              <a:t>Use your desktop, devices and Subscriptions</a:t>
            </a:r>
          </a:p>
          <a:p>
            <a:r>
              <a:rPr lang="en-IN" dirty="0"/>
              <a:t>Build along with us, Ask questions, Tell us what you know.</a:t>
            </a:r>
          </a:p>
          <a:p>
            <a:r>
              <a:rPr lang="en-IN" dirty="0"/>
              <a:t>Speakers – Vinayak, Trilok, Prakash, </a:t>
            </a:r>
            <a:r>
              <a:rPr lang="en-IN" dirty="0" err="1"/>
              <a:t>Sravani</a:t>
            </a:r>
            <a:r>
              <a:rPr lang="en-IN" dirty="0"/>
              <a:t>, </a:t>
            </a:r>
            <a:r>
              <a:rPr lang="en-IN" dirty="0" err="1"/>
              <a:t>Santhan</a:t>
            </a:r>
            <a:r>
              <a:rPr lang="en-IN" dirty="0"/>
              <a:t>, Mrinal,  </a:t>
            </a:r>
            <a:r>
              <a:rPr lang="en-IN" dirty="0" err="1"/>
              <a:t>Saiteja</a:t>
            </a:r>
            <a:r>
              <a:rPr lang="en-IN" dirty="0"/>
              <a:t>, Surya, Satish, Manjunath, Jeetendra Pandey and Sanjeev’s Team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62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" y="1371601"/>
            <a:ext cx="3916392" cy="7887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Carbon Dashboard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6" y="132110"/>
            <a:ext cx="11819970" cy="1063487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Segoe UI Light"/>
                <a:cs typeface="Segoe UI Light"/>
              </a:rPr>
              <a:t>The Garage India Internship Projects </a:t>
            </a:r>
            <a:endParaRPr lang="en-IN" dirty="0">
              <a:solidFill>
                <a:srgbClr val="FF0000"/>
              </a:solidFill>
              <a:latin typeface="Segoe UI Light"/>
              <a:cs typeface="Segoe UI Light"/>
            </a:endParaRPr>
          </a:p>
        </p:txBody>
      </p:sp>
      <p:sp>
        <p:nvSpPr>
          <p:cNvPr id="10" name="Content Placeholder 1"/>
          <p:cNvSpPr>
            <a:spLocks noGrp="1"/>
          </p:cNvSpPr>
          <p:nvPr>
            <p:ph sz="half" idx="2"/>
          </p:nvPr>
        </p:nvSpPr>
        <p:spPr>
          <a:xfrm>
            <a:off x="4109124" y="1371600"/>
            <a:ext cx="3809925" cy="7887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Operational Evolution and Sustainability Based on Megatrends</a:t>
            </a:r>
            <a:endParaRPr lang="fr-FR" sz="1800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2"/>
          </p:nvPr>
        </p:nvSpPr>
        <p:spPr>
          <a:xfrm>
            <a:off x="354389" y="4165872"/>
            <a:ext cx="3629781" cy="11339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Excel powered platform for making customized Cashflow Management Apps for mobile first Small Business customers</a:t>
            </a:r>
            <a:endParaRPr lang="en-IN" sz="1200" dirty="0"/>
          </a:p>
        </p:txBody>
      </p:sp>
      <p:sp>
        <p:nvSpPr>
          <p:cNvPr id="12" name="Content Placeholder 1"/>
          <p:cNvSpPr>
            <a:spLocks noGrp="1"/>
          </p:cNvSpPr>
          <p:nvPr>
            <p:ph sz="half" idx="2"/>
          </p:nvPr>
        </p:nvSpPr>
        <p:spPr>
          <a:xfrm>
            <a:off x="379511" y="2800139"/>
            <a:ext cx="3283113" cy="7887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Organization News in Teams</a:t>
            </a:r>
            <a:endParaRPr lang="en-IN" sz="1200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2"/>
          </p:nvPr>
        </p:nvSpPr>
        <p:spPr>
          <a:xfrm>
            <a:off x="4109123" y="2800138"/>
            <a:ext cx="3283113" cy="7887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dirty="0"/>
              <a:t>PDF Reflow</a:t>
            </a:r>
            <a:endParaRPr lang="en-IN" sz="1200" dirty="0"/>
          </a:p>
        </p:txBody>
      </p:sp>
      <p:sp>
        <p:nvSpPr>
          <p:cNvPr id="14" name="Content Placeholder 1"/>
          <p:cNvSpPr>
            <a:spLocks noGrp="1"/>
          </p:cNvSpPr>
          <p:nvPr>
            <p:ph sz="half" idx="2"/>
          </p:nvPr>
        </p:nvSpPr>
        <p:spPr>
          <a:xfrm>
            <a:off x="8130139" y="2800138"/>
            <a:ext cx="3283113" cy="7887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Teams for EDU - differentiated experience</a:t>
            </a:r>
            <a:endParaRPr lang="en-IN" sz="1200" dirty="0"/>
          </a:p>
        </p:txBody>
      </p:sp>
      <p:sp>
        <p:nvSpPr>
          <p:cNvPr id="15" name="Content Placeholder 1"/>
          <p:cNvSpPr>
            <a:spLocks noGrp="1"/>
          </p:cNvSpPr>
          <p:nvPr>
            <p:ph sz="half" idx="2"/>
          </p:nvPr>
        </p:nvSpPr>
        <p:spPr>
          <a:xfrm>
            <a:off x="7996336" y="1392172"/>
            <a:ext cx="3694922" cy="106348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/>
              <a:t>Media sharing in Microsoft Teams mobile app: Best-in class video and image sharing platform for modern users.</a:t>
            </a:r>
            <a:endParaRPr lang="en-IN" sz="1200" dirty="0"/>
          </a:p>
        </p:txBody>
      </p:sp>
      <p:sp>
        <p:nvSpPr>
          <p:cNvPr id="16" name="Content Placeholder 1"/>
          <p:cNvSpPr>
            <a:spLocks noGrp="1"/>
          </p:cNvSpPr>
          <p:nvPr>
            <p:ph sz="half" idx="2"/>
          </p:nvPr>
        </p:nvSpPr>
        <p:spPr>
          <a:xfrm>
            <a:off x="4174438" y="4228677"/>
            <a:ext cx="3283113" cy="7887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dirty="0"/>
              <a:t>Skill based LU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sz="half" idx="2"/>
          </p:nvPr>
        </p:nvSpPr>
        <p:spPr>
          <a:xfrm>
            <a:off x="8130138" y="4228678"/>
            <a:ext cx="3561120" cy="107111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/>
              <a:t>Multi-Platform User Interface for Mixed and Virtual Reality App to Visualize and Simulate Quantum Computing</a:t>
            </a:r>
            <a:endParaRPr lang="en-IN" sz="1200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2"/>
          </p:nvPr>
        </p:nvSpPr>
        <p:spPr>
          <a:xfrm>
            <a:off x="4174437" y="5657215"/>
            <a:ext cx="3283113" cy="7887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Outlook on Jio Phone</a:t>
            </a:r>
          </a:p>
        </p:txBody>
      </p:sp>
    </p:spTree>
    <p:extLst>
      <p:ext uri="{BB962C8B-B14F-4D97-AF65-F5344CB8AC3E}">
        <p14:creationId xmlns:p14="http://schemas.microsoft.com/office/powerpoint/2010/main" val="237357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2526632" y="2779296"/>
            <a:ext cx="7483642" cy="9745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5400" dirty="0"/>
              <a:t>How do we do this?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The Garage India Internship Projects Projects</a:t>
            </a:r>
          </a:p>
        </p:txBody>
      </p:sp>
    </p:spTree>
    <p:extLst>
      <p:ext uri="{BB962C8B-B14F-4D97-AF65-F5344CB8AC3E}">
        <p14:creationId xmlns:p14="http://schemas.microsoft.com/office/powerpoint/2010/main" val="108994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099468"/>
            <a:ext cx="3373546" cy="5290388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Day 1</a:t>
            </a:r>
            <a:r>
              <a:rPr lang="en-IN" sz="1800" dirty="0"/>
              <a:t> – Start 10:00</a:t>
            </a:r>
            <a:endParaRPr lang="en-IN" sz="2800" dirty="0"/>
          </a:p>
          <a:p>
            <a:r>
              <a:rPr lang="en-IN" sz="1400" dirty="0"/>
              <a:t>Agile/Git</a:t>
            </a:r>
          </a:p>
          <a:p>
            <a:r>
              <a:rPr lang="en-IN" sz="1400" dirty="0" err="1"/>
              <a:t>.Net</a:t>
            </a:r>
            <a:r>
              <a:rPr lang="en-IN" sz="1400" dirty="0"/>
              <a:t> /C# Sample hands on</a:t>
            </a:r>
          </a:p>
          <a:p>
            <a:r>
              <a:rPr lang="en-IN" sz="1400" b="1" dirty="0"/>
              <a:t>Lunch (13:00 – 14:00)</a:t>
            </a:r>
          </a:p>
          <a:p>
            <a:r>
              <a:rPr lang="en-IN" sz="1400" dirty="0"/>
              <a:t>Web API, Sample</a:t>
            </a:r>
          </a:p>
          <a:p>
            <a:r>
              <a:rPr lang="en-IN" sz="1400" dirty="0"/>
              <a:t>Azure Fundamentals</a:t>
            </a:r>
          </a:p>
          <a:p>
            <a:r>
              <a:rPr lang="en-IN" sz="1400" dirty="0"/>
              <a:t>Node, Express, Mongo</a:t>
            </a:r>
          </a:p>
          <a:p>
            <a:r>
              <a:rPr lang="en-IN" sz="1400" b="1" dirty="0"/>
              <a:t>Day end (17:00)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58499" y="1099468"/>
            <a:ext cx="3570003" cy="5290388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/>
              <a:t>Day 2 </a:t>
            </a:r>
            <a:r>
              <a:rPr lang="en-IN" sz="1800" dirty="0"/>
              <a:t>– Start 10:00</a:t>
            </a:r>
          </a:p>
          <a:p>
            <a:r>
              <a:rPr lang="en-IN" sz="1400" dirty="0"/>
              <a:t>Android Programming</a:t>
            </a:r>
          </a:p>
          <a:p>
            <a:r>
              <a:rPr lang="en-IN" sz="1400" dirty="0"/>
              <a:t>React JS</a:t>
            </a:r>
          </a:p>
          <a:p>
            <a:r>
              <a:rPr lang="en-IN" sz="1400" dirty="0"/>
              <a:t>Quantum Basics</a:t>
            </a:r>
          </a:p>
          <a:p>
            <a:r>
              <a:rPr lang="en-IN" sz="1400" b="1" dirty="0"/>
              <a:t>Lunch (13:00 – 14:00)</a:t>
            </a:r>
          </a:p>
          <a:p>
            <a:r>
              <a:rPr lang="en-IN" sz="1400" dirty="0"/>
              <a:t>Microsoft SQL Server</a:t>
            </a:r>
          </a:p>
          <a:p>
            <a:r>
              <a:rPr lang="en-IN" sz="1400" dirty="0"/>
              <a:t>Azure Data factory</a:t>
            </a:r>
          </a:p>
          <a:p>
            <a:r>
              <a:rPr lang="en-IN" sz="1400" dirty="0"/>
              <a:t>Azure Data Lake</a:t>
            </a:r>
          </a:p>
          <a:p>
            <a:r>
              <a:rPr lang="en-IN" sz="1400" dirty="0"/>
              <a:t>Azure Databricks</a:t>
            </a:r>
          </a:p>
          <a:p>
            <a:r>
              <a:rPr lang="en-IN" sz="1400" b="1" dirty="0"/>
              <a:t>Day end (17:30)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33941" y="1099468"/>
            <a:ext cx="3570003" cy="5290388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/>
              <a:t>Day 3</a:t>
            </a:r>
            <a:r>
              <a:rPr lang="en-IN" sz="1400" dirty="0"/>
              <a:t> </a:t>
            </a:r>
            <a:r>
              <a:rPr lang="en-IN" sz="1800" dirty="0"/>
              <a:t>– Start 10:00</a:t>
            </a:r>
          </a:p>
          <a:p>
            <a:r>
              <a:rPr lang="en-IN" sz="1400" dirty="0"/>
              <a:t>React Native</a:t>
            </a:r>
          </a:p>
          <a:p>
            <a:r>
              <a:rPr lang="en-IN" sz="1400" dirty="0"/>
              <a:t>Power BI</a:t>
            </a:r>
          </a:p>
          <a:p>
            <a:r>
              <a:rPr lang="en-IN" sz="1400" dirty="0"/>
              <a:t>Basic ML and DL</a:t>
            </a:r>
          </a:p>
          <a:p>
            <a:r>
              <a:rPr lang="en-IN" sz="1400" b="1" dirty="0"/>
              <a:t>Lunch (12:30 – 14:00)</a:t>
            </a:r>
          </a:p>
          <a:p>
            <a:r>
              <a:rPr lang="en-IN" sz="1400" dirty="0"/>
              <a:t>Time series, LSTM, ARIMA</a:t>
            </a:r>
          </a:p>
          <a:p>
            <a:r>
              <a:rPr lang="en-IN" sz="1400" dirty="0"/>
              <a:t>Quantum - Advanced</a:t>
            </a:r>
          </a:p>
          <a:p>
            <a:r>
              <a:rPr lang="en-IN" sz="1400" b="1" dirty="0"/>
              <a:t>Day end (16:00)</a:t>
            </a:r>
          </a:p>
          <a:p>
            <a:pPr marL="0" indent="0">
              <a:buFont typeface="Arial" pitchFamily="34" charset="0"/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6071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2526632" y="2779296"/>
            <a:ext cx="7483642" cy="9745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5400" dirty="0"/>
              <a:t>Lets get you started…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The Garage India Internship Projects Projects</a:t>
            </a:r>
          </a:p>
        </p:txBody>
      </p:sp>
    </p:spTree>
    <p:extLst>
      <p:ext uri="{BB962C8B-B14F-4D97-AF65-F5344CB8AC3E}">
        <p14:creationId xmlns:p14="http://schemas.microsoft.com/office/powerpoint/2010/main" val="258702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295</Words>
  <Application>Microsoft Office PowerPoint</Application>
  <PresentationFormat>Widescreen</PresentationFormat>
  <Paragraphs>53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Introduction</vt:lpstr>
      <vt:lpstr>The Garage India Internship Projects </vt:lpstr>
      <vt:lpstr>The Garage India Internship Projects Projects</vt:lpstr>
      <vt:lpstr>Agenda</vt:lpstr>
      <vt:lpstr>The Garage India Internship Projects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Trilok Chowdary Maddipudi</dc:creator>
  <cp:lastModifiedBy>Trilok Chowdary Maddipudi</cp:lastModifiedBy>
  <cp:revision>2</cp:revision>
  <dcterms:created xsi:type="dcterms:W3CDTF">2020-05-18T16:30:48Z</dcterms:created>
  <dcterms:modified xsi:type="dcterms:W3CDTF">2020-05-18T16:45:23Z</dcterms:modified>
</cp:coreProperties>
</file>