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2" r:id="rId2"/>
    <p:sldId id="348" r:id="rId3"/>
    <p:sldId id="367" r:id="rId4"/>
    <p:sldId id="474" r:id="rId5"/>
    <p:sldId id="392" r:id="rId6"/>
    <p:sldId id="393" r:id="rId7"/>
    <p:sldId id="396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5BD325-6047-45B7-826D-64C4156070DC}">
          <p14:sldIdLst/>
        </p14:section>
        <p14:section name="Default Section" id="{4ADD9365-F3C0-4595-802E-334141AAFC6E}">
          <p14:sldIdLst>
            <p14:sldId id="472"/>
            <p14:sldId id="348"/>
            <p14:sldId id="367"/>
            <p14:sldId id="474"/>
            <p14:sldId id="392"/>
            <p14:sldId id="393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8A0-1492-41D9-9DB7-EDFB53EA040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58AE-9B23-4582-844E-8AE11B3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2638" y="722313"/>
            <a:ext cx="2716212" cy="1527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60" y="2463838"/>
            <a:ext cx="5476479" cy="5606704"/>
          </a:xfrm>
        </p:spPr>
        <p:txBody>
          <a:bodyPr/>
          <a:lstStyle/>
          <a:p>
            <a:pPr marL="170541" indent="-17054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885B-73F1-47D2-956D-5BCCF7389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864-1B3F-443A-9247-46E37B8C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3519-8A57-4D9B-857E-3963BCB0F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2E09-3434-4246-B232-CCED1E9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5CAB-2AD0-4488-B2B1-E5D4A0BC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ECD5-6197-473D-9D01-8E108E4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37B-6BE4-42EA-9D1B-C1D7028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A3C8-4EF0-4CF1-AC79-ECB4D8D4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385E-9E81-4149-9258-7BB00D12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3C2-FC3F-4571-B714-7C080562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6C67-E71C-442C-965D-38B424FD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D550-AA4A-42AD-8247-1E25A8CFF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6541-9B42-43D7-BE82-41646050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8F1-3665-4F2B-9468-E5F6E61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91BE-09FF-4058-8EA5-3BB547A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1DCC-7055-4060-93FB-E2F28469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67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75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5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6EF7-FA8E-427B-9432-970186C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E57B-3D1A-419E-91F4-A39B7BEE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8587-F52F-4F88-BB35-F242EF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97B1-1870-452A-9B84-CA9A7D0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FA1E-0C3B-4E1E-B76E-7A2DF89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9757-91D4-4CAC-814D-EBB1BD3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1E17-4ED9-4DB8-93CE-57B1BD31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9ED7-5883-49A4-AE61-29FB278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CC1F-8389-4513-A4C6-9135A42B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0A8-0A20-48D9-8196-4D31848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189C-D735-4AAB-A713-6CF6A77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203F-9C97-4C83-8744-8CD0BF23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98D78-4265-4F83-AAE2-5C838864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F3A5-18ED-48CC-ABA3-EB53AFF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0B1F-53FD-4459-850F-DB732B74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E30B-4CDC-46C4-A976-0199E9A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5F33-1AC8-4B4E-9BFF-30F81FAA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5DDCD-BFF1-422A-97D3-4D9042F0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48C4-F742-450F-8231-6470A1CA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99247-649A-42CF-8E09-6D3C3F24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254A-31E8-4726-BC35-522C9303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6A89B-E871-4A88-8044-AE4F10DF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80CB6-DBF6-44F0-AF5F-1498ED6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94F6-70A0-4F9D-B76B-F8E22332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D8E-73C2-4C69-8778-95D9BAF7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46CE8-4841-4F06-9967-E9C456E9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77657-95AA-47D0-863D-A8826115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C5F6-A9B9-4428-AE8F-F1A193BC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ED66-8837-43B9-B63E-C529AAD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F13A-D97C-4F11-8668-4FF9DC4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5A0B-B45B-40C6-BD66-EE51A59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B530-7C2C-4C36-A826-4E121C25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AFDA-8486-4C11-9628-AB3EF338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36F9-A261-4426-88B2-1A6CBA14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DE1C-9999-4FB3-ABB6-6DF8CC1D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A129-DD68-47F0-83B0-4E2CBDE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85B8-66C1-42CC-9BE4-93927EE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DC2-FC1F-4A48-B134-1C668F41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FFC8E-3F13-4D22-9221-C47154570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FD59-C6C7-43D2-9D74-13B269FF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8519-45ED-42A5-9654-4C575CB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CD2B-65A1-4BA2-B194-8650313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7309-9B41-48C7-B8E5-49B3F4E0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B1F8-6149-47B8-9561-F294A03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2864-59B4-43C5-B9C7-CAB8E712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034A-EE0F-4E0F-8253-28EB4686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79DB-8C0F-4DAE-A821-BADEDABE928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3B69-CB44-448B-B24D-085D2449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284E-4FBA-459A-9871-B6C8CCC4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B4CCB-89CB-4499-A232-51D28F43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75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Internship,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DD0AA-D3A1-4193-94D6-6FFCDF7E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7" y="2476241"/>
            <a:ext cx="5888945" cy="173248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1B07998-0EB0-46DA-8772-91A09214938A}"/>
              </a:ext>
            </a:extLst>
          </p:cNvPr>
          <p:cNvSpPr txBox="1">
            <a:spLocks/>
          </p:cNvSpPr>
          <p:nvPr/>
        </p:nvSpPr>
        <p:spPr>
          <a:xfrm>
            <a:off x="1293628" y="15618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</a:t>
            </a:r>
          </a:p>
        </p:txBody>
      </p:sp>
    </p:spTree>
    <p:extLst>
      <p:ext uri="{BB962C8B-B14F-4D97-AF65-F5344CB8AC3E}">
        <p14:creationId xmlns:p14="http://schemas.microsoft.com/office/powerpoint/2010/main" val="35178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16810" y="4715722"/>
            <a:ext cx="7856598" cy="228600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91440" rIns="91440" bIns="9144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Garage India Internship 2021</a:t>
            </a:r>
          </a:p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Bootcamp</a:t>
            </a:r>
          </a:p>
        </p:txBody>
      </p:sp>
    </p:spTree>
    <p:extLst>
      <p:ext uri="{BB962C8B-B14F-4D97-AF65-F5344CB8AC3E}">
        <p14:creationId xmlns:p14="http://schemas.microsoft.com/office/powerpoint/2010/main" val="2237296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B0904F-62DA-4639-A200-DCE5B05F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560" y="1352939"/>
            <a:ext cx="2774982" cy="4926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F56DE-7AAC-4F98-9720-A6C5DC122B50}"/>
              </a:ext>
            </a:extLst>
          </p:cNvPr>
          <p:cNvSpPr txBox="1"/>
          <p:nvPr/>
        </p:nvSpPr>
        <p:spPr>
          <a:xfrm>
            <a:off x="4702629" y="1352939"/>
            <a:ext cx="62763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Trilok Chowdary </a:t>
            </a:r>
          </a:p>
          <a:p>
            <a:r>
              <a:rPr lang="en-US" dirty="0"/>
              <a:t>Technical Program Manager</a:t>
            </a:r>
          </a:p>
          <a:p>
            <a:r>
              <a:rPr lang="en-US" dirty="0"/>
              <a:t>Garage India Internship</a:t>
            </a:r>
          </a:p>
          <a:p>
            <a:endParaRPr lang="en-US" dirty="0"/>
          </a:p>
          <a:p>
            <a:r>
              <a:rPr lang="en-US" dirty="0"/>
              <a:t>ML Spokes person at Byteridge, </a:t>
            </a:r>
          </a:p>
          <a:p>
            <a:r>
              <a:rPr lang="en-US" dirty="0"/>
              <a:t>Working with Microsoft for 6 years for now on various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0" i="1" dirty="0">
                <a:effectLst/>
                <a:latin typeface="Roboto Light" panose="02000000000000000000"/>
              </a:rPr>
              <a:t>A Data Science Engineer and Mentor. Extensive experience of working in Artificial Intelligence and cloud frameworks.</a:t>
            </a:r>
          </a:p>
          <a:p>
            <a:pPr marL="0" indent="0">
              <a:buNone/>
            </a:pPr>
            <a:r>
              <a:rPr lang="en-US" sz="1800" b="0" i="1" dirty="0">
                <a:effectLst/>
                <a:latin typeface="Roboto Light" panose="02000000000000000000"/>
              </a:rPr>
              <a:t>Spoke at various premium intuitions </a:t>
            </a:r>
            <a:r>
              <a:rPr lang="en-US" sz="1800" i="1" dirty="0">
                <a:latin typeface="Roboto Light" panose="02000000000000000000"/>
              </a:rPr>
              <a:t>of </a:t>
            </a:r>
            <a:r>
              <a:rPr lang="en-US" sz="1800" b="0" i="1" dirty="0">
                <a:effectLst/>
                <a:latin typeface="Roboto Light" panose="02000000000000000000"/>
              </a:rPr>
              <a:t>India like IITs, NITs, .. </a:t>
            </a:r>
            <a:r>
              <a:rPr lang="en-US" sz="1800" b="0" i="1" dirty="0" err="1">
                <a:effectLst/>
                <a:latin typeface="Roboto Light" panose="02000000000000000000"/>
              </a:rPr>
              <a:t>etc</a:t>
            </a:r>
            <a:r>
              <a:rPr lang="en-US" sz="1800" b="0" i="1" dirty="0">
                <a:effectLst/>
                <a:latin typeface="Roboto Light" panose="02000000000000000000"/>
              </a:rPr>
              <a:t> on behalf of Microsoft</a:t>
            </a:r>
          </a:p>
          <a:p>
            <a:pPr marL="0" indent="0">
              <a:buNone/>
            </a:pPr>
            <a:endParaRPr lang="en-US" sz="1800" b="0" i="1" dirty="0">
              <a:effectLst/>
              <a:latin typeface="Roboto Light" panose="02000000000000000000"/>
            </a:endParaRPr>
          </a:p>
          <a:p>
            <a:pPr marL="0" indent="0">
              <a:buNone/>
            </a:pPr>
            <a:r>
              <a:rPr lang="en-US" sz="1800" b="0" i="1" dirty="0">
                <a:effectLst/>
                <a:latin typeface="Roboto Light" panose="02000000000000000000"/>
              </a:rPr>
              <a:t>My research work involves in Text summarization and summarization for multiple documents and research papers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Bootcamp to get your started on Tools and Technology</a:t>
            </a:r>
          </a:p>
          <a:p>
            <a:r>
              <a:rPr lang="en-IN" dirty="0">
                <a:solidFill>
                  <a:srgbClr val="FF0000"/>
                </a:solidFill>
              </a:rPr>
              <a:t>Three day hands on lab – Some slides, Some demos and a lot of coding</a:t>
            </a:r>
          </a:p>
          <a:p>
            <a:r>
              <a:rPr lang="en-IN" dirty="0"/>
              <a:t>Use your desktop, devices and Subscriptions</a:t>
            </a:r>
          </a:p>
          <a:p>
            <a:r>
              <a:rPr lang="en-IN" dirty="0"/>
              <a:t>Build along with us, Ask questions, Tell us what you know.</a:t>
            </a:r>
          </a:p>
          <a:p>
            <a:r>
              <a:rPr lang="en-IN" dirty="0"/>
              <a:t>Speakers – Vinayak, Trilok, Sandeep, Babji, Dhruv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54361" y="2845839"/>
            <a:ext cx="3916392" cy="788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Task Management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6" y="132110"/>
            <a:ext cx="11819970" cy="106348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Segoe UI Light"/>
                <a:cs typeface="Segoe UI Light"/>
              </a:rPr>
              <a:t>The Garage India Internship Projects </a:t>
            </a:r>
            <a:endParaRPr lang="en-IN" dirty="0">
              <a:solidFill>
                <a:srgbClr val="FF0000"/>
              </a:solidFill>
              <a:latin typeface="Segoe UI Light"/>
              <a:cs typeface="Segoe UI Light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2"/>
          </p:nvPr>
        </p:nvSpPr>
        <p:spPr>
          <a:xfrm>
            <a:off x="7122912" y="2845837"/>
            <a:ext cx="3809925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 err="1"/>
              <a:t>Fraud</a:t>
            </a:r>
            <a:r>
              <a:rPr lang="fr-FR" sz="1800" dirty="0"/>
              <a:t> Linkage Analyzer</a:t>
            </a:r>
          </a:p>
        </p:txBody>
      </p:sp>
    </p:spTree>
    <p:extLst>
      <p:ext uri="{BB962C8B-B14F-4D97-AF65-F5344CB8AC3E}">
        <p14:creationId xmlns:p14="http://schemas.microsoft.com/office/powerpoint/2010/main" val="237357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How do we do this?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The Garage India Internship Projects Projects</a:t>
            </a:r>
          </a:p>
        </p:txBody>
      </p:sp>
    </p:spTree>
    <p:extLst>
      <p:ext uri="{BB962C8B-B14F-4D97-AF65-F5344CB8AC3E}">
        <p14:creationId xmlns:p14="http://schemas.microsoft.com/office/powerpoint/2010/main" val="10899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0"/>
            <a:ext cx="10515600" cy="1325563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99468"/>
            <a:ext cx="3373546" cy="529038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Day 1</a:t>
            </a:r>
            <a:r>
              <a:rPr lang="en-IN" sz="1800" dirty="0"/>
              <a:t> – Start 10:00</a:t>
            </a:r>
            <a:endParaRPr lang="en-IN" sz="2800" dirty="0"/>
          </a:p>
          <a:p>
            <a:r>
              <a:rPr lang="en-IN" sz="1400" dirty="0"/>
              <a:t>Agile/Git</a:t>
            </a:r>
          </a:p>
          <a:p>
            <a:r>
              <a:rPr lang="en-IN" sz="1400" b="1" dirty="0"/>
              <a:t>Lunch (13:00 – 14:00)</a:t>
            </a:r>
            <a:endParaRPr lang="en-IN" sz="1400" dirty="0"/>
          </a:p>
          <a:p>
            <a:r>
              <a:rPr lang="en-IN" sz="1400" dirty="0" err="1"/>
              <a:t>.Net</a:t>
            </a:r>
            <a:r>
              <a:rPr lang="en-IN" sz="1400" dirty="0"/>
              <a:t> /C# Sample hands on</a:t>
            </a:r>
          </a:p>
          <a:p>
            <a:r>
              <a:rPr lang="en-IN" sz="1400" dirty="0"/>
              <a:t>Web development</a:t>
            </a:r>
          </a:p>
          <a:p>
            <a:r>
              <a:rPr lang="en-IN" sz="1400" dirty="0"/>
              <a:t>Azure Fundamentals</a:t>
            </a:r>
          </a:p>
          <a:p>
            <a:r>
              <a:rPr lang="en-IN" sz="1400" b="1" dirty="0"/>
              <a:t>Day end (18:00)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58499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2 </a:t>
            </a:r>
            <a:r>
              <a:rPr lang="en-IN" sz="1800" dirty="0"/>
              <a:t>– Start 10:00</a:t>
            </a:r>
            <a:endParaRPr lang="en-IN" sz="1400" dirty="0"/>
          </a:p>
          <a:p>
            <a:r>
              <a:rPr lang="en-IN" sz="1400" dirty="0"/>
              <a:t>React JS</a:t>
            </a:r>
          </a:p>
          <a:p>
            <a:r>
              <a:rPr lang="en-IN" sz="1400" dirty="0" err="1"/>
              <a:t>QnA</a:t>
            </a:r>
            <a:endParaRPr lang="en-IN" sz="1400" dirty="0"/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Microsoft SQL Server</a:t>
            </a:r>
          </a:p>
          <a:p>
            <a:r>
              <a:rPr lang="en-IN" sz="1400" dirty="0"/>
              <a:t>AAD</a:t>
            </a:r>
          </a:p>
          <a:p>
            <a:r>
              <a:rPr lang="en-IN" sz="1400" dirty="0"/>
              <a:t>Azure Cosmos DB</a:t>
            </a:r>
          </a:p>
          <a:p>
            <a:r>
              <a:rPr lang="en-IN" sz="1400" b="1" dirty="0"/>
              <a:t>Day end (18:00)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33941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3</a:t>
            </a:r>
            <a:r>
              <a:rPr lang="en-IN" sz="1400" dirty="0"/>
              <a:t> </a:t>
            </a:r>
            <a:r>
              <a:rPr lang="en-IN" sz="1800" dirty="0"/>
              <a:t>– Start 10:00</a:t>
            </a:r>
          </a:p>
          <a:p>
            <a:r>
              <a:rPr lang="en-IN" sz="1400" dirty="0"/>
              <a:t>Browser Extension Development</a:t>
            </a:r>
          </a:p>
          <a:p>
            <a:r>
              <a:rPr lang="en-IN" sz="1400" dirty="0"/>
              <a:t>Intro to ML</a:t>
            </a:r>
          </a:p>
          <a:p>
            <a:r>
              <a:rPr lang="en-IN" sz="1400" dirty="0"/>
              <a:t>Intro to Azure ML</a:t>
            </a:r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Fraud Detection Case study(2:30pm)</a:t>
            </a:r>
          </a:p>
          <a:p>
            <a:r>
              <a:rPr lang="en-IN" sz="1400" dirty="0" err="1"/>
              <a:t>QnA</a:t>
            </a:r>
            <a:r>
              <a:rPr lang="en-IN" sz="1400" dirty="0"/>
              <a:t> &amp; </a:t>
            </a:r>
            <a:r>
              <a:rPr lang="en-IN" sz="1400" dirty="0" err="1"/>
              <a:t>Socilize</a:t>
            </a:r>
            <a:endParaRPr lang="en-IN" sz="1400" dirty="0"/>
          </a:p>
          <a:p>
            <a:r>
              <a:rPr lang="en-IN" sz="1400" b="1" dirty="0"/>
              <a:t>Day end (16:00)</a:t>
            </a:r>
          </a:p>
          <a:p>
            <a:pPr marL="0" indent="0">
              <a:buFont typeface="Arial" pitchFamily="34" charset="0"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07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Lets get you started…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Garage India Internship Projects</a:t>
            </a:r>
          </a:p>
        </p:txBody>
      </p:sp>
    </p:spTree>
    <p:extLst>
      <p:ext uri="{BB962C8B-B14F-4D97-AF65-F5344CB8AC3E}">
        <p14:creationId xmlns:p14="http://schemas.microsoft.com/office/powerpoint/2010/main" val="25870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271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Light</vt:lpstr>
      <vt:lpstr>Segoe UI Light</vt:lpstr>
      <vt:lpstr>Office Theme</vt:lpstr>
      <vt:lpstr>PowerPoint Presentation</vt:lpstr>
      <vt:lpstr>PowerPoint Presentation</vt:lpstr>
      <vt:lpstr>PowerPoint Presentation</vt:lpstr>
      <vt:lpstr>Introduction</vt:lpstr>
      <vt:lpstr>The Garage India Internship Projects </vt:lpstr>
      <vt:lpstr>The Garage India Internship Projects Projects</vt:lpstr>
      <vt:lpstr>Agenda</vt:lpstr>
      <vt:lpstr>The Garage India Internship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Trilok Chowdary Maddipudi</dc:creator>
  <cp:lastModifiedBy>Trilok</cp:lastModifiedBy>
  <cp:revision>9</cp:revision>
  <dcterms:created xsi:type="dcterms:W3CDTF">2020-05-18T16:30:48Z</dcterms:created>
  <dcterms:modified xsi:type="dcterms:W3CDTF">2021-05-18T10:53:01Z</dcterms:modified>
</cp:coreProperties>
</file>