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11"/>
  </p:notesMasterIdLst>
  <p:sldIdLst>
    <p:sldId id="256" r:id="rId2"/>
    <p:sldId id="257" r:id="rId3"/>
    <p:sldId id="258" r:id="rId4"/>
    <p:sldId id="259" r:id="rId5"/>
    <p:sldId id="264" r:id="rId6"/>
    <p:sldId id="265" r:id="rId7"/>
    <p:sldId id="260" r:id="rId8"/>
    <p:sldId id="263"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C46010-DB69-4640-92BA-8591837B6A29}" v="178" dt="2021-05-18T04:39:18.108"/>
    <p1510:client id="{0BCD248B-F4FF-42FD-BBA1-44C1B18D8054}" v="75" dt="2021-05-17T12:52:54.216"/>
    <p1510:client id="{229A03BC-07CE-49D2-AA9D-FCE0D6EA1BC8}" v="157" dt="2021-05-17T06:01:32.947"/>
    <p1510:client id="{2781E785-4C4A-4CEA-99CE-BEB9C8F55450}" v="17" dt="2021-05-18T05:31:01.434"/>
    <p1510:client id="{3F93859D-D07F-4841-A46B-AF2BB83FC3D4}" v="1727" dt="2021-05-18T06:18:28.363"/>
    <p1510:client id="{53F8FA16-F675-41F4-B11B-39B04A2E997D}" v="1141" dt="2021-05-17T12:46:10.677"/>
    <p1510:client id="{B97211B9-6094-4F37-9261-5F3762AD5E33}" v="69" dt="2021-05-18T05:12:48.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 Nair" userId="S::dhruvn@byteridge.com::aa4e39a9-3ecb-42b9-b27d-a71dc97721fd" providerId="AD" clId="Web-{3F93859D-D07F-4841-A46B-AF2BB83FC3D4}"/>
    <pc:docChg chg="addSld delSld modSld">
      <pc:chgData name="Dhruv Nair" userId="S::dhruvn@byteridge.com::aa4e39a9-3ecb-42b9-b27d-a71dc97721fd" providerId="AD" clId="Web-{3F93859D-D07F-4841-A46B-AF2BB83FC3D4}" dt="2021-05-18T06:20:34.425" v="876"/>
      <pc:docMkLst>
        <pc:docMk/>
      </pc:docMkLst>
      <pc:sldChg chg="modSp">
        <pc:chgData name="Dhruv Nair" userId="S::dhruvn@byteridge.com::aa4e39a9-3ecb-42b9-b27d-a71dc97721fd" providerId="AD" clId="Web-{3F93859D-D07F-4841-A46B-AF2BB83FC3D4}" dt="2021-05-18T06:16:22.801" v="859" actId="1076"/>
        <pc:sldMkLst>
          <pc:docMk/>
          <pc:sldMk cId="109857222" sldId="256"/>
        </pc:sldMkLst>
        <pc:spChg chg="mod">
          <ac:chgData name="Dhruv Nair" userId="S::dhruvn@byteridge.com::aa4e39a9-3ecb-42b9-b27d-a71dc97721fd" providerId="AD" clId="Web-{3F93859D-D07F-4841-A46B-AF2BB83FC3D4}" dt="2021-05-18T06:16:22.801" v="859" actId="1076"/>
          <ac:spMkLst>
            <pc:docMk/>
            <pc:sldMk cId="109857222" sldId="256"/>
            <ac:spMk id="3" creationId="{00000000-0000-0000-0000-000000000000}"/>
          </ac:spMkLst>
        </pc:spChg>
      </pc:sldChg>
      <pc:sldChg chg="modSp">
        <pc:chgData name="Dhruv Nair" userId="S::dhruvn@byteridge.com::aa4e39a9-3ecb-42b9-b27d-a71dc97721fd" providerId="AD" clId="Web-{3F93859D-D07F-4841-A46B-AF2BB83FC3D4}" dt="2021-05-18T06:15:58.223" v="858" actId="20577"/>
        <pc:sldMkLst>
          <pc:docMk/>
          <pc:sldMk cId="1432016581" sldId="257"/>
        </pc:sldMkLst>
        <pc:spChg chg="mod">
          <ac:chgData name="Dhruv Nair" userId="S::dhruvn@byteridge.com::aa4e39a9-3ecb-42b9-b27d-a71dc97721fd" providerId="AD" clId="Web-{3F93859D-D07F-4841-A46B-AF2BB83FC3D4}" dt="2021-05-18T06:15:58.223" v="858" actId="20577"/>
          <ac:spMkLst>
            <pc:docMk/>
            <pc:sldMk cId="1432016581" sldId="257"/>
            <ac:spMk id="3" creationId="{7A3CA1C1-36D0-4A16-8AEA-E29CC468284C}"/>
          </ac:spMkLst>
        </pc:spChg>
      </pc:sldChg>
      <pc:sldChg chg="modSp">
        <pc:chgData name="Dhruv Nair" userId="S::dhruvn@byteridge.com::aa4e39a9-3ecb-42b9-b27d-a71dc97721fd" providerId="AD" clId="Web-{3F93859D-D07F-4841-A46B-AF2BB83FC3D4}" dt="2021-05-18T06:16:38.926" v="864" actId="20577"/>
        <pc:sldMkLst>
          <pc:docMk/>
          <pc:sldMk cId="1502816859" sldId="258"/>
        </pc:sldMkLst>
        <pc:spChg chg="mod">
          <ac:chgData name="Dhruv Nair" userId="S::dhruvn@byteridge.com::aa4e39a9-3ecb-42b9-b27d-a71dc97721fd" providerId="AD" clId="Web-{3F93859D-D07F-4841-A46B-AF2BB83FC3D4}" dt="2021-05-18T05:34:38.500" v="3" actId="20577"/>
          <ac:spMkLst>
            <pc:docMk/>
            <pc:sldMk cId="1502816859" sldId="258"/>
            <ac:spMk id="2" creationId="{ACA9B0CF-A625-4660-8453-C5D9E68FE223}"/>
          </ac:spMkLst>
        </pc:spChg>
        <pc:spChg chg="mod">
          <ac:chgData name="Dhruv Nair" userId="S::dhruvn@byteridge.com::aa4e39a9-3ecb-42b9-b27d-a71dc97721fd" providerId="AD" clId="Web-{3F93859D-D07F-4841-A46B-AF2BB83FC3D4}" dt="2021-05-18T06:16:38.926" v="864" actId="20577"/>
          <ac:spMkLst>
            <pc:docMk/>
            <pc:sldMk cId="1502816859" sldId="258"/>
            <ac:spMk id="3" creationId="{416A045B-126E-4E7E-A479-CFEC1F06EB3D}"/>
          </ac:spMkLst>
        </pc:spChg>
      </pc:sldChg>
      <pc:sldChg chg="modSp modNotes">
        <pc:chgData name="Dhruv Nair" userId="S::dhruvn@byteridge.com::aa4e39a9-3ecb-42b9-b27d-a71dc97721fd" providerId="AD" clId="Web-{3F93859D-D07F-4841-A46B-AF2BB83FC3D4}" dt="2021-05-18T05:55:19.895" v="434" actId="20577"/>
        <pc:sldMkLst>
          <pc:docMk/>
          <pc:sldMk cId="986904208" sldId="259"/>
        </pc:sldMkLst>
        <pc:spChg chg="mod">
          <ac:chgData name="Dhruv Nair" userId="S::dhruvn@byteridge.com::aa4e39a9-3ecb-42b9-b27d-a71dc97721fd" providerId="AD" clId="Web-{3F93859D-D07F-4841-A46B-AF2BB83FC3D4}" dt="2021-05-18T05:55:19.895" v="434" actId="20577"/>
          <ac:spMkLst>
            <pc:docMk/>
            <pc:sldMk cId="986904208" sldId="259"/>
            <ac:spMk id="2" creationId="{ACA9B0CF-A625-4660-8453-C5D9E68FE223}"/>
          </ac:spMkLst>
        </pc:spChg>
        <pc:spChg chg="mod">
          <ac:chgData name="Dhruv Nair" userId="S::dhruvn@byteridge.com::aa4e39a9-3ecb-42b9-b27d-a71dc97721fd" providerId="AD" clId="Web-{3F93859D-D07F-4841-A46B-AF2BB83FC3D4}" dt="2021-05-18T05:49:16.199" v="341" actId="20577"/>
          <ac:spMkLst>
            <pc:docMk/>
            <pc:sldMk cId="986904208" sldId="259"/>
            <ac:spMk id="3" creationId="{416A045B-126E-4E7E-A479-CFEC1F06EB3D}"/>
          </ac:spMkLst>
        </pc:spChg>
      </pc:sldChg>
      <pc:sldChg chg="modSp modNotes">
        <pc:chgData name="Dhruv Nair" userId="S::dhruvn@byteridge.com::aa4e39a9-3ecb-42b9-b27d-a71dc97721fd" providerId="AD" clId="Web-{3F93859D-D07F-4841-A46B-AF2BB83FC3D4}" dt="2021-05-18T06:14:15.504" v="789"/>
        <pc:sldMkLst>
          <pc:docMk/>
          <pc:sldMk cId="537131400" sldId="260"/>
        </pc:sldMkLst>
        <pc:spChg chg="mod">
          <ac:chgData name="Dhruv Nair" userId="S::dhruvn@byteridge.com::aa4e39a9-3ecb-42b9-b27d-a71dc97721fd" providerId="AD" clId="Web-{3F93859D-D07F-4841-A46B-AF2BB83FC3D4}" dt="2021-05-18T05:56:16.008" v="445" actId="20577"/>
          <ac:spMkLst>
            <pc:docMk/>
            <pc:sldMk cId="537131400" sldId="260"/>
            <ac:spMk id="2" creationId="{ACA9B0CF-A625-4660-8453-C5D9E68FE223}"/>
          </ac:spMkLst>
        </pc:spChg>
        <pc:spChg chg="mod">
          <ac:chgData name="Dhruv Nair" userId="S::dhruvn@byteridge.com::aa4e39a9-3ecb-42b9-b27d-a71dc97721fd" providerId="AD" clId="Web-{3F93859D-D07F-4841-A46B-AF2BB83FC3D4}" dt="2021-05-18T06:13:42.708" v="778" actId="20577"/>
          <ac:spMkLst>
            <pc:docMk/>
            <pc:sldMk cId="537131400" sldId="260"/>
            <ac:spMk id="3" creationId="{416A045B-126E-4E7E-A479-CFEC1F06EB3D}"/>
          </ac:spMkLst>
        </pc:spChg>
      </pc:sldChg>
      <pc:sldChg chg="del modNotes">
        <pc:chgData name="Dhruv Nair" userId="S::dhruvn@byteridge.com::aa4e39a9-3ecb-42b9-b27d-a71dc97721fd" providerId="AD" clId="Web-{3F93859D-D07F-4841-A46B-AF2BB83FC3D4}" dt="2021-05-18T06:14:46.051" v="792"/>
        <pc:sldMkLst>
          <pc:docMk/>
          <pc:sldMk cId="1517427778" sldId="261"/>
        </pc:sldMkLst>
      </pc:sldChg>
      <pc:sldChg chg="modNotes">
        <pc:chgData name="Dhruv Nair" userId="S::dhruvn@byteridge.com::aa4e39a9-3ecb-42b9-b27d-a71dc97721fd" providerId="AD" clId="Web-{3F93859D-D07F-4841-A46B-AF2BB83FC3D4}" dt="2021-05-18T06:20:34.425" v="876"/>
        <pc:sldMkLst>
          <pc:docMk/>
          <pc:sldMk cId="526594259" sldId="263"/>
        </pc:sldMkLst>
      </pc:sldChg>
      <pc:sldChg chg="addSp delSp modSp add replId modNotes">
        <pc:chgData name="Dhruv Nair" userId="S::dhruvn@byteridge.com::aa4e39a9-3ecb-42b9-b27d-a71dc97721fd" providerId="AD" clId="Web-{3F93859D-D07F-4841-A46B-AF2BB83FC3D4}" dt="2021-05-18T06:18:28.363" v="875" actId="20577"/>
        <pc:sldMkLst>
          <pc:docMk/>
          <pc:sldMk cId="1564422238" sldId="264"/>
        </pc:sldMkLst>
        <pc:spChg chg="mod">
          <ac:chgData name="Dhruv Nair" userId="S::dhruvn@byteridge.com::aa4e39a9-3ecb-42b9-b27d-a71dc97721fd" providerId="AD" clId="Web-{3F93859D-D07F-4841-A46B-AF2BB83FC3D4}" dt="2021-05-18T06:17:52.066" v="867"/>
          <ac:spMkLst>
            <pc:docMk/>
            <pc:sldMk cId="1564422238" sldId="264"/>
            <ac:spMk id="2" creationId="{ACA9B0CF-A625-4660-8453-C5D9E68FE223}"/>
          </ac:spMkLst>
        </pc:spChg>
        <pc:spChg chg="add del mod">
          <ac:chgData name="Dhruv Nair" userId="S::dhruvn@byteridge.com::aa4e39a9-3ecb-42b9-b27d-a71dc97721fd" providerId="AD" clId="Web-{3F93859D-D07F-4841-A46B-AF2BB83FC3D4}" dt="2021-05-18T06:17:52.066" v="867"/>
          <ac:spMkLst>
            <pc:docMk/>
            <pc:sldMk cId="1564422238" sldId="264"/>
            <ac:spMk id="3" creationId="{416A045B-126E-4E7E-A479-CFEC1F06EB3D}"/>
          </ac:spMkLst>
        </pc:spChg>
        <pc:spChg chg="add del">
          <ac:chgData name="Dhruv Nair" userId="S::dhruvn@byteridge.com::aa4e39a9-3ecb-42b9-b27d-a71dc97721fd" providerId="AD" clId="Web-{3F93859D-D07F-4841-A46B-AF2BB83FC3D4}" dt="2021-05-18T06:17:52.066" v="867"/>
          <ac:spMkLst>
            <pc:docMk/>
            <pc:sldMk cId="1564422238" sldId="264"/>
            <ac:spMk id="8" creationId="{72526924-84D3-45FB-A5FE-62D8FCBF53B6}"/>
          </ac:spMkLst>
        </pc:spChg>
        <pc:spChg chg="add del">
          <ac:chgData name="Dhruv Nair" userId="S::dhruvn@byteridge.com::aa4e39a9-3ecb-42b9-b27d-a71dc97721fd" providerId="AD" clId="Web-{3F93859D-D07F-4841-A46B-AF2BB83FC3D4}" dt="2021-05-18T06:17:52.066" v="867"/>
          <ac:spMkLst>
            <pc:docMk/>
            <pc:sldMk cId="1564422238" sldId="264"/>
            <ac:spMk id="10" creationId="{5C2A6256-1DD0-4E4B-A8B3-9A711B4DBE0C}"/>
          </ac:spMkLst>
        </pc:spChg>
        <pc:spChg chg="add del">
          <ac:chgData name="Dhruv Nair" userId="S::dhruvn@byteridge.com::aa4e39a9-3ecb-42b9-b27d-a71dc97721fd" providerId="AD" clId="Web-{3F93859D-D07F-4841-A46B-AF2BB83FC3D4}" dt="2021-05-18T06:17:52.066" v="867"/>
          <ac:spMkLst>
            <pc:docMk/>
            <pc:sldMk cId="1564422238" sldId="264"/>
            <ac:spMk id="12" creationId="{41760540-185E-4652-BFD2-9B362EF3BC99}"/>
          </ac:spMkLst>
        </pc:spChg>
        <pc:spChg chg="add del">
          <ac:chgData name="Dhruv Nair" userId="S::dhruvn@byteridge.com::aa4e39a9-3ecb-42b9-b27d-a71dc97721fd" providerId="AD" clId="Web-{3F93859D-D07F-4841-A46B-AF2BB83FC3D4}" dt="2021-05-18T06:17:52.066" v="867"/>
          <ac:spMkLst>
            <pc:docMk/>
            <pc:sldMk cId="1564422238" sldId="264"/>
            <ac:spMk id="14" creationId="{729789F4-85C1-41A0-83EB-992E22210CB9}"/>
          </ac:spMkLst>
        </pc:spChg>
        <pc:spChg chg="add del">
          <ac:chgData name="Dhruv Nair" userId="S::dhruvn@byteridge.com::aa4e39a9-3ecb-42b9-b27d-a71dc97721fd" providerId="AD" clId="Web-{3F93859D-D07F-4841-A46B-AF2BB83FC3D4}" dt="2021-05-18T06:17:52.066" v="867"/>
          <ac:spMkLst>
            <pc:docMk/>
            <pc:sldMk cId="1564422238" sldId="264"/>
            <ac:spMk id="16" creationId="{9D9D367D-6DD2-4A7C-8918-0DCAC297559A}"/>
          </ac:spMkLst>
        </pc:spChg>
        <pc:spChg chg="add">
          <ac:chgData name="Dhruv Nair" userId="S::dhruvn@byteridge.com::aa4e39a9-3ecb-42b9-b27d-a71dc97721fd" providerId="AD" clId="Web-{3F93859D-D07F-4841-A46B-AF2BB83FC3D4}" dt="2021-05-18T06:17:52.066" v="867"/>
          <ac:spMkLst>
            <pc:docMk/>
            <pc:sldMk cId="1564422238" sldId="264"/>
            <ac:spMk id="19" creationId="{3835F464-7A59-4221-AA5E-B60EF8D3CBC3}"/>
          </ac:spMkLst>
        </pc:spChg>
        <pc:spChg chg="add">
          <ac:chgData name="Dhruv Nair" userId="S::dhruvn@byteridge.com::aa4e39a9-3ecb-42b9-b27d-a71dc97721fd" providerId="AD" clId="Web-{3F93859D-D07F-4841-A46B-AF2BB83FC3D4}" dt="2021-05-18T06:17:52.066" v="867"/>
          <ac:spMkLst>
            <pc:docMk/>
            <pc:sldMk cId="1564422238" sldId="264"/>
            <ac:spMk id="20" creationId="{2C57B5ED-61CB-4AF5-A47A-A41A996F8375}"/>
          </ac:spMkLst>
        </pc:spChg>
        <pc:spChg chg="add">
          <ac:chgData name="Dhruv Nair" userId="S::dhruvn@byteridge.com::aa4e39a9-3ecb-42b9-b27d-a71dc97721fd" providerId="AD" clId="Web-{3F93859D-D07F-4841-A46B-AF2BB83FC3D4}" dt="2021-05-18T06:17:52.066" v="867"/>
          <ac:spMkLst>
            <pc:docMk/>
            <pc:sldMk cId="1564422238" sldId="264"/>
            <ac:spMk id="21" creationId="{714C9CDB-7738-4B6C-BCE1-D9516C1E03DE}"/>
          </ac:spMkLst>
        </pc:spChg>
        <pc:spChg chg="add del">
          <ac:chgData name="Dhruv Nair" userId="S::dhruvn@byteridge.com::aa4e39a9-3ecb-42b9-b27d-a71dc97721fd" providerId="AD" clId="Web-{3F93859D-D07F-4841-A46B-AF2BB83FC3D4}" dt="2021-05-18T06:17:52.019" v="866"/>
          <ac:spMkLst>
            <pc:docMk/>
            <pc:sldMk cId="1564422238" sldId="264"/>
            <ac:spMk id="22" creationId="{3835F464-7A59-4221-AA5E-B60EF8D3CBC3}"/>
          </ac:spMkLst>
        </pc:spChg>
        <pc:spChg chg="add del">
          <ac:chgData name="Dhruv Nair" userId="S::dhruvn@byteridge.com::aa4e39a9-3ecb-42b9-b27d-a71dc97721fd" providerId="AD" clId="Web-{3F93859D-D07F-4841-A46B-AF2BB83FC3D4}" dt="2021-05-18T06:17:52.019" v="866"/>
          <ac:spMkLst>
            <pc:docMk/>
            <pc:sldMk cId="1564422238" sldId="264"/>
            <ac:spMk id="24" creationId="{2C57B5ED-61CB-4AF5-A47A-A41A996F8375}"/>
          </ac:spMkLst>
        </pc:spChg>
        <pc:spChg chg="add del">
          <ac:chgData name="Dhruv Nair" userId="S::dhruvn@byteridge.com::aa4e39a9-3ecb-42b9-b27d-a71dc97721fd" providerId="AD" clId="Web-{3F93859D-D07F-4841-A46B-AF2BB83FC3D4}" dt="2021-05-18T06:17:52.019" v="866"/>
          <ac:spMkLst>
            <pc:docMk/>
            <pc:sldMk cId="1564422238" sldId="264"/>
            <ac:spMk id="26" creationId="{714C9CDB-7738-4B6C-BCE1-D9516C1E03DE}"/>
          </ac:spMkLst>
        </pc:spChg>
        <pc:graphicFrameChg chg="add del">
          <ac:chgData name="Dhruv Nair" userId="S::dhruvn@byteridge.com::aa4e39a9-3ecb-42b9-b27d-a71dc97721fd" providerId="AD" clId="Web-{3F93859D-D07F-4841-A46B-AF2BB83FC3D4}" dt="2021-05-18T06:17:52.019" v="866"/>
          <ac:graphicFrameMkLst>
            <pc:docMk/>
            <pc:sldMk cId="1564422238" sldId="264"/>
            <ac:graphicFrameMk id="18" creationId="{E009B9CD-C308-46D8-8BC7-8EC9964BFD17}"/>
          </ac:graphicFrameMkLst>
        </pc:graphicFrameChg>
        <pc:graphicFrameChg chg="add modGraphic">
          <ac:chgData name="Dhruv Nair" userId="S::dhruvn@byteridge.com::aa4e39a9-3ecb-42b9-b27d-a71dc97721fd" providerId="AD" clId="Web-{3F93859D-D07F-4841-A46B-AF2BB83FC3D4}" dt="2021-05-18T06:18:28.363" v="875" actId="20577"/>
          <ac:graphicFrameMkLst>
            <pc:docMk/>
            <pc:sldMk cId="1564422238" sldId="264"/>
            <ac:graphicFrameMk id="23" creationId="{31570F4B-C343-4C72-B772-EFF395BC3A71}"/>
          </ac:graphicFrameMkLst>
        </pc:graphicFrameChg>
      </pc:sldChg>
      <pc:sldChg chg="modSp add replId modNotes">
        <pc:chgData name="Dhruv Nair" userId="S::dhruvn@byteridge.com::aa4e39a9-3ecb-42b9-b27d-a71dc97721fd" providerId="AD" clId="Web-{3F93859D-D07F-4841-A46B-AF2BB83FC3D4}" dt="2021-05-18T06:08:38.214" v="673" actId="20577"/>
        <pc:sldMkLst>
          <pc:docMk/>
          <pc:sldMk cId="871184412" sldId="265"/>
        </pc:sldMkLst>
        <pc:spChg chg="mod">
          <ac:chgData name="Dhruv Nair" userId="S::dhruvn@byteridge.com::aa4e39a9-3ecb-42b9-b27d-a71dc97721fd" providerId="AD" clId="Web-{3F93859D-D07F-4841-A46B-AF2BB83FC3D4}" dt="2021-05-18T05:57:11.293" v="465" actId="20577"/>
          <ac:spMkLst>
            <pc:docMk/>
            <pc:sldMk cId="871184412" sldId="265"/>
            <ac:spMk id="2" creationId="{ACA9B0CF-A625-4660-8453-C5D9E68FE223}"/>
          </ac:spMkLst>
        </pc:spChg>
        <pc:spChg chg="mod">
          <ac:chgData name="Dhruv Nair" userId="S::dhruvn@byteridge.com::aa4e39a9-3ecb-42b9-b27d-a71dc97721fd" providerId="AD" clId="Web-{3F93859D-D07F-4841-A46B-AF2BB83FC3D4}" dt="2021-05-18T06:08:38.214" v="673" actId="20577"/>
          <ac:spMkLst>
            <pc:docMk/>
            <pc:sldMk cId="871184412" sldId="265"/>
            <ac:spMk id="3" creationId="{416A045B-126E-4E7E-A479-CFEC1F06EB3D}"/>
          </ac:spMkLst>
        </pc:spChg>
      </pc:sldChg>
    </pc:docChg>
  </pc:docChgLst>
  <pc:docChgLst>
    <pc:chgData name="Dhruv Nair" userId="S::dhruvn@byteridge.com::aa4e39a9-3ecb-42b9-b27d-a71dc97721fd" providerId="AD" clId="Web-{08C46010-DB69-4640-92BA-8591837B6A29}"/>
    <pc:docChg chg="addSld modSld sldOrd">
      <pc:chgData name="Dhruv Nair" userId="S::dhruvn@byteridge.com::aa4e39a9-3ecb-42b9-b27d-a71dc97721fd" providerId="AD" clId="Web-{08C46010-DB69-4640-92BA-8591837B6A29}" dt="2021-05-18T04:39:18.092" v="83" actId="20577"/>
      <pc:docMkLst>
        <pc:docMk/>
      </pc:docMkLst>
      <pc:sldChg chg="modSp">
        <pc:chgData name="Dhruv Nair" userId="S::dhruvn@byteridge.com::aa4e39a9-3ecb-42b9-b27d-a71dc97721fd" providerId="AD" clId="Web-{08C46010-DB69-4640-92BA-8591837B6A29}" dt="2021-05-18T04:24:31.196" v="20" actId="20577"/>
        <pc:sldMkLst>
          <pc:docMk/>
          <pc:sldMk cId="2121412430" sldId="262"/>
        </pc:sldMkLst>
        <pc:spChg chg="mod">
          <ac:chgData name="Dhruv Nair" userId="S::dhruvn@byteridge.com::aa4e39a9-3ecb-42b9-b27d-a71dc97721fd" providerId="AD" clId="Web-{08C46010-DB69-4640-92BA-8591837B6A29}" dt="2021-05-18T04:24:31.196" v="20" actId="20577"/>
          <ac:spMkLst>
            <pc:docMk/>
            <pc:sldMk cId="2121412430" sldId="262"/>
            <ac:spMk id="2" creationId="{CF48C027-A6A0-43F5-AAAD-F84AB78922D2}"/>
          </ac:spMkLst>
        </pc:spChg>
        <pc:spChg chg="mod">
          <ac:chgData name="Dhruv Nair" userId="S::dhruvn@byteridge.com::aa4e39a9-3ecb-42b9-b27d-a71dc97721fd" providerId="AD" clId="Web-{08C46010-DB69-4640-92BA-8591837B6A29}" dt="2021-05-18T04:22:58.374" v="7" actId="20577"/>
          <ac:spMkLst>
            <pc:docMk/>
            <pc:sldMk cId="2121412430" sldId="262"/>
            <ac:spMk id="3" creationId="{7A3CA1C1-36D0-4A16-8AEA-E29CC468284C}"/>
          </ac:spMkLst>
        </pc:spChg>
      </pc:sldChg>
      <pc:sldChg chg="modSp add ord replId">
        <pc:chgData name="Dhruv Nair" userId="S::dhruvn@byteridge.com::aa4e39a9-3ecb-42b9-b27d-a71dc97721fd" providerId="AD" clId="Web-{08C46010-DB69-4640-92BA-8591837B6A29}" dt="2021-05-18T04:39:18.092" v="83" actId="20577"/>
        <pc:sldMkLst>
          <pc:docMk/>
          <pc:sldMk cId="526594259" sldId="263"/>
        </pc:sldMkLst>
        <pc:spChg chg="mod">
          <ac:chgData name="Dhruv Nair" userId="S::dhruvn@byteridge.com::aa4e39a9-3ecb-42b9-b27d-a71dc97721fd" providerId="AD" clId="Web-{08C46010-DB69-4640-92BA-8591837B6A29}" dt="2021-05-18T04:24:27.430" v="19" actId="20577"/>
          <ac:spMkLst>
            <pc:docMk/>
            <pc:sldMk cId="526594259" sldId="263"/>
            <ac:spMk id="2" creationId="{CF48C027-A6A0-43F5-AAAD-F84AB78922D2}"/>
          </ac:spMkLst>
        </pc:spChg>
        <pc:spChg chg="mod">
          <ac:chgData name="Dhruv Nair" userId="S::dhruvn@byteridge.com::aa4e39a9-3ecb-42b9-b27d-a71dc97721fd" providerId="AD" clId="Web-{08C46010-DB69-4640-92BA-8591837B6A29}" dt="2021-05-18T04:39:18.092" v="83" actId="20577"/>
          <ac:spMkLst>
            <pc:docMk/>
            <pc:sldMk cId="526594259" sldId="263"/>
            <ac:spMk id="3" creationId="{7A3CA1C1-36D0-4A16-8AEA-E29CC468284C}"/>
          </ac:spMkLst>
        </pc:spChg>
      </pc:sldChg>
    </pc:docChg>
  </pc:docChgLst>
  <pc:docChgLst>
    <pc:chgData name="Dhruv Nair" userId="S::dhruvn@byteridge.com::aa4e39a9-3ecb-42b9-b27d-a71dc97721fd" providerId="AD" clId="Web-{2781E785-4C4A-4CEA-99CE-BEB9C8F55450}"/>
    <pc:docChg chg="modSld">
      <pc:chgData name="Dhruv Nair" userId="S::dhruvn@byteridge.com::aa4e39a9-3ecb-42b9-b27d-a71dc97721fd" providerId="AD" clId="Web-{2781E785-4C4A-4CEA-99CE-BEB9C8F55450}" dt="2021-05-18T05:30:52.840" v="19" actId="20577"/>
      <pc:docMkLst>
        <pc:docMk/>
      </pc:docMkLst>
      <pc:sldChg chg="addSp delSp modSp">
        <pc:chgData name="Dhruv Nair" userId="S::dhruvn@byteridge.com::aa4e39a9-3ecb-42b9-b27d-a71dc97721fd" providerId="AD" clId="Web-{2781E785-4C4A-4CEA-99CE-BEB9C8F55450}" dt="2021-05-18T05:23:37.320" v="7"/>
        <pc:sldMkLst>
          <pc:docMk/>
          <pc:sldMk cId="109857222" sldId="256"/>
        </pc:sldMkLst>
        <pc:spChg chg="mod">
          <ac:chgData name="Dhruv Nair" userId="S::dhruvn@byteridge.com::aa4e39a9-3ecb-42b9-b27d-a71dc97721fd" providerId="AD" clId="Web-{2781E785-4C4A-4CEA-99CE-BEB9C8F55450}" dt="2021-05-18T05:23:37.320" v="7"/>
          <ac:spMkLst>
            <pc:docMk/>
            <pc:sldMk cId="109857222" sldId="256"/>
            <ac:spMk id="2" creationId="{00000000-0000-0000-0000-000000000000}"/>
          </ac:spMkLst>
        </pc:spChg>
        <pc:spChg chg="mod">
          <ac:chgData name="Dhruv Nair" userId="S::dhruvn@byteridge.com::aa4e39a9-3ecb-42b9-b27d-a71dc97721fd" providerId="AD" clId="Web-{2781E785-4C4A-4CEA-99CE-BEB9C8F55450}" dt="2021-05-18T05:23:37.320" v="7"/>
          <ac:spMkLst>
            <pc:docMk/>
            <pc:sldMk cId="109857222" sldId="256"/>
            <ac:spMk id="3" creationId="{00000000-0000-0000-0000-000000000000}"/>
          </ac:spMkLst>
        </pc:spChg>
        <pc:spChg chg="del">
          <ac:chgData name="Dhruv Nair" userId="S::dhruvn@byteridge.com::aa4e39a9-3ecb-42b9-b27d-a71dc97721fd" providerId="AD" clId="Web-{2781E785-4C4A-4CEA-99CE-BEB9C8F55450}" dt="2021-05-18T05:23:37.320" v="7"/>
          <ac:spMkLst>
            <pc:docMk/>
            <pc:sldMk cId="109857222" sldId="256"/>
            <ac:spMk id="15" creationId="{EA164D6B-6878-4B9F-A2D0-985D39B17B46}"/>
          </ac:spMkLst>
        </pc:spChg>
        <pc:spChg chg="del">
          <ac:chgData name="Dhruv Nair" userId="S::dhruvn@byteridge.com::aa4e39a9-3ecb-42b9-b27d-a71dc97721fd" providerId="AD" clId="Web-{2781E785-4C4A-4CEA-99CE-BEB9C8F55450}" dt="2021-05-18T05:23:37.320" v="7"/>
          <ac:spMkLst>
            <pc:docMk/>
            <pc:sldMk cId="109857222" sldId="256"/>
            <ac:spMk id="17" creationId="{362F176A-9349-4CD7-8042-59C0200C8CE9}"/>
          </ac:spMkLst>
        </pc:spChg>
        <pc:spChg chg="del">
          <ac:chgData name="Dhruv Nair" userId="S::dhruvn@byteridge.com::aa4e39a9-3ecb-42b9-b27d-a71dc97721fd" providerId="AD" clId="Web-{2781E785-4C4A-4CEA-99CE-BEB9C8F55450}" dt="2021-05-18T05:23:37.320" v="7"/>
          <ac:spMkLst>
            <pc:docMk/>
            <pc:sldMk cId="109857222" sldId="256"/>
            <ac:spMk id="19" creationId="{4E9A171F-91A7-42F8-B25C-E38B244E757C}"/>
          </ac:spMkLst>
        </pc:spChg>
        <pc:spChg chg="del">
          <ac:chgData name="Dhruv Nair" userId="S::dhruvn@byteridge.com::aa4e39a9-3ecb-42b9-b27d-a71dc97721fd" providerId="AD" clId="Web-{2781E785-4C4A-4CEA-99CE-BEB9C8F55450}" dt="2021-05-18T05:23:37.320" v="7"/>
          <ac:spMkLst>
            <pc:docMk/>
            <pc:sldMk cId="109857222" sldId="256"/>
            <ac:spMk id="21" creationId="{064738AB-B6BE-4867-889A-52CE4AC8DBD0}"/>
          </ac:spMkLst>
        </pc:spChg>
        <pc:spChg chg="del">
          <ac:chgData name="Dhruv Nair" userId="S::dhruvn@byteridge.com::aa4e39a9-3ecb-42b9-b27d-a71dc97721fd" providerId="AD" clId="Web-{2781E785-4C4A-4CEA-99CE-BEB9C8F55450}" dt="2021-05-18T05:23:37.320" v="7"/>
          <ac:spMkLst>
            <pc:docMk/>
            <pc:sldMk cId="109857222" sldId="256"/>
            <ac:spMk id="23" creationId="{57851D67-7085-40E2-B146-F91433A28E08}"/>
          </ac:spMkLst>
        </pc:spChg>
        <pc:spChg chg="del">
          <ac:chgData name="Dhruv Nair" userId="S::dhruvn@byteridge.com::aa4e39a9-3ecb-42b9-b27d-a71dc97721fd" providerId="AD" clId="Web-{2781E785-4C4A-4CEA-99CE-BEB9C8F55450}" dt="2021-05-18T05:23:37.320" v="7"/>
          <ac:spMkLst>
            <pc:docMk/>
            <pc:sldMk cId="109857222" sldId="256"/>
            <ac:spMk id="25" creationId="{9C969C2C-E7E3-4052-87D4-61E733EC1BBD}"/>
          </ac:spMkLst>
        </pc:spChg>
        <pc:spChg chg="del">
          <ac:chgData name="Dhruv Nair" userId="S::dhruvn@byteridge.com::aa4e39a9-3ecb-42b9-b27d-a71dc97721fd" providerId="AD" clId="Web-{2781E785-4C4A-4CEA-99CE-BEB9C8F55450}" dt="2021-05-18T05:23:37.320" v="7"/>
          <ac:spMkLst>
            <pc:docMk/>
            <pc:sldMk cId="109857222" sldId="256"/>
            <ac:spMk id="27" creationId="{7C60369F-A41B-4D6E-8990-30E2715C5730}"/>
          </ac:spMkLst>
        </pc:spChg>
        <pc:spChg chg="add">
          <ac:chgData name="Dhruv Nair" userId="S::dhruvn@byteridge.com::aa4e39a9-3ecb-42b9-b27d-a71dc97721fd" providerId="AD" clId="Web-{2781E785-4C4A-4CEA-99CE-BEB9C8F55450}" dt="2021-05-18T05:23:37.320" v="7"/>
          <ac:spMkLst>
            <pc:docMk/>
            <pc:sldMk cId="109857222" sldId="256"/>
            <ac:spMk id="32" creationId="{EA164D6B-6878-4B9F-A2D0-985D39B17B46}"/>
          </ac:spMkLst>
        </pc:spChg>
        <pc:spChg chg="add">
          <ac:chgData name="Dhruv Nair" userId="S::dhruvn@byteridge.com::aa4e39a9-3ecb-42b9-b27d-a71dc97721fd" providerId="AD" clId="Web-{2781E785-4C4A-4CEA-99CE-BEB9C8F55450}" dt="2021-05-18T05:23:37.320" v="7"/>
          <ac:spMkLst>
            <pc:docMk/>
            <pc:sldMk cId="109857222" sldId="256"/>
            <ac:spMk id="34" creationId="{064738AB-B6BE-4867-889A-52CE4AC8DBD0}"/>
          </ac:spMkLst>
        </pc:spChg>
        <pc:spChg chg="add">
          <ac:chgData name="Dhruv Nair" userId="S::dhruvn@byteridge.com::aa4e39a9-3ecb-42b9-b27d-a71dc97721fd" providerId="AD" clId="Web-{2781E785-4C4A-4CEA-99CE-BEB9C8F55450}" dt="2021-05-18T05:23:37.320" v="7"/>
          <ac:spMkLst>
            <pc:docMk/>
            <pc:sldMk cId="109857222" sldId="256"/>
            <ac:spMk id="36" creationId="{BBD49B71-B686-4DFD-93AD-40CB19B626B9}"/>
          </ac:spMkLst>
        </pc:spChg>
        <pc:spChg chg="add">
          <ac:chgData name="Dhruv Nair" userId="S::dhruvn@byteridge.com::aa4e39a9-3ecb-42b9-b27d-a71dc97721fd" providerId="AD" clId="Web-{2781E785-4C4A-4CEA-99CE-BEB9C8F55450}" dt="2021-05-18T05:23:37.320" v="7"/>
          <ac:spMkLst>
            <pc:docMk/>
            <pc:sldMk cId="109857222" sldId="256"/>
            <ac:spMk id="38" creationId="{7C60369F-A41B-4D6E-8990-30E2715C5730}"/>
          </ac:spMkLst>
        </pc:spChg>
        <pc:picChg chg="mod ord">
          <ac:chgData name="Dhruv Nair" userId="S::dhruvn@byteridge.com::aa4e39a9-3ecb-42b9-b27d-a71dc97721fd" providerId="AD" clId="Web-{2781E785-4C4A-4CEA-99CE-BEB9C8F55450}" dt="2021-05-18T05:23:37.320" v="7"/>
          <ac:picMkLst>
            <pc:docMk/>
            <pc:sldMk cId="109857222" sldId="256"/>
            <ac:picMk id="6" creationId="{D0897F4B-3A7B-417E-83AE-A6003866B597}"/>
          </ac:picMkLst>
        </pc:picChg>
      </pc:sldChg>
      <pc:sldChg chg="addSp delSp modSp">
        <pc:chgData name="Dhruv Nair" userId="S::dhruvn@byteridge.com::aa4e39a9-3ecb-42b9-b27d-a71dc97721fd" providerId="AD" clId="Web-{2781E785-4C4A-4CEA-99CE-BEB9C8F55450}" dt="2021-05-18T05:24:15.852" v="18" actId="1076"/>
        <pc:sldMkLst>
          <pc:docMk/>
          <pc:sldMk cId="1432016581" sldId="257"/>
        </pc:sldMkLst>
        <pc:spChg chg="mod">
          <ac:chgData name="Dhruv Nair" userId="S::dhruvn@byteridge.com::aa4e39a9-3ecb-42b9-b27d-a71dc97721fd" providerId="AD" clId="Web-{2781E785-4C4A-4CEA-99CE-BEB9C8F55450}" dt="2021-05-18T05:23:24.898" v="6"/>
          <ac:spMkLst>
            <pc:docMk/>
            <pc:sldMk cId="1432016581" sldId="257"/>
            <ac:spMk id="2" creationId="{CF48C027-A6A0-43F5-AAAD-F84AB78922D2}"/>
          </ac:spMkLst>
        </pc:spChg>
        <pc:spChg chg="mod">
          <ac:chgData name="Dhruv Nair" userId="S::dhruvn@byteridge.com::aa4e39a9-3ecb-42b9-b27d-a71dc97721fd" providerId="AD" clId="Web-{2781E785-4C4A-4CEA-99CE-BEB9C8F55450}" dt="2021-05-18T05:24:15.852" v="18" actId="1076"/>
          <ac:spMkLst>
            <pc:docMk/>
            <pc:sldMk cId="1432016581" sldId="257"/>
            <ac:spMk id="3" creationId="{7A3CA1C1-36D0-4A16-8AEA-E29CC468284C}"/>
          </ac:spMkLst>
        </pc:spChg>
        <pc:spChg chg="add del">
          <ac:chgData name="Dhruv Nair" userId="S::dhruvn@byteridge.com::aa4e39a9-3ecb-42b9-b27d-a71dc97721fd" providerId="AD" clId="Web-{2781E785-4C4A-4CEA-99CE-BEB9C8F55450}" dt="2021-05-18T05:23:24.898" v="6"/>
          <ac:spMkLst>
            <pc:docMk/>
            <pc:sldMk cId="1432016581" sldId="257"/>
            <ac:spMk id="8" creationId="{72526924-84D3-45FB-A5FE-62D8FCBF53B6}"/>
          </ac:spMkLst>
        </pc:spChg>
        <pc:spChg chg="add del">
          <ac:chgData name="Dhruv Nair" userId="S::dhruvn@byteridge.com::aa4e39a9-3ecb-42b9-b27d-a71dc97721fd" providerId="AD" clId="Web-{2781E785-4C4A-4CEA-99CE-BEB9C8F55450}" dt="2021-05-18T05:23:24.898" v="6"/>
          <ac:spMkLst>
            <pc:docMk/>
            <pc:sldMk cId="1432016581" sldId="257"/>
            <ac:spMk id="10" creationId="{5C2A6256-1DD0-4E4B-A8B3-9A711B4DBE0C}"/>
          </ac:spMkLst>
        </pc:spChg>
        <pc:spChg chg="add del">
          <ac:chgData name="Dhruv Nair" userId="S::dhruvn@byteridge.com::aa4e39a9-3ecb-42b9-b27d-a71dc97721fd" providerId="AD" clId="Web-{2781E785-4C4A-4CEA-99CE-BEB9C8F55450}" dt="2021-05-18T05:23:24.898" v="6"/>
          <ac:spMkLst>
            <pc:docMk/>
            <pc:sldMk cId="1432016581" sldId="257"/>
            <ac:spMk id="12" creationId="{41760540-185E-4652-BFD2-9B362EF3BC99}"/>
          </ac:spMkLst>
        </pc:spChg>
        <pc:spChg chg="add del">
          <ac:chgData name="Dhruv Nair" userId="S::dhruvn@byteridge.com::aa4e39a9-3ecb-42b9-b27d-a71dc97721fd" providerId="AD" clId="Web-{2781E785-4C4A-4CEA-99CE-BEB9C8F55450}" dt="2021-05-18T05:23:24.898" v="6"/>
          <ac:spMkLst>
            <pc:docMk/>
            <pc:sldMk cId="1432016581" sldId="257"/>
            <ac:spMk id="14" creationId="{729789F4-85C1-41A0-83EB-992E22210CB9}"/>
          </ac:spMkLst>
        </pc:spChg>
        <pc:spChg chg="add del">
          <ac:chgData name="Dhruv Nair" userId="S::dhruvn@byteridge.com::aa4e39a9-3ecb-42b9-b27d-a71dc97721fd" providerId="AD" clId="Web-{2781E785-4C4A-4CEA-99CE-BEB9C8F55450}" dt="2021-05-18T05:23:24.898" v="6"/>
          <ac:spMkLst>
            <pc:docMk/>
            <pc:sldMk cId="1432016581" sldId="257"/>
            <ac:spMk id="16" creationId="{9D9D367D-6DD2-4A7C-8918-0DCAC297559A}"/>
          </ac:spMkLst>
        </pc:spChg>
        <pc:spChg chg="add del">
          <ac:chgData name="Dhruv Nair" userId="S::dhruvn@byteridge.com::aa4e39a9-3ecb-42b9-b27d-a71dc97721fd" providerId="AD" clId="Web-{2781E785-4C4A-4CEA-99CE-BEB9C8F55450}" dt="2021-05-18T05:23:21.211" v="3"/>
          <ac:spMkLst>
            <pc:docMk/>
            <pc:sldMk cId="1432016581" sldId="257"/>
            <ac:spMk id="18" creationId="{C3B59E90-C2E6-4C7B-B62A-9A39E4D132D9}"/>
          </ac:spMkLst>
        </pc:spChg>
        <pc:spChg chg="add del">
          <ac:chgData name="Dhruv Nair" userId="S::dhruvn@byteridge.com::aa4e39a9-3ecb-42b9-b27d-a71dc97721fd" providerId="AD" clId="Web-{2781E785-4C4A-4CEA-99CE-BEB9C8F55450}" dt="2021-05-18T05:23:21.211" v="3"/>
          <ac:spMkLst>
            <pc:docMk/>
            <pc:sldMk cId="1432016581" sldId="257"/>
            <ac:spMk id="19" creationId="{F41B2979-9B0F-4F3C-A912-A0A5339D706C}"/>
          </ac:spMkLst>
        </pc:spChg>
        <pc:spChg chg="add del">
          <ac:chgData name="Dhruv Nair" userId="S::dhruvn@byteridge.com::aa4e39a9-3ecb-42b9-b27d-a71dc97721fd" providerId="AD" clId="Web-{2781E785-4C4A-4CEA-99CE-BEB9C8F55450}" dt="2021-05-18T05:23:21.211" v="3"/>
          <ac:spMkLst>
            <pc:docMk/>
            <pc:sldMk cId="1432016581" sldId="257"/>
            <ac:spMk id="20" creationId="{0D88D065-482C-41CF-99A2-50EFB1B94E59}"/>
          </ac:spMkLst>
        </pc:spChg>
        <pc:spChg chg="add del">
          <ac:chgData name="Dhruv Nair" userId="S::dhruvn@byteridge.com::aa4e39a9-3ecb-42b9-b27d-a71dc97721fd" providerId="AD" clId="Web-{2781E785-4C4A-4CEA-99CE-BEB9C8F55450}" dt="2021-05-18T05:23:15.679" v="1"/>
          <ac:spMkLst>
            <pc:docMk/>
            <pc:sldMk cId="1432016581" sldId="257"/>
            <ac:spMk id="21" creationId="{099405E2-1A96-4DBA-A9DC-4C2A1B421CA9}"/>
          </ac:spMkLst>
        </pc:spChg>
        <pc:spChg chg="add del">
          <ac:chgData name="Dhruv Nair" userId="S::dhruvn@byteridge.com::aa4e39a9-3ecb-42b9-b27d-a71dc97721fd" providerId="AD" clId="Web-{2781E785-4C4A-4CEA-99CE-BEB9C8F55450}" dt="2021-05-18T05:23:21.211" v="3"/>
          <ac:spMkLst>
            <pc:docMk/>
            <pc:sldMk cId="1432016581" sldId="257"/>
            <ac:spMk id="22" creationId="{23E1A6E1-A101-407D-9872-0506425C7DDD}"/>
          </ac:spMkLst>
        </pc:spChg>
        <pc:spChg chg="add del">
          <ac:chgData name="Dhruv Nair" userId="S::dhruvn@byteridge.com::aa4e39a9-3ecb-42b9-b27d-a71dc97721fd" providerId="AD" clId="Web-{2781E785-4C4A-4CEA-99CE-BEB9C8F55450}" dt="2021-05-18T05:23:15.679" v="1"/>
          <ac:spMkLst>
            <pc:docMk/>
            <pc:sldMk cId="1432016581" sldId="257"/>
            <ac:spMk id="23" creationId="{79855050-A75B-4DD0-9B56-8B1C7722D884}"/>
          </ac:spMkLst>
        </pc:spChg>
        <pc:spChg chg="add del">
          <ac:chgData name="Dhruv Nair" userId="S::dhruvn@byteridge.com::aa4e39a9-3ecb-42b9-b27d-a71dc97721fd" providerId="AD" clId="Web-{2781E785-4C4A-4CEA-99CE-BEB9C8F55450}" dt="2021-05-18T05:23:21.211" v="3"/>
          <ac:spMkLst>
            <pc:docMk/>
            <pc:sldMk cId="1432016581" sldId="257"/>
            <ac:spMk id="24" creationId="{BB719278-7F2F-4811-B6C9-3045E7DCC120}"/>
          </ac:spMkLst>
        </pc:spChg>
        <pc:spChg chg="add del">
          <ac:chgData name="Dhruv Nair" userId="S::dhruvn@byteridge.com::aa4e39a9-3ecb-42b9-b27d-a71dc97721fd" providerId="AD" clId="Web-{2781E785-4C4A-4CEA-99CE-BEB9C8F55450}" dt="2021-05-18T05:23:15.679" v="1"/>
          <ac:spMkLst>
            <pc:docMk/>
            <pc:sldMk cId="1432016581" sldId="257"/>
            <ac:spMk id="25" creationId="{BCF4857D-F003-4CA1-82AB-00900B1008BA}"/>
          </ac:spMkLst>
        </pc:spChg>
        <pc:spChg chg="add del">
          <ac:chgData name="Dhruv Nair" userId="S::dhruvn@byteridge.com::aa4e39a9-3ecb-42b9-b27d-a71dc97721fd" providerId="AD" clId="Web-{2781E785-4C4A-4CEA-99CE-BEB9C8F55450}" dt="2021-05-18T05:23:21.211" v="3"/>
          <ac:spMkLst>
            <pc:docMk/>
            <pc:sldMk cId="1432016581" sldId="257"/>
            <ac:spMk id="26" creationId="{E49E4F89-BD43-4E3D-88E8-6C7E8AA9F70D}"/>
          </ac:spMkLst>
        </pc:spChg>
        <pc:spChg chg="add del">
          <ac:chgData name="Dhruv Nair" userId="S::dhruvn@byteridge.com::aa4e39a9-3ecb-42b9-b27d-a71dc97721fd" providerId="AD" clId="Web-{2781E785-4C4A-4CEA-99CE-BEB9C8F55450}" dt="2021-05-18T05:23:15.679" v="1"/>
          <ac:spMkLst>
            <pc:docMk/>
            <pc:sldMk cId="1432016581" sldId="257"/>
            <ac:spMk id="27" creationId="{5E6738EB-6FF0-4AF9-8462-57F4494B88B2}"/>
          </ac:spMkLst>
        </pc:spChg>
        <pc:spChg chg="add del">
          <ac:chgData name="Dhruv Nair" userId="S::dhruvn@byteridge.com::aa4e39a9-3ecb-42b9-b27d-a71dc97721fd" providerId="AD" clId="Web-{2781E785-4C4A-4CEA-99CE-BEB9C8F55450}" dt="2021-05-18T05:23:21.211" v="3"/>
          <ac:spMkLst>
            <pc:docMk/>
            <pc:sldMk cId="1432016581" sldId="257"/>
            <ac:spMk id="28" creationId="{71153701-84AC-48F8-BF95-FD091301A00B}"/>
          </ac:spMkLst>
        </pc:spChg>
        <pc:spChg chg="add del">
          <ac:chgData name="Dhruv Nair" userId="S::dhruvn@byteridge.com::aa4e39a9-3ecb-42b9-b27d-a71dc97721fd" providerId="AD" clId="Web-{2781E785-4C4A-4CEA-99CE-BEB9C8F55450}" dt="2021-05-18T05:23:15.679" v="1"/>
          <ac:spMkLst>
            <pc:docMk/>
            <pc:sldMk cId="1432016581" sldId="257"/>
            <ac:spMk id="29" creationId="{DB791336-FCAA-4174-9303-B3F374861110}"/>
          </ac:spMkLst>
        </pc:spChg>
        <pc:spChg chg="add del">
          <ac:chgData name="Dhruv Nair" userId="S::dhruvn@byteridge.com::aa4e39a9-3ecb-42b9-b27d-a71dc97721fd" providerId="AD" clId="Web-{2781E785-4C4A-4CEA-99CE-BEB9C8F55450}" dt="2021-05-18T05:23:24.883" v="5"/>
          <ac:spMkLst>
            <pc:docMk/>
            <pc:sldMk cId="1432016581" sldId="257"/>
            <ac:spMk id="30" creationId="{099405E2-1A96-4DBA-A9DC-4C2A1B421CA9}"/>
          </ac:spMkLst>
        </pc:spChg>
        <pc:spChg chg="add del">
          <ac:chgData name="Dhruv Nair" userId="S::dhruvn@byteridge.com::aa4e39a9-3ecb-42b9-b27d-a71dc97721fd" providerId="AD" clId="Web-{2781E785-4C4A-4CEA-99CE-BEB9C8F55450}" dt="2021-05-18T05:23:15.679" v="1"/>
          <ac:spMkLst>
            <pc:docMk/>
            <pc:sldMk cId="1432016581" sldId="257"/>
            <ac:spMk id="31" creationId="{CA212158-300D-44D0-9CCE-472C3F669EE1}"/>
          </ac:spMkLst>
        </pc:spChg>
        <pc:spChg chg="add del">
          <ac:chgData name="Dhruv Nair" userId="S::dhruvn@byteridge.com::aa4e39a9-3ecb-42b9-b27d-a71dc97721fd" providerId="AD" clId="Web-{2781E785-4C4A-4CEA-99CE-BEB9C8F55450}" dt="2021-05-18T05:23:24.883" v="5"/>
          <ac:spMkLst>
            <pc:docMk/>
            <pc:sldMk cId="1432016581" sldId="257"/>
            <ac:spMk id="32" creationId="{79855050-A75B-4DD0-9B56-8B1C7722D884}"/>
          </ac:spMkLst>
        </pc:spChg>
        <pc:spChg chg="add del">
          <ac:chgData name="Dhruv Nair" userId="S::dhruvn@byteridge.com::aa4e39a9-3ecb-42b9-b27d-a71dc97721fd" providerId="AD" clId="Web-{2781E785-4C4A-4CEA-99CE-BEB9C8F55450}" dt="2021-05-18T05:23:15.679" v="1"/>
          <ac:spMkLst>
            <pc:docMk/>
            <pc:sldMk cId="1432016581" sldId="257"/>
            <ac:spMk id="33" creationId="{988521F4-D44A-42C5-9BDB-5CA25554098B}"/>
          </ac:spMkLst>
        </pc:spChg>
        <pc:spChg chg="add del">
          <ac:chgData name="Dhruv Nair" userId="S::dhruvn@byteridge.com::aa4e39a9-3ecb-42b9-b27d-a71dc97721fd" providerId="AD" clId="Web-{2781E785-4C4A-4CEA-99CE-BEB9C8F55450}" dt="2021-05-18T05:23:24.883" v="5"/>
          <ac:spMkLst>
            <pc:docMk/>
            <pc:sldMk cId="1432016581" sldId="257"/>
            <ac:spMk id="34" creationId="{BCF4857D-F003-4CA1-82AB-00900B1008BA}"/>
          </ac:spMkLst>
        </pc:spChg>
        <pc:spChg chg="add del">
          <ac:chgData name="Dhruv Nair" userId="S::dhruvn@byteridge.com::aa4e39a9-3ecb-42b9-b27d-a71dc97721fd" providerId="AD" clId="Web-{2781E785-4C4A-4CEA-99CE-BEB9C8F55450}" dt="2021-05-18T05:23:21.211" v="3"/>
          <ac:spMkLst>
            <pc:docMk/>
            <pc:sldMk cId="1432016581" sldId="257"/>
            <ac:spMk id="35" creationId="{025FF1E9-6522-482B-A20C-EA7AF7CAA134}"/>
          </ac:spMkLst>
        </pc:spChg>
        <pc:spChg chg="add del">
          <ac:chgData name="Dhruv Nair" userId="S::dhruvn@byteridge.com::aa4e39a9-3ecb-42b9-b27d-a71dc97721fd" providerId="AD" clId="Web-{2781E785-4C4A-4CEA-99CE-BEB9C8F55450}" dt="2021-05-18T05:23:24.883" v="5"/>
          <ac:spMkLst>
            <pc:docMk/>
            <pc:sldMk cId="1432016581" sldId="257"/>
            <ac:spMk id="36" creationId="{5E6738EB-6FF0-4AF9-8462-57F4494B88B2}"/>
          </ac:spMkLst>
        </pc:spChg>
        <pc:spChg chg="add del">
          <ac:chgData name="Dhruv Nair" userId="S::dhruvn@byteridge.com::aa4e39a9-3ecb-42b9-b27d-a71dc97721fd" providerId="AD" clId="Web-{2781E785-4C4A-4CEA-99CE-BEB9C8F55450}" dt="2021-05-18T05:23:21.211" v="3"/>
          <ac:spMkLst>
            <pc:docMk/>
            <pc:sldMk cId="1432016581" sldId="257"/>
            <ac:spMk id="37" creationId="{760CEDF7-1225-4242-8C30-EA518372A716}"/>
          </ac:spMkLst>
        </pc:spChg>
        <pc:spChg chg="add del">
          <ac:chgData name="Dhruv Nair" userId="S::dhruvn@byteridge.com::aa4e39a9-3ecb-42b9-b27d-a71dc97721fd" providerId="AD" clId="Web-{2781E785-4C4A-4CEA-99CE-BEB9C8F55450}" dt="2021-05-18T05:23:24.883" v="5"/>
          <ac:spMkLst>
            <pc:docMk/>
            <pc:sldMk cId="1432016581" sldId="257"/>
            <ac:spMk id="38" creationId="{DB791336-FCAA-4174-9303-B3F374861110}"/>
          </ac:spMkLst>
        </pc:spChg>
        <pc:spChg chg="add del">
          <ac:chgData name="Dhruv Nair" userId="S::dhruvn@byteridge.com::aa4e39a9-3ecb-42b9-b27d-a71dc97721fd" providerId="AD" clId="Web-{2781E785-4C4A-4CEA-99CE-BEB9C8F55450}" dt="2021-05-18T05:23:24.883" v="5"/>
          <ac:spMkLst>
            <pc:docMk/>
            <pc:sldMk cId="1432016581" sldId="257"/>
            <ac:spMk id="39" creationId="{CA212158-300D-44D0-9CCE-472C3F669EE1}"/>
          </ac:spMkLst>
        </pc:spChg>
        <pc:spChg chg="add del">
          <ac:chgData name="Dhruv Nair" userId="S::dhruvn@byteridge.com::aa4e39a9-3ecb-42b9-b27d-a71dc97721fd" providerId="AD" clId="Web-{2781E785-4C4A-4CEA-99CE-BEB9C8F55450}" dt="2021-05-18T05:23:24.883" v="5"/>
          <ac:spMkLst>
            <pc:docMk/>
            <pc:sldMk cId="1432016581" sldId="257"/>
            <ac:spMk id="40" creationId="{988521F4-D44A-42C5-9BDB-5CA25554098B}"/>
          </ac:spMkLst>
        </pc:spChg>
        <pc:spChg chg="add">
          <ac:chgData name="Dhruv Nair" userId="S::dhruvn@byteridge.com::aa4e39a9-3ecb-42b9-b27d-a71dc97721fd" providerId="AD" clId="Web-{2781E785-4C4A-4CEA-99CE-BEB9C8F55450}" dt="2021-05-18T05:23:24.898" v="6"/>
          <ac:spMkLst>
            <pc:docMk/>
            <pc:sldMk cId="1432016581" sldId="257"/>
            <ac:spMk id="41" creationId="{099405E2-1A96-4DBA-A9DC-4C2A1B421CA9}"/>
          </ac:spMkLst>
        </pc:spChg>
        <pc:spChg chg="add">
          <ac:chgData name="Dhruv Nair" userId="S::dhruvn@byteridge.com::aa4e39a9-3ecb-42b9-b27d-a71dc97721fd" providerId="AD" clId="Web-{2781E785-4C4A-4CEA-99CE-BEB9C8F55450}" dt="2021-05-18T05:23:24.898" v="6"/>
          <ac:spMkLst>
            <pc:docMk/>
            <pc:sldMk cId="1432016581" sldId="257"/>
            <ac:spMk id="42" creationId="{6186DD79-F4CA-4DD7-9C78-AC180665FA3C}"/>
          </ac:spMkLst>
        </pc:spChg>
        <pc:spChg chg="add">
          <ac:chgData name="Dhruv Nair" userId="S::dhruvn@byteridge.com::aa4e39a9-3ecb-42b9-b27d-a71dc97721fd" providerId="AD" clId="Web-{2781E785-4C4A-4CEA-99CE-BEB9C8F55450}" dt="2021-05-18T05:23:24.898" v="6"/>
          <ac:spMkLst>
            <pc:docMk/>
            <pc:sldMk cId="1432016581" sldId="257"/>
            <ac:spMk id="43" creationId="{BCF4857D-F003-4CA1-82AB-00900B1008BA}"/>
          </ac:spMkLst>
        </pc:spChg>
        <pc:spChg chg="add">
          <ac:chgData name="Dhruv Nair" userId="S::dhruvn@byteridge.com::aa4e39a9-3ecb-42b9-b27d-a71dc97721fd" providerId="AD" clId="Web-{2781E785-4C4A-4CEA-99CE-BEB9C8F55450}" dt="2021-05-18T05:23:24.898" v="6"/>
          <ac:spMkLst>
            <pc:docMk/>
            <pc:sldMk cId="1432016581" sldId="257"/>
            <ac:spMk id="44" creationId="{79855050-A75B-4DD0-9B56-8B1C7722D884}"/>
          </ac:spMkLst>
        </pc:spChg>
        <pc:spChg chg="add">
          <ac:chgData name="Dhruv Nair" userId="S::dhruvn@byteridge.com::aa4e39a9-3ecb-42b9-b27d-a71dc97721fd" providerId="AD" clId="Web-{2781E785-4C4A-4CEA-99CE-BEB9C8F55450}" dt="2021-05-18T05:23:24.898" v="6"/>
          <ac:spMkLst>
            <pc:docMk/>
            <pc:sldMk cId="1432016581" sldId="257"/>
            <ac:spMk id="45" creationId="{5E6738EB-6FF0-4AF9-8462-57F4494B88B2}"/>
          </ac:spMkLst>
        </pc:spChg>
        <pc:spChg chg="add">
          <ac:chgData name="Dhruv Nair" userId="S::dhruvn@byteridge.com::aa4e39a9-3ecb-42b9-b27d-a71dc97721fd" providerId="AD" clId="Web-{2781E785-4C4A-4CEA-99CE-BEB9C8F55450}" dt="2021-05-18T05:23:24.898" v="6"/>
          <ac:spMkLst>
            <pc:docMk/>
            <pc:sldMk cId="1432016581" sldId="257"/>
            <ac:spMk id="46" creationId="{DB791336-FCAA-4174-9303-B3F374861110}"/>
          </ac:spMkLst>
        </pc:spChg>
        <pc:spChg chg="add">
          <ac:chgData name="Dhruv Nair" userId="S::dhruvn@byteridge.com::aa4e39a9-3ecb-42b9-b27d-a71dc97721fd" providerId="AD" clId="Web-{2781E785-4C4A-4CEA-99CE-BEB9C8F55450}" dt="2021-05-18T05:23:24.898" v="6"/>
          <ac:spMkLst>
            <pc:docMk/>
            <pc:sldMk cId="1432016581" sldId="257"/>
            <ac:spMk id="47" creationId="{CA212158-300D-44D0-9CCE-472C3F669EE1}"/>
          </ac:spMkLst>
        </pc:spChg>
        <pc:spChg chg="add">
          <ac:chgData name="Dhruv Nair" userId="S::dhruvn@byteridge.com::aa4e39a9-3ecb-42b9-b27d-a71dc97721fd" providerId="AD" clId="Web-{2781E785-4C4A-4CEA-99CE-BEB9C8F55450}" dt="2021-05-18T05:23:24.898" v="6"/>
          <ac:spMkLst>
            <pc:docMk/>
            <pc:sldMk cId="1432016581" sldId="257"/>
            <ac:spMk id="48" creationId="{988521F4-D44A-42C5-9BDB-5CA25554098B}"/>
          </ac:spMkLst>
        </pc:spChg>
      </pc:sldChg>
      <pc:sldChg chg="modSp">
        <pc:chgData name="Dhruv Nair" userId="S::dhruvn@byteridge.com::aa4e39a9-3ecb-42b9-b27d-a71dc97721fd" providerId="AD" clId="Web-{2781E785-4C4A-4CEA-99CE-BEB9C8F55450}" dt="2021-05-18T05:30:52.840" v="19" actId="20577"/>
        <pc:sldMkLst>
          <pc:docMk/>
          <pc:sldMk cId="526594259" sldId="263"/>
        </pc:sldMkLst>
        <pc:spChg chg="mod">
          <ac:chgData name="Dhruv Nair" userId="S::dhruvn@byteridge.com::aa4e39a9-3ecb-42b9-b27d-a71dc97721fd" providerId="AD" clId="Web-{2781E785-4C4A-4CEA-99CE-BEB9C8F55450}" dt="2021-05-18T05:30:52.840" v="19" actId="20577"/>
          <ac:spMkLst>
            <pc:docMk/>
            <pc:sldMk cId="526594259" sldId="263"/>
            <ac:spMk id="3" creationId="{7A3CA1C1-36D0-4A16-8AEA-E29CC468284C}"/>
          </ac:spMkLst>
        </pc:spChg>
      </pc:sldChg>
    </pc:docChg>
  </pc:docChgLst>
  <pc:docChgLst>
    <pc:chgData name="Dhruv Nair" userId="S::dhruvn@byteridge.com::aa4e39a9-3ecb-42b9-b27d-a71dc97721fd" providerId="AD" clId="Web-{0BCD248B-F4FF-42FD-BBA1-44C1B18D8054}"/>
    <pc:docChg chg="addSld modSld">
      <pc:chgData name="Dhruv Nair" userId="S::dhruvn@byteridge.com::aa4e39a9-3ecb-42b9-b27d-a71dc97721fd" providerId="AD" clId="Web-{0BCD248B-F4FF-42FD-BBA1-44C1B18D8054}" dt="2021-05-17T12:52:45.872" v="35" actId="20577"/>
      <pc:docMkLst>
        <pc:docMk/>
      </pc:docMkLst>
      <pc:sldChg chg="modSp">
        <pc:chgData name="Dhruv Nair" userId="S::dhruvn@byteridge.com::aa4e39a9-3ecb-42b9-b27d-a71dc97721fd" providerId="AD" clId="Web-{0BCD248B-F4FF-42FD-BBA1-44C1B18D8054}" dt="2021-05-17T12:49:31.422" v="0" actId="20577"/>
        <pc:sldMkLst>
          <pc:docMk/>
          <pc:sldMk cId="1502816859" sldId="258"/>
        </pc:sldMkLst>
        <pc:spChg chg="mod">
          <ac:chgData name="Dhruv Nair" userId="S::dhruvn@byteridge.com::aa4e39a9-3ecb-42b9-b27d-a71dc97721fd" providerId="AD" clId="Web-{0BCD248B-F4FF-42FD-BBA1-44C1B18D8054}" dt="2021-05-17T12:49:31.422" v="0" actId="20577"/>
          <ac:spMkLst>
            <pc:docMk/>
            <pc:sldMk cId="1502816859" sldId="258"/>
            <ac:spMk id="2" creationId="{ACA9B0CF-A625-4660-8453-C5D9E68FE223}"/>
          </ac:spMkLst>
        </pc:spChg>
      </pc:sldChg>
      <pc:sldChg chg="modSp modNotes">
        <pc:chgData name="Dhruv Nair" userId="S::dhruvn@byteridge.com::aa4e39a9-3ecb-42b9-b27d-a71dc97721fd" providerId="AD" clId="Web-{0BCD248B-F4FF-42FD-BBA1-44C1B18D8054}" dt="2021-05-17T12:52:11.713" v="30"/>
        <pc:sldMkLst>
          <pc:docMk/>
          <pc:sldMk cId="1517427778" sldId="261"/>
        </pc:sldMkLst>
        <pc:spChg chg="mod">
          <ac:chgData name="Dhruv Nair" userId="S::dhruvn@byteridge.com::aa4e39a9-3ecb-42b9-b27d-a71dc97721fd" providerId="AD" clId="Web-{0BCD248B-F4FF-42FD-BBA1-44C1B18D8054}" dt="2021-05-17T12:50:45.536" v="8" actId="20577"/>
          <ac:spMkLst>
            <pc:docMk/>
            <pc:sldMk cId="1517427778" sldId="261"/>
            <ac:spMk id="2" creationId="{CF48C027-A6A0-43F5-AAAD-F84AB78922D2}"/>
          </ac:spMkLst>
        </pc:spChg>
        <pc:spChg chg="mod">
          <ac:chgData name="Dhruv Nair" userId="S::dhruvn@byteridge.com::aa4e39a9-3ecb-42b9-b27d-a71dc97721fd" providerId="AD" clId="Web-{0BCD248B-F4FF-42FD-BBA1-44C1B18D8054}" dt="2021-05-17T12:51:33.727" v="28" actId="20577"/>
          <ac:spMkLst>
            <pc:docMk/>
            <pc:sldMk cId="1517427778" sldId="261"/>
            <ac:spMk id="3" creationId="{7A3CA1C1-36D0-4A16-8AEA-E29CC468284C}"/>
          </ac:spMkLst>
        </pc:spChg>
      </pc:sldChg>
      <pc:sldChg chg="modSp add replId modNotes">
        <pc:chgData name="Dhruv Nair" userId="S::dhruvn@byteridge.com::aa4e39a9-3ecb-42b9-b27d-a71dc97721fd" providerId="AD" clId="Web-{0BCD248B-F4FF-42FD-BBA1-44C1B18D8054}" dt="2021-05-17T12:52:45.872" v="35" actId="20577"/>
        <pc:sldMkLst>
          <pc:docMk/>
          <pc:sldMk cId="2121412430" sldId="262"/>
        </pc:sldMkLst>
        <pc:spChg chg="mod">
          <ac:chgData name="Dhruv Nair" userId="S::dhruvn@byteridge.com::aa4e39a9-3ecb-42b9-b27d-a71dc97721fd" providerId="AD" clId="Web-{0BCD248B-F4FF-42FD-BBA1-44C1B18D8054}" dt="2021-05-17T12:52:42.294" v="34" actId="20577"/>
          <ac:spMkLst>
            <pc:docMk/>
            <pc:sldMk cId="2121412430" sldId="262"/>
            <ac:spMk id="2" creationId="{CF48C027-A6A0-43F5-AAAD-F84AB78922D2}"/>
          </ac:spMkLst>
        </pc:spChg>
        <pc:spChg chg="mod">
          <ac:chgData name="Dhruv Nair" userId="S::dhruvn@byteridge.com::aa4e39a9-3ecb-42b9-b27d-a71dc97721fd" providerId="AD" clId="Web-{0BCD248B-F4FF-42FD-BBA1-44C1B18D8054}" dt="2021-05-17T12:52:45.872" v="35" actId="20577"/>
          <ac:spMkLst>
            <pc:docMk/>
            <pc:sldMk cId="2121412430" sldId="262"/>
            <ac:spMk id="3" creationId="{7A3CA1C1-36D0-4A16-8AEA-E29CC468284C}"/>
          </ac:spMkLst>
        </pc:spChg>
      </pc:sldChg>
    </pc:docChg>
  </pc:docChgLst>
  <pc:docChgLst>
    <pc:chgData name="Dhruv Nair" userId="S::dhruvn@byteridge.com::aa4e39a9-3ecb-42b9-b27d-a71dc97721fd" providerId="AD" clId="Web-{B97211B9-6094-4F37-9261-5F3762AD5E33}"/>
    <pc:docChg chg="modSld">
      <pc:chgData name="Dhruv Nair" userId="S::dhruvn@byteridge.com::aa4e39a9-3ecb-42b9-b27d-a71dc97721fd" providerId="AD" clId="Web-{B97211B9-6094-4F37-9261-5F3762AD5E33}" dt="2021-05-18T05:12:48.477" v="33" actId="20577"/>
      <pc:docMkLst>
        <pc:docMk/>
      </pc:docMkLst>
      <pc:sldChg chg="modSp">
        <pc:chgData name="Dhruv Nair" userId="S::dhruvn@byteridge.com::aa4e39a9-3ecb-42b9-b27d-a71dc97721fd" providerId="AD" clId="Web-{B97211B9-6094-4F37-9261-5F3762AD5E33}" dt="2021-05-18T05:12:48.477" v="33" actId="20577"/>
        <pc:sldMkLst>
          <pc:docMk/>
          <pc:sldMk cId="1432016581" sldId="257"/>
        </pc:sldMkLst>
        <pc:spChg chg="mod">
          <ac:chgData name="Dhruv Nair" userId="S::dhruvn@byteridge.com::aa4e39a9-3ecb-42b9-b27d-a71dc97721fd" providerId="AD" clId="Web-{B97211B9-6094-4F37-9261-5F3762AD5E33}" dt="2021-05-18T05:12:48.477" v="33" actId="20577"/>
          <ac:spMkLst>
            <pc:docMk/>
            <pc:sldMk cId="1432016581" sldId="257"/>
            <ac:spMk id="3" creationId="{7A3CA1C1-36D0-4A16-8AEA-E29CC468284C}"/>
          </ac:spMkLst>
        </pc:spChg>
      </pc:sldChg>
    </pc:docChg>
  </pc:docChgLst>
  <pc:docChgLst>
    <pc:chgData name="Dhruv Nair" userId="S::dhruvn@byteridge.com::aa4e39a9-3ecb-42b9-b27d-a71dc97721fd" providerId="AD" clId="Web-{53F8FA16-F675-41F4-B11B-39B04A2E997D}"/>
    <pc:docChg chg="addSld delSld modSld">
      <pc:chgData name="Dhruv Nair" userId="S::dhruvn@byteridge.com::aa4e39a9-3ecb-42b9-b27d-a71dc97721fd" providerId="AD" clId="Web-{53F8FA16-F675-41F4-B11B-39B04A2E997D}" dt="2021-05-17T12:46:10.677" v="577"/>
      <pc:docMkLst>
        <pc:docMk/>
      </pc:docMkLst>
      <pc:sldChg chg="modSp">
        <pc:chgData name="Dhruv Nair" userId="S::dhruvn@byteridge.com::aa4e39a9-3ecb-42b9-b27d-a71dc97721fd" providerId="AD" clId="Web-{53F8FA16-F675-41F4-B11B-39B04A2E997D}" dt="2021-05-17T12:23:14.700" v="47" actId="20577"/>
        <pc:sldMkLst>
          <pc:docMk/>
          <pc:sldMk cId="1432016581" sldId="257"/>
        </pc:sldMkLst>
        <pc:spChg chg="mod">
          <ac:chgData name="Dhruv Nair" userId="S::dhruvn@byteridge.com::aa4e39a9-3ecb-42b9-b27d-a71dc97721fd" providerId="AD" clId="Web-{53F8FA16-F675-41F4-B11B-39B04A2E997D}" dt="2021-05-17T12:23:14.700" v="47" actId="20577"/>
          <ac:spMkLst>
            <pc:docMk/>
            <pc:sldMk cId="1432016581" sldId="257"/>
            <ac:spMk id="3" creationId="{7A3CA1C1-36D0-4A16-8AEA-E29CC468284C}"/>
          </ac:spMkLst>
        </pc:spChg>
      </pc:sldChg>
      <pc:sldChg chg="new del">
        <pc:chgData name="Dhruv Nair" userId="S::dhruvn@byteridge.com::aa4e39a9-3ecb-42b9-b27d-a71dc97721fd" providerId="AD" clId="Web-{53F8FA16-F675-41F4-B11B-39B04A2E997D}" dt="2021-05-17T12:21:27.183" v="13"/>
        <pc:sldMkLst>
          <pc:docMk/>
          <pc:sldMk cId="1258324321" sldId="258"/>
        </pc:sldMkLst>
      </pc:sldChg>
      <pc:sldChg chg="addSp modSp new mod setBg modNotes">
        <pc:chgData name="Dhruv Nair" userId="S::dhruvn@byteridge.com::aa4e39a9-3ecb-42b9-b27d-a71dc97721fd" providerId="AD" clId="Web-{53F8FA16-F675-41F4-B11B-39B04A2E997D}" dt="2021-05-17T12:35:44.681" v="270"/>
        <pc:sldMkLst>
          <pc:docMk/>
          <pc:sldMk cId="1502816859" sldId="258"/>
        </pc:sldMkLst>
        <pc:spChg chg="mod">
          <ac:chgData name="Dhruv Nair" userId="S::dhruvn@byteridge.com::aa4e39a9-3ecb-42b9-b27d-a71dc97721fd" providerId="AD" clId="Web-{53F8FA16-F675-41F4-B11B-39B04A2E997D}" dt="2021-05-17T12:26:28.875" v="90" actId="20577"/>
          <ac:spMkLst>
            <pc:docMk/>
            <pc:sldMk cId="1502816859" sldId="258"/>
            <ac:spMk id="2" creationId="{ACA9B0CF-A625-4660-8453-C5D9E68FE223}"/>
          </ac:spMkLst>
        </pc:spChg>
        <pc:spChg chg="mod">
          <ac:chgData name="Dhruv Nair" userId="S::dhruvn@byteridge.com::aa4e39a9-3ecb-42b9-b27d-a71dc97721fd" providerId="AD" clId="Web-{53F8FA16-F675-41F4-B11B-39B04A2E997D}" dt="2021-05-17T12:28:27.518" v="160" actId="20577"/>
          <ac:spMkLst>
            <pc:docMk/>
            <pc:sldMk cId="1502816859" sldId="258"/>
            <ac:spMk id="3" creationId="{416A045B-126E-4E7E-A479-CFEC1F06EB3D}"/>
          </ac:spMkLst>
        </pc:spChg>
        <pc:spChg chg="add">
          <ac:chgData name="Dhruv Nair" userId="S::dhruvn@byteridge.com::aa4e39a9-3ecb-42b9-b27d-a71dc97721fd" providerId="AD" clId="Web-{53F8FA16-F675-41F4-B11B-39B04A2E997D}" dt="2021-05-17T12:21:46.917" v="15"/>
          <ac:spMkLst>
            <pc:docMk/>
            <pc:sldMk cId="1502816859" sldId="258"/>
            <ac:spMk id="8" creationId="{72526924-84D3-45FB-A5FE-62D8FCBF53B6}"/>
          </ac:spMkLst>
        </pc:spChg>
        <pc:spChg chg="add">
          <ac:chgData name="Dhruv Nair" userId="S::dhruvn@byteridge.com::aa4e39a9-3ecb-42b9-b27d-a71dc97721fd" providerId="AD" clId="Web-{53F8FA16-F675-41F4-B11B-39B04A2E997D}" dt="2021-05-17T12:21:46.917" v="15"/>
          <ac:spMkLst>
            <pc:docMk/>
            <pc:sldMk cId="1502816859" sldId="258"/>
            <ac:spMk id="10" creationId="{5C2A6256-1DD0-4E4B-A8B3-9A711B4DBE0C}"/>
          </ac:spMkLst>
        </pc:spChg>
        <pc:spChg chg="add">
          <ac:chgData name="Dhruv Nair" userId="S::dhruvn@byteridge.com::aa4e39a9-3ecb-42b9-b27d-a71dc97721fd" providerId="AD" clId="Web-{53F8FA16-F675-41F4-B11B-39B04A2E997D}" dt="2021-05-17T12:21:46.917" v="15"/>
          <ac:spMkLst>
            <pc:docMk/>
            <pc:sldMk cId="1502816859" sldId="258"/>
            <ac:spMk id="12" creationId="{41760540-185E-4652-BFD2-9B362EF3BC99}"/>
          </ac:spMkLst>
        </pc:spChg>
        <pc:spChg chg="add">
          <ac:chgData name="Dhruv Nair" userId="S::dhruvn@byteridge.com::aa4e39a9-3ecb-42b9-b27d-a71dc97721fd" providerId="AD" clId="Web-{53F8FA16-F675-41F4-B11B-39B04A2E997D}" dt="2021-05-17T12:21:46.917" v="15"/>
          <ac:spMkLst>
            <pc:docMk/>
            <pc:sldMk cId="1502816859" sldId="258"/>
            <ac:spMk id="14" creationId="{729789F4-85C1-41A0-83EB-992E22210CB9}"/>
          </ac:spMkLst>
        </pc:spChg>
        <pc:spChg chg="add">
          <ac:chgData name="Dhruv Nair" userId="S::dhruvn@byteridge.com::aa4e39a9-3ecb-42b9-b27d-a71dc97721fd" providerId="AD" clId="Web-{53F8FA16-F675-41F4-B11B-39B04A2E997D}" dt="2021-05-17T12:21:46.917" v="15"/>
          <ac:spMkLst>
            <pc:docMk/>
            <pc:sldMk cId="1502816859" sldId="258"/>
            <ac:spMk id="16" creationId="{9D9D367D-6DD2-4A7C-8918-0DCAC297559A}"/>
          </ac:spMkLst>
        </pc:spChg>
      </pc:sldChg>
      <pc:sldChg chg="modSp add replId modNotes">
        <pc:chgData name="Dhruv Nair" userId="S::dhruvn@byteridge.com::aa4e39a9-3ecb-42b9-b27d-a71dc97721fd" providerId="AD" clId="Web-{53F8FA16-F675-41F4-B11B-39B04A2E997D}" dt="2021-05-17T12:37:37.777" v="282" actId="20577"/>
        <pc:sldMkLst>
          <pc:docMk/>
          <pc:sldMk cId="986904208" sldId="259"/>
        </pc:sldMkLst>
        <pc:spChg chg="mod">
          <ac:chgData name="Dhruv Nair" userId="S::dhruvn@byteridge.com::aa4e39a9-3ecb-42b9-b27d-a71dc97721fd" providerId="AD" clId="Web-{53F8FA16-F675-41F4-B11B-39B04A2E997D}" dt="2021-05-17T12:29:08.690" v="166" actId="20577"/>
          <ac:spMkLst>
            <pc:docMk/>
            <pc:sldMk cId="986904208" sldId="259"/>
            <ac:spMk id="2" creationId="{ACA9B0CF-A625-4660-8453-C5D9E68FE223}"/>
          </ac:spMkLst>
        </pc:spChg>
        <pc:spChg chg="mod">
          <ac:chgData name="Dhruv Nair" userId="S::dhruvn@byteridge.com::aa4e39a9-3ecb-42b9-b27d-a71dc97721fd" providerId="AD" clId="Web-{53F8FA16-F675-41F4-B11B-39B04A2E997D}" dt="2021-05-17T12:37:37.777" v="282" actId="20577"/>
          <ac:spMkLst>
            <pc:docMk/>
            <pc:sldMk cId="986904208" sldId="259"/>
            <ac:spMk id="3" creationId="{416A045B-126E-4E7E-A479-CFEC1F06EB3D}"/>
          </ac:spMkLst>
        </pc:spChg>
      </pc:sldChg>
      <pc:sldChg chg="modSp add replId modNotes">
        <pc:chgData name="Dhruv Nair" userId="S::dhruvn@byteridge.com::aa4e39a9-3ecb-42b9-b27d-a71dc97721fd" providerId="AD" clId="Web-{53F8FA16-F675-41F4-B11B-39B04A2E997D}" dt="2021-05-17T12:45:48.317" v="576" actId="20577"/>
        <pc:sldMkLst>
          <pc:docMk/>
          <pc:sldMk cId="537131400" sldId="260"/>
        </pc:sldMkLst>
        <pc:spChg chg="mod">
          <ac:chgData name="Dhruv Nair" userId="S::dhruvn@byteridge.com::aa4e39a9-3ecb-42b9-b27d-a71dc97721fd" providerId="AD" clId="Web-{53F8FA16-F675-41F4-B11B-39B04A2E997D}" dt="2021-05-17T12:37:16.011" v="276" actId="20577"/>
          <ac:spMkLst>
            <pc:docMk/>
            <pc:sldMk cId="537131400" sldId="260"/>
            <ac:spMk id="2" creationId="{ACA9B0CF-A625-4660-8453-C5D9E68FE223}"/>
          </ac:spMkLst>
        </pc:spChg>
        <pc:spChg chg="mod">
          <ac:chgData name="Dhruv Nair" userId="S::dhruvn@byteridge.com::aa4e39a9-3ecb-42b9-b27d-a71dc97721fd" providerId="AD" clId="Web-{53F8FA16-F675-41F4-B11B-39B04A2E997D}" dt="2021-05-17T12:45:48.317" v="576" actId="20577"/>
          <ac:spMkLst>
            <pc:docMk/>
            <pc:sldMk cId="537131400" sldId="260"/>
            <ac:spMk id="3" creationId="{416A045B-126E-4E7E-A479-CFEC1F06EB3D}"/>
          </ac:spMkLst>
        </pc:spChg>
      </pc:sldChg>
      <pc:sldChg chg="add replId">
        <pc:chgData name="Dhruv Nair" userId="S::dhruvn@byteridge.com::aa4e39a9-3ecb-42b9-b27d-a71dc97721fd" providerId="AD" clId="Web-{53F8FA16-F675-41F4-B11B-39B04A2E997D}" dt="2021-05-17T12:46:10.677" v="577"/>
        <pc:sldMkLst>
          <pc:docMk/>
          <pc:sldMk cId="1517427778" sldId="26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A48CC1-5980-4318-A300-177D74174399}"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5FDB1C15-0B68-48BF-8A2C-6C7799E8BD19}">
      <dgm:prSet/>
      <dgm:spPr/>
      <dgm:t>
        <a:bodyPr/>
        <a:lstStyle/>
        <a:p>
          <a:r>
            <a:rPr lang="en-US" dirty="0"/>
            <a:t>Social engineering</a:t>
          </a:r>
        </a:p>
      </dgm:t>
    </dgm:pt>
    <dgm:pt modelId="{958A339B-A51D-44E2-9851-D73322633080}" type="parTrans" cxnId="{184A3623-8DAF-4FA7-B133-8ADAB7FC16BA}">
      <dgm:prSet/>
      <dgm:spPr/>
      <dgm:t>
        <a:bodyPr/>
        <a:lstStyle/>
        <a:p>
          <a:endParaRPr lang="en-US"/>
        </a:p>
      </dgm:t>
    </dgm:pt>
    <dgm:pt modelId="{8DD841E4-8FC5-4EC6-8852-6885B4B00292}" type="sibTrans" cxnId="{184A3623-8DAF-4FA7-B133-8ADAB7FC16BA}">
      <dgm:prSet/>
      <dgm:spPr/>
      <dgm:t>
        <a:bodyPr/>
        <a:lstStyle/>
        <a:p>
          <a:endParaRPr lang="en-US"/>
        </a:p>
      </dgm:t>
    </dgm:pt>
    <dgm:pt modelId="{4A429A26-B403-4F1E-A76B-AEF15E39832F}">
      <dgm:prSet/>
      <dgm:spPr/>
      <dgm:t>
        <a:bodyPr/>
        <a:lstStyle/>
        <a:p>
          <a:pPr rtl="0"/>
          <a:r>
            <a:rPr lang="en-US" b="1" dirty="0"/>
            <a:t>Phishing scams</a:t>
          </a:r>
          <a:endParaRPr lang="en-US" dirty="0"/>
        </a:p>
      </dgm:t>
    </dgm:pt>
    <dgm:pt modelId="{B9BA1C25-0084-40AB-B502-5E0A730AF4DB}" type="parTrans" cxnId="{EA491CB3-7831-410A-BBD7-1E2A3FF245D0}">
      <dgm:prSet/>
      <dgm:spPr/>
      <dgm:t>
        <a:bodyPr/>
        <a:lstStyle/>
        <a:p>
          <a:endParaRPr lang="en-US"/>
        </a:p>
      </dgm:t>
    </dgm:pt>
    <dgm:pt modelId="{CCE09AE5-50F6-4CF2-8D79-CC4AFE55B006}" type="sibTrans" cxnId="{EA491CB3-7831-410A-BBD7-1E2A3FF245D0}">
      <dgm:prSet/>
      <dgm:spPr/>
      <dgm:t>
        <a:bodyPr/>
        <a:lstStyle/>
        <a:p>
          <a:endParaRPr lang="en-US"/>
        </a:p>
      </dgm:t>
    </dgm:pt>
    <dgm:pt modelId="{8D735633-FD46-4D0F-9CAD-E126F002B7CD}">
      <dgm:prSet/>
      <dgm:spPr/>
      <dgm:t>
        <a:bodyPr/>
        <a:lstStyle/>
        <a:p>
          <a:r>
            <a:rPr lang="en-US" b="1" dirty="0"/>
            <a:t>Identity theft</a:t>
          </a:r>
          <a:endParaRPr lang="en-US" dirty="0"/>
        </a:p>
      </dgm:t>
    </dgm:pt>
    <dgm:pt modelId="{4F48D882-F8B8-45BA-A20A-2CA019679D80}" type="parTrans" cxnId="{63FAB506-09A8-4BF4-80A2-280ED0AE4B1D}">
      <dgm:prSet/>
      <dgm:spPr/>
      <dgm:t>
        <a:bodyPr/>
        <a:lstStyle/>
        <a:p>
          <a:endParaRPr lang="en-US"/>
        </a:p>
      </dgm:t>
    </dgm:pt>
    <dgm:pt modelId="{C4FC2DD5-B541-42ED-8621-BA9C6A9E2344}" type="sibTrans" cxnId="{63FAB506-09A8-4BF4-80A2-280ED0AE4B1D}">
      <dgm:prSet/>
      <dgm:spPr/>
      <dgm:t>
        <a:bodyPr/>
        <a:lstStyle/>
        <a:p>
          <a:endParaRPr lang="en-US"/>
        </a:p>
      </dgm:t>
    </dgm:pt>
    <dgm:pt modelId="{F278D195-D474-4F71-8FC5-DD58D73D98EF}">
      <dgm:prSet/>
      <dgm:spPr/>
      <dgm:t>
        <a:bodyPr/>
        <a:lstStyle/>
        <a:p>
          <a:r>
            <a:rPr lang="en-US" b="1" dirty="0"/>
            <a:t>Malware</a:t>
          </a:r>
          <a:endParaRPr lang="en-US" dirty="0"/>
        </a:p>
      </dgm:t>
    </dgm:pt>
    <dgm:pt modelId="{CEA1E0A5-8867-488E-B1C5-8A317CBBC1D2}" type="parTrans" cxnId="{27849110-716B-4938-99E6-4EA427097718}">
      <dgm:prSet/>
      <dgm:spPr/>
      <dgm:t>
        <a:bodyPr/>
        <a:lstStyle/>
        <a:p>
          <a:endParaRPr lang="en-US"/>
        </a:p>
      </dgm:t>
    </dgm:pt>
    <dgm:pt modelId="{CEABEEAD-B717-4DFC-AE03-6A4B2F6B3E9F}" type="sibTrans" cxnId="{27849110-716B-4938-99E6-4EA427097718}">
      <dgm:prSet/>
      <dgm:spPr/>
      <dgm:t>
        <a:bodyPr/>
        <a:lstStyle/>
        <a:p>
          <a:endParaRPr lang="en-US"/>
        </a:p>
      </dgm:t>
    </dgm:pt>
    <dgm:pt modelId="{2F9E3181-F37B-437B-91D9-A7987B7AC462}">
      <dgm:prSet/>
      <dgm:spPr/>
      <dgm:t>
        <a:bodyPr/>
        <a:lstStyle/>
        <a:p>
          <a:r>
            <a:rPr lang="en-US" dirty="0"/>
            <a:t>Software flaws</a:t>
          </a:r>
        </a:p>
      </dgm:t>
    </dgm:pt>
    <dgm:pt modelId="{000CEE6A-BA60-4126-B65D-BAD63285EDC8}" type="parTrans" cxnId="{31855D89-C62A-4724-8ED3-3073F42B87A5}">
      <dgm:prSet/>
      <dgm:spPr/>
      <dgm:t>
        <a:bodyPr/>
        <a:lstStyle/>
        <a:p>
          <a:endParaRPr lang="en-US"/>
        </a:p>
      </dgm:t>
    </dgm:pt>
    <dgm:pt modelId="{B80310FF-15D9-42AB-A1CA-D7526939A9CE}" type="sibTrans" cxnId="{31855D89-C62A-4724-8ED3-3073F42B87A5}">
      <dgm:prSet/>
      <dgm:spPr/>
      <dgm:t>
        <a:bodyPr/>
        <a:lstStyle/>
        <a:p>
          <a:endParaRPr lang="en-US"/>
        </a:p>
      </dgm:t>
    </dgm:pt>
    <dgm:pt modelId="{0ED632F4-C4DF-489F-84F8-775865368534}">
      <dgm:prSet/>
      <dgm:spPr/>
      <dgm:t>
        <a:bodyPr/>
        <a:lstStyle/>
        <a:p>
          <a:r>
            <a:rPr lang="en-US" b="1" dirty="0"/>
            <a:t>Backdoors</a:t>
          </a:r>
          <a:endParaRPr lang="en-US" dirty="0"/>
        </a:p>
      </dgm:t>
    </dgm:pt>
    <dgm:pt modelId="{47FD5AB2-CAC9-46AD-BE2A-FB4DBB9A0B08}" type="parTrans" cxnId="{B5E239BB-EB0D-43CC-8459-49FF958DC962}">
      <dgm:prSet/>
      <dgm:spPr/>
      <dgm:t>
        <a:bodyPr/>
        <a:lstStyle/>
        <a:p>
          <a:endParaRPr lang="en-US"/>
        </a:p>
      </dgm:t>
    </dgm:pt>
    <dgm:pt modelId="{6C9465C2-D13D-47BD-B97D-3D1C3C7DD439}" type="sibTrans" cxnId="{B5E239BB-EB0D-43CC-8459-49FF958DC962}">
      <dgm:prSet/>
      <dgm:spPr/>
      <dgm:t>
        <a:bodyPr/>
        <a:lstStyle/>
        <a:p>
          <a:endParaRPr lang="en-US"/>
        </a:p>
      </dgm:t>
    </dgm:pt>
    <dgm:pt modelId="{FF914C52-F071-47D1-90CC-DDC71B4509DE}">
      <dgm:prSet/>
      <dgm:spPr/>
      <dgm:t>
        <a:bodyPr/>
        <a:lstStyle/>
        <a:p>
          <a:r>
            <a:rPr lang="en-US" b="1" dirty="0"/>
            <a:t>Malware/ransomware</a:t>
          </a:r>
          <a:endParaRPr lang="en-US" dirty="0"/>
        </a:p>
      </dgm:t>
    </dgm:pt>
    <dgm:pt modelId="{6EA96A61-0B43-45F3-A8E1-72584978843E}" type="parTrans" cxnId="{5E6CBF6D-2707-4C27-A8B4-73E60BDC7A40}">
      <dgm:prSet/>
      <dgm:spPr/>
      <dgm:t>
        <a:bodyPr/>
        <a:lstStyle/>
        <a:p>
          <a:endParaRPr lang="en-US"/>
        </a:p>
      </dgm:t>
    </dgm:pt>
    <dgm:pt modelId="{03A93A70-E3A6-42BC-9409-7A25B431BCD1}" type="sibTrans" cxnId="{5E6CBF6D-2707-4C27-A8B4-73E60BDC7A40}">
      <dgm:prSet/>
      <dgm:spPr/>
      <dgm:t>
        <a:bodyPr/>
        <a:lstStyle/>
        <a:p>
          <a:endParaRPr lang="en-US"/>
        </a:p>
      </dgm:t>
    </dgm:pt>
    <dgm:pt modelId="{44D46E67-1A8D-4947-95E1-BA10D7EB11A9}" type="pres">
      <dgm:prSet presAssocID="{06A48CC1-5980-4318-A300-177D74174399}" presName="linear" presStyleCnt="0">
        <dgm:presLayoutVars>
          <dgm:dir/>
          <dgm:animLvl val="lvl"/>
          <dgm:resizeHandles val="exact"/>
        </dgm:presLayoutVars>
      </dgm:prSet>
      <dgm:spPr/>
    </dgm:pt>
    <dgm:pt modelId="{0D12386F-65E8-478E-94A7-332C80E288BE}" type="pres">
      <dgm:prSet presAssocID="{5FDB1C15-0B68-48BF-8A2C-6C7799E8BD19}" presName="parentLin" presStyleCnt="0"/>
      <dgm:spPr/>
    </dgm:pt>
    <dgm:pt modelId="{98C96D77-61A8-49E7-9F17-D2FDDA8D694C}" type="pres">
      <dgm:prSet presAssocID="{5FDB1C15-0B68-48BF-8A2C-6C7799E8BD19}" presName="parentLeftMargin" presStyleLbl="node1" presStyleIdx="0" presStyleCnt="2"/>
      <dgm:spPr/>
    </dgm:pt>
    <dgm:pt modelId="{192454CE-62B9-4733-A764-F02BAAA40150}" type="pres">
      <dgm:prSet presAssocID="{5FDB1C15-0B68-48BF-8A2C-6C7799E8BD19}" presName="parentText" presStyleLbl="node1" presStyleIdx="0" presStyleCnt="2">
        <dgm:presLayoutVars>
          <dgm:chMax val="0"/>
          <dgm:bulletEnabled val="1"/>
        </dgm:presLayoutVars>
      </dgm:prSet>
      <dgm:spPr/>
    </dgm:pt>
    <dgm:pt modelId="{32039970-E1CD-404F-8905-17467B3A5354}" type="pres">
      <dgm:prSet presAssocID="{5FDB1C15-0B68-48BF-8A2C-6C7799E8BD19}" presName="negativeSpace" presStyleCnt="0"/>
      <dgm:spPr/>
    </dgm:pt>
    <dgm:pt modelId="{7B6BE640-EA6C-4B2B-ADB3-F68069161990}" type="pres">
      <dgm:prSet presAssocID="{5FDB1C15-0B68-48BF-8A2C-6C7799E8BD19}" presName="childText" presStyleLbl="conFgAcc1" presStyleIdx="0" presStyleCnt="2">
        <dgm:presLayoutVars>
          <dgm:bulletEnabled val="1"/>
        </dgm:presLayoutVars>
      </dgm:prSet>
      <dgm:spPr/>
    </dgm:pt>
    <dgm:pt modelId="{24F769F4-D2A3-428D-A2AB-C248BC5755CB}" type="pres">
      <dgm:prSet presAssocID="{8DD841E4-8FC5-4EC6-8852-6885B4B00292}" presName="spaceBetweenRectangles" presStyleCnt="0"/>
      <dgm:spPr/>
    </dgm:pt>
    <dgm:pt modelId="{F1F082DF-2623-4962-9D59-91444076C3B1}" type="pres">
      <dgm:prSet presAssocID="{2F9E3181-F37B-437B-91D9-A7987B7AC462}" presName="parentLin" presStyleCnt="0"/>
      <dgm:spPr/>
    </dgm:pt>
    <dgm:pt modelId="{C0AFD448-9B17-4DF7-8EB5-1C38B63D9A46}" type="pres">
      <dgm:prSet presAssocID="{2F9E3181-F37B-437B-91D9-A7987B7AC462}" presName="parentLeftMargin" presStyleLbl="node1" presStyleIdx="0" presStyleCnt="2"/>
      <dgm:spPr/>
    </dgm:pt>
    <dgm:pt modelId="{7B302066-0500-4029-99EC-259BE63972C6}" type="pres">
      <dgm:prSet presAssocID="{2F9E3181-F37B-437B-91D9-A7987B7AC462}" presName="parentText" presStyleLbl="node1" presStyleIdx="1" presStyleCnt="2">
        <dgm:presLayoutVars>
          <dgm:chMax val="0"/>
          <dgm:bulletEnabled val="1"/>
        </dgm:presLayoutVars>
      </dgm:prSet>
      <dgm:spPr/>
    </dgm:pt>
    <dgm:pt modelId="{61FC1388-B213-4EFD-A2E5-2B7071ED1F2A}" type="pres">
      <dgm:prSet presAssocID="{2F9E3181-F37B-437B-91D9-A7987B7AC462}" presName="negativeSpace" presStyleCnt="0"/>
      <dgm:spPr/>
    </dgm:pt>
    <dgm:pt modelId="{A6CE1933-91E7-48DB-A7F2-4C0E3A174662}" type="pres">
      <dgm:prSet presAssocID="{2F9E3181-F37B-437B-91D9-A7987B7AC462}" presName="childText" presStyleLbl="conFgAcc1" presStyleIdx="1" presStyleCnt="2">
        <dgm:presLayoutVars>
          <dgm:bulletEnabled val="1"/>
        </dgm:presLayoutVars>
      </dgm:prSet>
      <dgm:spPr/>
    </dgm:pt>
  </dgm:ptLst>
  <dgm:cxnLst>
    <dgm:cxn modelId="{85D55A01-7F91-49F7-B1CB-A79C5843169E}" type="presOf" srcId="{F278D195-D474-4F71-8FC5-DD58D73D98EF}" destId="{7B6BE640-EA6C-4B2B-ADB3-F68069161990}" srcOrd="0" destOrd="2" presId="urn:microsoft.com/office/officeart/2005/8/layout/list1"/>
    <dgm:cxn modelId="{63FAB506-09A8-4BF4-80A2-280ED0AE4B1D}" srcId="{5FDB1C15-0B68-48BF-8A2C-6C7799E8BD19}" destId="{8D735633-FD46-4D0F-9CAD-E126F002B7CD}" srcOrd="1" destOrd="0" parTransId="{4F48D882-F8B8-45BA-A20A-2CA019679D80}" sibTransId="{C4FC2DD5-B541-42ED-8621-BA9C6A9E2344}"/>
    <dgm:cxn modelId="{27849110-716B-4938-99E6-4EA427097718}" srcId="{5FDB1C15-0B68-48BF-8A2C-6C7799E8BD19}" destId="{F278D195-D474-4F71-8FC5-DD58D73D98EF}" srcOrd="2" destOrd="0" parTransId="{CEA1E0A5-8867-488E-B1C5-8A317CBBC1D2}" sibTransId="{CEABEEAD-B717-4DFC-AE03-6A4B2F6B3E9F}"/>
    <dgm:cxn modelId="{184A3623-8DAF-4FA7-B133-8ADAB7FC16BA}" srcId="{06A48CC1-5980-4318-A300-177D74174399}" destId="{5FDB1C15-0B68-48BF-8A2C-6C7799E8BD19}" srcOrd="0" destOrd="0" parTransId="{958A339B-A51D-44E2-9851-D73322633080}" sibTransId="{8DD841E4-8FC5-4EC6-8852-6885B4B00292}"/>
    <dgm:cxn modelId="{27F7443F-B6BF-49FF-BD84-99EDC84A82D7}" type="presOf" srcId="{FF914C52-F071-47D1-90CC-DDC71B4509DE}" destId="{A6CE1933-91E7-48DB-A7F2-4C0E3A174662}" srcOrd="0" destOrd="1" presId="urn:microsoft.com/office/officeart/2005/8/layout/list1"/>
    <dgm:cxn modelId="{07A2895C-D99D-4680-8A54-D7AFC43EBA6B}" type="presOf" srcId="{2F9E3181-F37B-437B-91D9-A7987B7AC462}" destId="{C0AFD448-9B17-4DF7-8EB5-1C38B63D9A46}" srcOrd="0" destOrd="0" presId="urn:microsoft.com/office/officeart/2005/8/layout/list1"/>
    <dgm:cxn modelId="{B2B8B661-38E2-46C8-84A0-FE94591DD802}" type="presOf" srcId="{8D735633-FD46-4D0F-9CAD-E126F002B7CD}" destId="{7B6BE640-EA6C-4B2B-ADB3-F68069161990}" srcOrd="0" destOrd="1" presId="urn:microsoft.com/office/officeart/2005/8/layout/list1"/>
    <dgm:cxn modelId="{5E6CBF6D-2707-4C27-A8B4-73E60BDC7A40}" srcId="{2F9E3181-F37B-437B-91D9-A7987B7AC462}" destId="{FF914C52-F071-47D1-90CC-DDC71B4509DE}" srcOrd="1" destOrd="0" parTransId="{6EA96A61-0B43-45F3-A8E1-72584978843E}" sibTransId="{03A93A70-E3A6-42BC-9409-7A25B431BCD1}"/>
    <dgm:cxn modelId="{31855D89-C62A-4724-8ED3-3073F42B87A5}" srcId="{06A48CC1-5980-4318-A300-177D74174399}" destId="{2F9E3181-F37B-437B-91D9-A7987B7AC462}" srcOrd="1" destOrd="0" parTransId="{000CEE6A-BA60-4126-B65D-BAD63285EDC8}" sibTransId="{B80310FF-15D9-42AB-A1CA-D7526939A9CE}"/>
    <dgm:cxn modelId="{6EFD8D94-CFC6-436D-A7DE-76C5BD4524C2}" type="presOf" srcId="{5FDB1C15-0B68-48BF-8A2C-6C7799E8BD19}" destId="{192454CE-62B9-4733-A764-F02BAAA40150}" srcOrd="1" destOrd="0" presId="urn:microsoft.com/office/officeart/2005/8/layout/list1"/>
    <dgm:cxn modelId="{9A9E469D-93A7-482E-AC1D-57083AC2828E}" type="presOf" srcId="{5FDB1C15-0B68-48BF-8A2C-6C7799E8BD19}" destId="{98C96D77-61A8-49E7-9F17-D2FDDA8D694C}" srcOrd="0" destOrd="0" presId="urn:microsoft.com/office/officeart/2005/8/layout/list1"/>
    <dgm:cxn modelId="{099432A8-0579-4FFD-A422-0825B0651DCB}" type="presOf" srcId="{0ED632F4-C4DF-489F-84F8-775865368534}" destId="{A6CE1933-91E7-48DB-A7F2-4C0E3A174662}" srcOrd="0" destOrd="0" presId="urn:microsoft.com/office/officeart/2005/8/layout/list1"/>
    <dgm:cxn modelId="{865C02AD-B6E8-4F35-BC6A-29295B55EFDE}" type="presOf" srcId="{2F9E3181-F37B-437B-91D9-A7987B7AC462}" destId="{7B302066-0500-4029-99EC-259BE63972C6}" srcOrd="1" destOrd="0" presId="urn:microsoft.com/office/officeart/2005/8/layout/list1"/>
    <dgm:cxn modelId="{EA491CB3-7831-410A-BBD7-1E2A3FF245D0}" srcId="{5FDB1C15-0B68-48BF-8A2C-6C7799E8BD19}" destId="{4A429A26-B403-4F1E-A76B-AEF15E39832F}" srcOrd="0" destOrd="0" parTransId="{B9BA1C25-0084-40AB-B502-5E0A730AF4DB}" sibTransId="{CCE09AE5-50F6-4CF2-8D79-CC4AFE55B006}"/>
    <dgm:cxn modelId="{B5E239BB-EB0D-43CC-8459-49FF958DC962}" srcId="{2F9E3181-F37B-437B-91D9-A7987B7AC462}" destId="{0ED632F4-C4DF-489F-84F8-775865368534}" srcOrd="0" destOrd="0" parTransId="{47FD5AB2-CAC9-46AD-BE2A-FB4DBB9A0B08}" sibTransId="{6C9465C2-D13D-47BD-B97D-3D1C3C7DD439}"/>
    <dgm:cxn modelId="{8527C8ED-4439-49F8-9629-47248A62B9BE}" type="presOf" srcId="{06A48CC1-5980-4318-A300-177D74174399}" destId="{44D46E67-1A8D-4947-95E1-BA10D7EB11A9}" srcOrd="0" destOrd="0" presId="urn:microsoft.com/office/officeart/2005/8/layout/list1"/>
    <dgm:cxn modelId="{EB1772FF-9E61-4DAC-BAF9-D94769E2E2C0}" type="presOf" srcId="{4A429A26-B403-4F1E-A76B-AEF15E39832F}" destId="{7B6BE640-EA6C-4B2B-ADB3-F68069161990}" srcOrd="0" destOrd="0" presId="urn:microsoft.com/office/officeart/2005/8/layout/list1"/>
    <dgm:cxn modelId="{022A05BA-B780-4C42-831E-2BC2C5ECB2CF}" type="presParOf" srcId="{44D46E67-1A8D-4947-95E1-BA10D7EB11A9}" destId="{0D12386F-65E8-478E-94A7-332C80E288BE}" srcOrd="0" destOrd="0" presId="urn:microsoft.com/office/officeart/2005/8/layout/list1"/>
    <dgm:cxn modelId="{403BA1FD-05FA-4821-8D05-43AE764173E3}" type="presParOf" srcId="{0D12386F-65E8-478E-94A7-332C80E288BE}" destId="{98C96D77-61A8-49E7-9F17-D2FDDA8D694C}" srcOrd="0" destOrd="0" presId="urn:microsoft.com/office/officeart/2005/8/layout/list1"/>
    <dgm:cxn modelId="{C94BAF23-A04C-433B-9659-9BD03168EF0E}" type="presParOf" srcId="{0D12386F-65E8-478E-94A7-332C80E288BE}" destId="{192454CE-62B9-4733-A764-F02BAAA40150}" srcOrd="1" destOrd="0" presId="urn:microsoft.com/office/officeart/2005/8/layout/list1"/>
    <dgm:cxn modelId="{B26326A0-5E77-4491-B607-CD856EEDA6C0}" type="presParOf" srcId="{44D46E67-1A8D-4947-95E1-BA10D7EB11A9}" destId="{32039970-E1CD-404F-8905-17467B3A5354}" srcOrd="1" destOrd="0" presId="urn:microsoft.com/office/officeart/2005/8/layout/list1"/>
    <dgm:cxn modelId="{0257F89A-7872-4926-A138-2AD65582B1E5}" type="presParOf" srcId="{44D46E67-1A8D-4947-95E1-BA10D7EB11A9}" destId="{7B6BE640-EA6C-4B2B-ADB3-F68069161990}" srcOrd="2" destOrd="0" presId="urn:microsoft.com/office/officeart/2005/8/layout/list1"/>
    <dgm:cxn modelId="{AF6377A8-9102-4928-8258-44C38E9882D9}" type="presParOf" srcId="{44D46E67-1A8D-4947-95E1-BA10D7EB11A9}" destId="{24F769F4-D2A3-428D-A2AB-C248BC5755CB}" srcOrd="3" destOrd="0" presId="urn:microsoft.com/office/officeart/2005/8/layout/list1"/>
    <dgm:cxn modelId="{DB5ACF0F-3DA4-4CBB-83B2-B495D634CFC8}" type="presParOf" srcId="{44D46E67-1A8D-4947-95E1-BA10D7EB11A9}" destId="{F1F082DF-2623-4962-9D59-91444076C3B1}" srcOrd="4" destOrd="0" presId="urn:microsoft.com/office/officeart/2005/8/layout/list1"/>
    <dgm:cxn modelId="{13700B3F-0EA6-44EA-97D6-4FF35D6C7703}" type="presParOf" srcId="{F1F082DF-2623-4962-9D59-91444076C3B1}" destId="{C0AFD448-9B17-4DF7-8EB5-1C38B63D9A46}" srcOrd="0" destOrd="0" presId="urn:microsoft.com/office/officeart/2005/8/layout/list1"/>
    <dgm:cxn modelId="{8F47ABC4-C2BD-48F0-A75C-034A23196144}" type="presParOf" srcId="{F1F082DF-2623-4962-9D59-91444076C3B1}" destId="{7B302066-0500-4029-99EC-259BE63972C6}" srcOrd="1" destOrd="0" presId="urn:microsoft.com/office/officeart/2005/8/layout/list1"/>
    <dgm:cxn modelId="{860C1D34-9383-4A02-A837-1B7DE48DC7BD}" type="presParOf" srcId="{44D46E67-1A8D-4947-95E1-BA10D7EB11A9}" destId="{61FC1388-B213-4EFD-A2E5-2B7071ED1F2A}" srcOrd="5" destOrd="0" presId="urn:microsoft.com/office/officeart/2005/8/layout/list1"/>
    <dgm:cxn modelId="{3D3700DE-DB88-456B-B91E-E5DF6918BF45}" type="presParOf" srcId="{44D46E67-1A8D-4947-95E1-BA10D7EB11A9}" destId="{A6CE1933-91E7-48DB-A7F2-4C0E3A17466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BE640-EA6C-4B2B-ADB3-F68069161990}">
      <dsp:nvSpPr>
        <dsp:cNvPr id="0" name=""/>
        <dsp:cNvSpPr/>
      </dsp:nvSpPr>
      <dsp:spPr>
        <a:xfrm>
          <a:off x="0" y="360437"/>
          <a:ext cx="6172199" cy="249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9031" tIns="499872" rIns="479031" bIns="170688" numCol="1" spcCol="1270" anchor="t" anchorCtr="0">
          <a:noAutofit/>
        </a:bodyPr>
        <a:lstStyle/>
        <a:p>
          <a:pPr marL="228600" lvl="1" indent="-228600" algn="l" defTabSz="1066800" rtl="0">
            <a:lnSpc>
              <a:spcPct val="90000"/>
            </a:lnSpc>
            <a:spcBef>
              <a:spcPct val="0"/>
            </a:spcBef>
            <a:spcAft>
              <a:spcPct val="15000"/>
            </a:spcAft>
            <a:buChar char="•"/>
          </a:pPr>
          <a:r>
            <a:rPr lang="en-US" sz="2400" b="1" kern="1200" dirty="0"/>
            <a:t>Phishing scams</a:t>
          </a:r>
          <a:endParaRPr lang="en-US" sz="2400" kern="1200" dirty="0"/>
        </a:p>
        <a:p>
          <a:pPr marL="228600" lvl="1" indent="-228600" algn="l" defTabSz="1066800">
            <a:lnSpc>
              <a:spcPct val="90000"/>
            </a:lnSpc>
            <a:spcBef>
              <a:spcPct val="0"/>
            </a:spcBef>
            <a:spcAft>
              <a:spcPct val="15000"/>
            </a:spcAft>
            <a:buChar char="•"/>
          </a:pPr>
          <a:r>
            <a:rPr lang="en-US" sz="2400" b="1" kern="1200" dirty="0"/>
            <a:t>Identity theft</a:t>
          </a:r>
          <a:endParaRPr lang="en-US" sz="2400" kern="1200" dirty="0"/>
        </a:p>
        <a:p>
          <a:pPr marL="228600" lvl="1" indent="-228600" algn="l" defTabSz="1066800">
            <a:lnSpc>
              <a:spcPct val="90000"/>
            </a:lnSpc>
            <a:spcBef>
              <a:spcPct val="0"/>
            </a:spcBef>
            <a:spcAft>
              <a:spcPct val="15000"/>
            </a:spcAft>
            <a:buChar char="•"/>
          </a:pPr>
          <a:r>
            <a:rPr lang="en-US" sz="2400" b="1" kern="1200" dirty="0"/>
            <a:t>Malware</a:t>
          </a:r>
          <a:endParaRPr lang="en-US" sz="2400" kern="1200" dirty="0"/>
        </a:p>
      </dsp:txBody>
      <dsp:txXfrm>
        <a:off x="0" y="360437"/>
        <a:ext cx="6172199" cy="2494800"/>
      </dsp:txXfrm>
    </dsp:sp>
    <dsp:sp modelId="{192454CE-62B9-4733-A764-F02BAAA40150}">
      <dsp:nvSpPr>
        <dsp:cNvPr id="0" name=""/>
        <dsp:cNvSpPr/>
      </dsp:nvSpPr>
      <dsp:spPr>
        <a:xfrm>
          <a:off x="308610" y="6197"/>
          <a:ext cx="432054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306" tIns="0" rIns="163306" bIns="0" numCol="1" spcCol="1270" anchor="ctr" anchorCtr="0">
          <a:noAutofit/>
        </a:bodyPr>
        <a:lstStyle/>
        <a:p>
          <a:pPr marL="0" lvl="0" indent="0" algn="l" defTabSz="1066800">
            <a:lnSpc>
              <a:spcPct val="90000"/>
            </a:lnSpc>
            <a:spcBef>
              <a:spcPct val="0"/>
            </a:spcBef>
            <a:spcAft>
              <a:spcPct val="35000"/>
            </a:spcAft>
            <a:buNone/>
          </a:pPr>
          <a:r>
            <a:rPr lang="en-US" sz="2400" kern="1200" dirty="0"/>
            <a:t>Social engineering</a:t>
          </a:r>
        </a:p>
      </dsp:txBody>
      <dsp:txXfrm>
        <a:off x="343195" y="40782"/>
        <a:ext cx="4251370" cy="639310"/>
      </dsp:txXfrm>
    </dsp:sp>
    <dsp:sp modelId="{A6CE1933-91E7-48DB-A7F2-4C0E3A174662}">
      <dsp:nvSpPr>
        <dsp:cNvPr id="0" name=""/>
        <dsp:cNvSpPr/>
      </dsp:nvSpPr>
      <dsp:spPr>
        <a:xfrm>
          <a:off x="0" y="3339077"/>
          <a:ext cx="6172199" cy="1852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9031" tIns="499872" rIns="479031" bIns="170688"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a:t>Backdoors</a:t>
          </a:r>
          <a:endParaRPr lang="en-US" sz="2400" kern="1200" dirty="0"/>
        </a:p>
        <a:p>
          <a:pPr marL="228600" lvl="1" indent="-228600" algn="l" defTabSz="1066800">
            <a:lnSpc>
              <a:spcPct val="90000"/>
            </a:lnSpc>
            <a:spcBef>
              <a:spcPct val="0"/>
            </a:spcBef>
            <a:spcAft>
              <a:spcPct val="15000"/>
            </a:spcAft>
            <a:buChar char="•"/>
          </a:pPr>
          <a:r>
            <a:rPr lang="en-US" sz="2400" b="1" kern="1200" dirty="0"/>
            <a:t>Malware/ransomware</a:t>
          </a:r>
          <a:endParaRPr lang="en-US" sz="2400" kern="1200" dirty="0"/>
        </a:p>
      </dsp:txBody>
      <dsp:txXfrm>
        <a:off x="0" y="3339077"/>
        <a:ext cx="6172199" cy="1852200"/>
      </dsp:txXfrm>
    </dsp:sp>
    <dsp:sp modelId="{7B302066-0500-4029-99EC-259BE63972C6}">
      <dsp:nvSpPr>
        <dsp:cNvPr id="0" name=""/>
        <dsp:cNvSpPr/>
      </dsp:nvSpPr>
      <dsp:spPr>
        <a:xfrm>
          <a:off x="308610" y="2984837"/>
          <a:ext cx="4320540" cy="7084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306" tIns="0" rIns="163306" bIns="0" numCol="1" spcCol="1270" anchor="ctr" anchorCtr="0">
          <a:noAutofit/>
        </a:bodyPr>
        <a:lstStyle/>
        <a:p>
          <a:pPr marL="0" lvl="0" indent="0" algn="l" defTabSz="1066800">
            <a:lnSpc>
              <a:spcPct val="90000"/>
            </a:lnSpc>
            <a:spcBef>
              <a:spcPct val="0"/>
            </a:spcBef>
            <a:spcAft>
              <a:spcPct val="35000"/>
            </a:spcAft>
            <a:buNone/>
          </a:pPr>
          <a:r>
            <a:rPr lang="en-US" sz="2400" kern="1200" dirty="0"/>
            <a:t>Software flaws</a:t>
          </a:r>
        </a:p>
      </dsp:txBody>
      <dsp:txXfrm>
        <a:off x="343195" y="3019422"/>
        <a:ext cx="425137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BEFB4-3D17-446C-8F59-F8263E8DFFD0}" type="datetimeFigureOut">
              <a:rPr lang="en-IN"/>
              <a:t>17-05-2021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D24D6-B5E9-4E33-9D9B-012B10369462}" type="slidenum">
              <a:rPr lang="en-IN"/>
              <a:t>‹#›</a:t>
            </a:fld>
            <a:endParaRPr lang="en-US"/>
          </a:p>
        </p:txBody>
      </p:sp>
    </p:spTree>
    <p:extLst>
      <p:ext uri="{BB962C8B-B14F-4D97-AF65-F5344CB8AC3E}">
        <p14:creationId xmlns:p14="http://schemas.microsoft.com/office/powerpoint/2010/main" val="2632775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as.com/en_us/insights/fraud/fraud-prevention.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as.com/en_us/insights/fraud/fraud-prevention.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as.com/en_us/insights/fraud/fraud-prevention.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netguardians.ch/digital-banking-fraud/#chapter0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https://www.sas.com/en_us/insights/fraud/fraud-prevention.html</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B25D24D6-B5E9-4E33-9D9B-012B10369462}" type="slidenum">
              <a:rPr lang="en-IN"/>
              <a:t>3</a:t>
            </a:fld>
            <a:endParaRPr lang="en-US"/>
          </a:p>
        </p:txBody>
      </p:sp>
    </p:spTree>
    <p:extLst>
      <p:ext uri="{BB962C8B-B14F-4D97-AF65-F5344CB8AC3E}">
        <p14:creationId xmlns:p14="http://schemas.microsoft.com/office/powerpoint/2010/main" val="36804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https://www.sas.com/en_us/insights/fraud/fraud-prevention.html</a:t>
            </a:r>
            <a:endParaRPr lang="en-US" dirty="0"/>
          </a:p>
          <a:p>
            <a:r>
              <a:rPr lang="en-US" dirty="0"/>
              <a:t>THE $951M RAID ON BANGLADESH’S CENTRAL BANK</a:t>
            </a:r>
            <a:endParaRPr lang="en-US" dirty="0">
              <a:cs typeface="Calibri"/>
            </a:endParaRPr>
          </a:p>
          <a:p>
            <a:endParaRPr lang="en-US" dirty="0">
              <a:cs typeface="Calibri"/>
            </a:endParaRPr>
          </a:p>
          <a:p>
            <a:r>
              <a:rPr lang="en-US" i="1" dirty="0"/>
              <a:t>In early 2016, a criminal gang penetrated the security systems of Bangladesh Bank with malware that cloned legitimate transactions. On February 4, the malware sent 35 withdrawal requests through the international SWIFT system to the New York Federal Reserve, where the Bangladeshi central bank had money on deposit. The fraudsters attempted to steal a total of $951m. Thirty of the orders, worth $850m, were blocked by the New York Fed, but the gang succeeded in having $101m transferred to banks in Sri Lanka and the Philippines before their activities were noticed, thanks to a spelling mistake in one of the transfer requests. Subsequently, $20m was recovered from a Sri Lankan bank, but officials were too late to stop the remaining $81m from disappearing.</a:t>
            </a:r>
            <a:endParaRPr lang="en-US" dirty="0"/>
          </a:p>
        </p:txBody>
      </p:sp>
      <p:sp>
        <p:nvSpPr>
          <p:cNvPr id="4" name="Slide Number Placeholder 3"/>
          <p:cNvSpPr>
            <a:spLocks noGrp="1"/>
          </p:cNvSpPr>
          <p:nvPr>
            <p:ph type="sldNum" sz="quarter" idx="5"/>
          </p:nvPr>
        </p:nvSpPr>
        <p:spPr/>
        <p:txBody>
          <a:bodyPr/>
          <a:lstStyle/>
          <a:p>
            <a:fld id="{B25D24D6-B5E9-4E33-9D9B-012B10369462}" type="slidenum">
              <a:rPr lang="en-IN"/>
              <a:t>4</a:t>
            </a:fld>
            <a:endParaRPr lang="en-US"/>
          </a:p>
        </p:txBody>
      </p:sp>
    </p:spTree>
    <p:extLst>
      <p:ext uri="{BB962C8B-B14F-4D97-AF65-F5344CB8AC3E}">
        <p14:creationId xmlns:p14="http://schemas.microsoft.com/office/powerpoint/2010/main" val="820484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https://www.sas.com/en_us/insights/fraud/fraud-prevention.html</a:t>
            </a:r>
          </a:p>
          <a:p>
            <a:r>
              <a:rPr lang="en-US" dirty="0"/>
              <a:t>Many phishing-type scams now involve significant elements of ‘social engineering’, in which the criminals use information gleaned from their victims’ social media profile, pose as officials to phone victims and check their personal details, and even intercept their mail to build a profile of the victim that will allow the fraudster to impersonate them. The information gained may be used to create lists of possible passwords that can be used in attempts to crack their online accounts. However, it can also be used to steal the victim’s identity and make fraudulent applications for financial products.</a:t>
            </a:r>
          </a:p>
          <a:p>
            <a:endParaRPr lang="en-US" dirty="0">
              <a:cs typeface="Calibri" panose="020F0502020204030204"/>
            </a:endParaRPr>
          </a:p>
          <a:p>
            <a:r>
              <a:rPr lang="en-US" dirty="0"/>
              <a:t>Rogue software is another favorite tool of fraudsters, who infect customers’ devices with worms and malware that recognize when they are signing into online banking services and log their keystrokes, enabling the criminals to steal their passwords.</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B25D24D6-B5E9-4E33-9D9B-012B10369462}" type="slidenum">
              <a:rPr lang="en-IN"/>
              <a:t>5</a:t>
            </a:fld>
            <a:endParaRPr lang="en-US"/>
          </a:p>
        </p:txBody>
      </p:sp>
    </p:spTree>
    <p:extLst>
      <p:ext uri="{BB962C8B-B14F-4D97-AF65-F5344CB8AC3E}">
        <p14:creationId xmlns:p14="http://schemas.microsoft.com/office/powerpoint/2010/main" val="217759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technique is applied both to individual customers and to institutional accounts that have multiple authorized users. The profile that the system creates becomes part of the template against which every future digital banking transaction is correlated to assess whether it matches the customer’s established patterns of behavior.</a:t>
            </a:r>
          </a:p>
          <a:p>
            <a:endParaRPr lang="en-US" dirty="0">
              <a:cs typeface="Calibri"/>
            </a:endParaRPr>
          </a:p>
          <a:p>
            <a:r>
              <a:rPr lang="en-US" dirty="0"/>
              <a:t>This behavioral information is augmented by a wide range of contextual information covering variables such as the customer’s geolocation, time of day, week and month, the device, web browser and type of webpage that is being viewed, the type of account involved (individual or institutional, for example), the domestic or international destination of any payments, whether the payee is new or previously known, and so on.</a:t>
            </a:r>
          </a:p>
        </p:txBody>
      </p:sp>
      <p:sp>
        <p:nvSpPr>
          <p:cNvPr id="4" name="Slide Number Placeholder 3"/>
          <p:cNvSpPr>
            <a:spLocks noGrp="1"/>
          </p:cNvSpPr>
          <p:nvPr>
            <p:ph type="sldNum" sz="quarter" idx="5"/>
          </p:nvPr>
        </p:nvSpPr>
        <p:spPr/>
        <p:txBody>
          <a:bodyPr/>
          <a:lstStyle/>
          <a:p>
            <a:fld id="{B25D24D6-B5E9-4E33-9D9B-012B10369462}" type="slidenum">
              <a:rPr lang="en-IN"/>
              <a:t>6</a:t>
            </a:fld>
            <a:endParaRPr lang="en-US"/>
          </a:p>
        </p:txBody>
      </p:sp>
    </p:spTree>
    <p:extLst>
      <p:ext uri="{BB962C8B-B14F-4D97-AF65-F5344CB8AC3E}">
        <p14:creationId xmlns:p14="http://schemas.microsoft.com/office/powerpoint/2010/main" val="856637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days, nearly everyone engaged in fraud leaves behind a trail of digital fingerprints. This presents a big opportunity for companies to prevent further harm—but it’s often only considered after the damage has been done. Leaders in fraud prevention are taking advantage of new tools and technologies to harness their data to sniff out instances of fraud, potentially before they fully unfold</a:t>
            </a:r>
          </a:p>
          <a:p>
            <a:endParaRPr lang="en-US" dirty="0">
              <a:cs typeface="Calibri" panose="020F0502020204030204"/>
            </a:endParaRPr>
          </a:p>
          <a:p>
            <a:r>
              <a:rPr lang="en-US" dirty="0"/>
              <a:t>Better-tuned and more sensitive systems, in turn, will allow banks to strike a better balance between detecting fraud and allowing customers to carry out their transactions unhindered</a:t>
            </a:r>
            <a:endParaRPr lang="en-US" dirty="0">
              <a:cs typeface="Calibri" panose="020F0502020204030204"/>
            </a:endParaRPr>
          </a:p>
          <a:p>
            <a:endParaRPr lang="en-US" dirty="0">
              <a:cs typeface="Calibri" panose="020F0502020204030204"/>
            </a:endParaRPr>
          </a:p>
          <a:p>
            <a:r>
              <a:rPr lang="en-US" dirty="0"/>
              <a:t>Those banks that implement them can expect lower percentages of false positives, lower losses to fraud, improved customer service and less time wasted on compliance and verification to investigate false positives.</a:t>
            </a:r>
            <a:endParaRPr lang="en-US" dirty="0">
              <a:cs typeface="Calibri" panose="020F0502020204030204"/>
            </a:endParaRPr>
          </a:p>
          <a:p>
            <a:endParaRPr lang="en-US" dirty="0">
              <a:cs typeface="Calibri" panose="020F0502020204030204"/>
            </a:endParaRPr>
          </a:p>
          <a:p>
            <a:r>
              <a:rPr lang="en-US" dirty="0">
                <a:hlinkClick r:id="rId3"/>
              </a:rPr>
              <a:t>https://netguardians.ch/digital-banking-fraud/#chapter01</a:t>
            </a:r>
            <a:endParaRPr lang="en-US" dirty="0">
              <a:cs typeface="Calibri" panose="020F0502020204030204"/>
              <a:hlinkClick r:id="rId3"/>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B25D24D6-B5E9-4E33-9D9B-012B10369462}" type="slidenum">
              <a:rPr lang="en-IN"/>
              <a:t>7</a:t>
            </a:fld>
            <a:endParaRPr lang="en-US"/>
          </a:p>
        </p:txBody>
      </p:sp>
    </p:spTree>
    <p:extLst>
      <p:ext uri="{BB962C8B-B14F-4D97-AF65-F5344CB8AC3E}">
        <p14:creationId xmlns:p14="http://schemas.microsoft.com/office/powerpoint/2010/main" val="91585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5D24D6-B5E9-4E33-9D9B-012B10369462}" type="slidenum">
              <a:rPr lang="en-IN"/>
              <a:t>9</a:t>
            </a:fld>
            <a:endParaRPr lang="en-US"/>
          </a:p>
        </p:txBody>
      </p:sp>
    </p:spTree>
    <p:extLst>
      <p:ext uri="{BB962C8B-B14F-4D97-AF65-F5344CB8AC3E}">
        <p14:creationId xmlns:p14="http://schemas.microsoft.com/office/powerpoint/2010/main" val="1031854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5D24D6-B5E9-4E33-9D9B-012B10369462}" type="slidenum">
              <a:rPr lang="en-IN"/>
              <a:t>10</a:t>
            </a:fld>
            <a:endParaRPr lang="en-US"/>
          </a:p>
        </p:txBody>
      </p:sp>
    </p:spTree>
    <p:extLst>
      <p:ext uri="{BB962C8B-B14F-4D97-AF65-F5344CB8AC3E}">
        <p14:creationId xmlns:p14="http://schemas.microsoft.com/office/powerpoint/2010/main" val="3382501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5/17/2021</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5348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09551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5/17/2021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93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6804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5/17/2021</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765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6168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5/17/2021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51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5/17/2021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152221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5/17/2021</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4457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5/17/2021</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433286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5/17/2021</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3418539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5/17/2021</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8233498"/>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2" r:id="rId7"/>
    <p:sldLayoutId id="2147483803" r:id="rId8"/>
    <p:sldLayoutId id="2147483804" r:id="rId9"/>
    <p:sldLayoutId id="2147483805" r:id="rId10"/>
    <p:sldLayoutId id="2147483807"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5508"/>
            <a:ext cx="4668819"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63825" y="1709530"/>
            <a:ext cx="3754671" cy="2528515"/>
          </a:xfrm>
        </p:spPr>
        <p:txBody>
          <a:bodyPr anchor="b">
            <a:normAutofit/>
          </a:bodyPr>
          <a:lstStyle/>
          <a:p>
            <a:r>
              <a:rPr lang="en-US" sz="3300">
                <a:solidFill>
                  <a:schemeClr val="bg1"/>
                </a:solidFill>
                <a:cs typeface="Calibri Light"/>
              </a:rPr>
              <a:t>Fraud detection and analysis</a:t>
            </a:r>
            <a:endParaRPr lang="en-US" sz="3300">
              <a:solidFill>
                <a:schemeClr val="bg1"/>
              </a:solidFill>
            </a:endParaRPr>
          </a:p>
        </p:txBody>
      </p:sp>
      <p:sp>
        <p:nvSpPr>
          <p:cNvPr id="3" name="Subtitle 2"/>
          <p:cNvSpPr>
            <a:spLocks noGrp="1"/>
          </p:cNvSpPr>
          <p:nvPr>
            <p:ph type="subTitle" idx="1"/>
          </p:nvPr>
        </p:nvSpPr>
        <p:spPr>
          <a:xfrm>
            <a:off x="464195" y="4226840"/>
            <a:ext cx="3806919" cy="1741404"/>
          </a:xfrm>
        </p:spPr>
        <p:txBody>
          <a:bodyPr vert="horz" lIns="91440" tIns="45720" rIns="91440" bIns="45720" rtlCol="0" anchor="t">
            <a:normAutofit/>
          </a:bodyPr>
          <a:lstStyle/>
          <a:p>
            <a:r>
              <a:rPr lang="en-US" sz="2000">
                <a:solidFill>
                  <a:schemeClr val="bg1"/>
                </a:solidFill>
                <a:cs typeface="Calibri"/>
              </a:rPr>
              <a:t>By Dhruv Nair</a:t>
            </a:r>
            <a:endParaRPr lang="en-US" sz="2000">
              <a:solidFill>
                <a:schemeClr val="bg1"/>
              </a:solidFill>
            </a:endParaRPr>
          </a:p>
        </p:txBody>
      </p:sp>
      <p:sp>
        <p:nvSpPr>
          <p:cNvPr id="36" name="Rectangle 35">
            <a:extLst>
              <a:ext uri="{FF2B5EF4-FFF2-40B4-BE49-F238E27FC236}">
                <a16:creationId xmlns:a16="http://schemas.microsoft.com/office/drawing/2014/main" id="{BBD49B71-B686-4DFD-93AD-40CB19B6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066" y="0"/>
            <a:ext cx="751993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D0897F4B-3A7B-417E-83AE-A6003866B597}"/>
              </a:ext>
            </a:extLst>
          </p:cNvPr>
          <p:cNvPicPr>
            <a:picLocks noChangeAspect="1"/>
          </p:cNvPicPr>
          <p:nvPr/>
        </p:nvPicPr>
        <p:blipFill rotWithShape="1">
          <a:blip r:embed="rId2"/>
          <a:srcRect t="16321" r="-2" b="-2"/>
          <a:stretch/>
        </p:blipFill>
        <p:spPr>
          <a:xfrm>
            <a:off x="5312285" y="1516575"/>
            <a:ext cx="6236248" cy="4174759"/>
          </a:xfrm>
          <a:prstGeom prst="rect">
            <a:avLst/>
          </a:prstGeom>
        </p:spPr>
      </p:pic>
      <p:sp>
        <p:nvSpPr>
          <p:cNvPr id="38" name="Rectangle 37">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653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2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22">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8C027-A6A0-43F5-AAAD-F84AB78922D2}"/>
              </a:ext>
            </a:extLst>
          </p:cNvPr>
          <p:cNvSpPr>
            <a:spLocks noGrp="1"/>
          </p:cNvSpPr>
          <p:nvPr>
            <p:ph type="title"/>
          </p:nvPr>
        </p:nvSpPr>
        <p:spPr>
          <a:xfrm>
            <a:off x="642918" y="1952825"/>
            <a:ext cx="3411973" cy="3635693"/>
          </a:xfrm>
        </p:spPr>
        <p:txBody>
          <a:bodyPr>
            <a:normAutofit/>
          </a:bodyPr>
          <a:lstStyle/>
          <a:p>
            <a:r>
              <a:rPr lang="en-US" dirty="0">
                <a:solidFill>
                  <a:schemeClr val="bg1"/>
                </a:solidFill>
                <a:ea typeface="Meiryo"/>
              </a:rPr>
              <a:t>Contents</a:t>
            </a:r>
          </a:p>
        </p:txBody>
      </p:sp>
      <p:sp>
        <p:nvSpPr>
          <p:cNvPr id="43" name="Rectangle 2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3CA1C1-36D0-4A16-8AEA-E29CC468284C}"/>
              </a:ext>
            </a:extLst>
          </p:cNvPr>
          <p:cNvSpPr>
            <a:spLocks noGrp="1"/>
          </p:cNvSpPr>
          <p:nvPr>
            <p:ph idx="1"/>
          </p:nvPr>
        </p:nvSpPr>
        <p:spPr>
          <a:xfrm>
            <a:off x="5045828" y="2982556"/>
            <a:ext cx="6431173" cy="2605963"/>
          </a:xfrm>
        </p:spPr>
        <p:txBody>
          <a:bodyPr>
            <a:normAutofit/>
          </a:bodyPr>
          <a:lstStyle/>
          <a:p>
            <a:pPr marL="285750" indent="-285750">
              <a:buFont typeface="Arial" panose="020B0503020204020204" pitchFamily="34" charset="0"/>
              <a:buChar char="•"/>
            </a:pPr>
            <a:r>
              <a:rPr lang="en-US" dirty="0">
                <a:ea typeface="Meiryo"/>
              </a:rPr>
              <a:t>Digital Fraud</a:t>
            </a:r>
          </a:p>
          <a:p>
            <a:pPr marL="285750" indent="-285750">
              <a:buFont typeface="Arial" panose="020B0503020204020204" pitchFamily="34" charset="0"/>
              <a:buChar char="•"/>
            </a:pPr>
            <a:r>
              <a:rPr lang="en-US" dirty="0">
                <a:ea typeface="Meiryo"/>
              </a:rPr>
              <a:t>The bane of digital banking</a:t>
            </a:r>
          </a:p>
          <a:p>
            <a:pPr marL="285750" indent="-285750">
              <a:buFont typeface="Arial" panose="020B0503020204020204" pitchFamily="34" charset="0"/>
              <a:buChar char="•"/>
            </a:pPr>
            <a:r>
              <a:rPr lang="en-US" dirty="0">
                <a:ea typeface="Meiryo"/>
              </a:rPr>
              <a:t>Fraud analytics</a:t>
            </a:r>
          </a:p>
          <a:p>
            <a:pPr marL="285750" indent="-285750">
              <a:buFont typeface="Arial" panose="020B0503020204020204" pitchFamily="34" charset="0"/>
              <a:buChar char="•"/>
            </a:pPr>
            <a:r>
              <a:rPr lang="en-US" dirty="0">
                <a:ea typeface="Meiryo"/>
              </a:rPr>
              <a:t>Case Study</a:t>
            </a:r>
          </a:p>
          <a:p>
            <a:pPr marL="285750" indent="-285750">
              <a:buFont typeface="Arial" panose="020B0503020204020204" pitchFamily="34" charset="0"/>
              <a:buChar char="•"/>
            </a:pPr>
            <a:r>
              <a:rPr lang="en-US" dirty="0">
                <a:ea typeface="Meiryo"/>
              </a:rPr>
              <a:t>Demo</a:t>
            </a:r>
          </a:p>
          <a:p>
            <a:pPr marL="285750" indent="-285750">
              <a:buFont typeface="Arial" panose="020B0503020204020204" pitchFamily="34" charset="0"/>
              <a:buChar char="•"/>
            </a:pPr>
            <a:endParaRPr lang="en-US" dirty="0">
              <a:ea typeface="Meiryo"/>
            </a:endParaRPr>
          </a:p>
          <a:p>
            <a:endParaRPr lang="en-US" dirty="0">
              <a:ea typeface="Meiryo"/>
            </a:endParaRPr>
          </a:p>
          <a:p>
            <a:pPr marL="285750" indent="-285750">
              <a:buFont typeface="Arial" panose="020B0503020204020204" pitchFamily="34" charset="0"/>
              <a:buChar char="•"/>
            </a:pPr>
            <a:endParaRPr lang="en-US" dirty="0">
              <a:ea typeface="Meiryo"/>
            </a:endParaRPr>
          </a:p>
        </p:txBody>
      </p:sp>
    </p:spTree>
    <p:extLst>
      <p:ext uri="{BB962C8B-B14F-4D97-AF65-F5344CB8AC3E}">
        <p14:creationId xmlns:p14="http://schemas.microsoft.com/office/powerpoint/2010/main" val="1432016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9B0CF-A625-4660-8453-C5D9E68FE223}"/>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Digital Fraud</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6A045B-126E-4E7E-A479-CFEC1F06EB3D}"/>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dirty="0">
                <a:ea typeface="Meiryo"/>
              </a:rPr>
              <a:t>Digital revolution has enabled banking transition from branch to branch based delivery to multiple online services</a:t>
            </a:r>
          </a:p>
          <a:p>
            <a:pPr marL="285750" indent="-285750">
              <a:buFont typeface="Arial" panose="020B0503020204020204" pitchFamily="34" charset="0"/>
              <a:buChar char="•"/>
            </a:pPr>
            <a:r>
              <a:rPr lang="en-US" dirty="0">
                <a:ea typeface="Meiryo"/>
              </a:rPr>
              <a:t>Empowering customers to access these services whenever and wherever</a:t>
            </a:r>
          </a:p>
          <a:p>
            <a:pPr marL="285750" indent="-285750">
              <a:buFont typeface="Arial" panose="020B0503020204020204" pitchFamily="34" charset="0"/>
              <a:buChar char="•"/>
            </a:pPr>
            <a:r>
              <a:rPr lang="en-US" dirty="0">
                <a:ea typeface="Meiryo"/>
              </a:rPr>
              <a:t>Customers are also now a vulnerability</a:t>
            </a:r>
          </a:p>
          <a:p>
            <a:pPr marL="285750" lvl="1">
              <a:buFont typeface="Arial" panose="020B0503020204020204" pitchFamily="34" charset="0"/>
              <a:buChar char="•"/>
            </a:pPr>
            <a:r>
              <a:rPr lang="en-US" dirty="0">
                <a:ea typeface="Meiryo"/>
              </a:rPr>
              <a:t>Poor</a:t>
            </a:r>
            <a:r>
              <a:rPr lang="en-US" b="1" dirty="0">
                <a:ea typeface="Meiryo"/>
              </a:rPr>
              <a:t> awareness </a:t>
            </a:r>
            <a:endParaRPr lang="en-US" dirty="0">
              <a:ea typeface="Meiryo"/>
            </a:endParaRPr>
          </a:p>
          <a:p>
            <a:pPr marL="285750" indent="-285750">
              <a:buFont typeface="Arial" panose="020B0503020204020204" pitchFamily="34" charset="0"/>
              <a:buChar char="•"/>
            </a:pPr>
            <a:endParaRPr lang="en-US" dirty="0">
              <a:ea typeface="Meiryo"/>
            </a:endParaRPr>
          </a:p>
          <a:p>
            <a:endParaRPr lang="en-US" dirty="0">
              <a:ea typeface="Meiryo"/>
            </a:endParaRPr>
          </a:p>
          <a:p>
            <a:pPr marL="285750" indent="-285750">
              <a:buFont typeface="Arial" panose="020B0503020204020204" pitchFamily="34" charset="0"/>
              <a:buChar char="•"/>
            </a:pPr>
            <a:endParaRPr lang="en-US" dirty="0">
              <a:ea typeface="Meiryo"/>
            </a:endParaRPr>
          </a:p>
        </p:txBody>
      </p:sp>
    </p:spTree>
    <p:extLst>
      <p:ext uri="{BB962C8B-B14F-4D97-AF65-F5344CB8AC3E}">
        <p14:creationId xmlns:p14="http://schemas.microsoft.com/office/powerpoint/2010/main" val="150281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9B0CF-A625-4660-8453-C5D9E68FE223}"/>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Flaws of digital banking</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6A045B-126E-4E7E-A479-CFEC1F06EB3D}"/>
              </a:ext>
            </a:extLst>
          </p:cNvPr>
          <p:cNvSpPr>
            <a:spLocks noGrp="1"/>
          </p:cNvSpPr>
          <p:nvPr>
            <p:ph idx="1"/>
          </p:nvPr>
        </p:nvSpPr>
        <p:spPr>
          <a:xfrm>
            <a:off x="1535371" y="2702257"/>
            <a:ext cx="9935571" cy="4058761"/>
          </a:xfrm>
        </p:spPr>
        <p:txBody>
          <a:bodyPr anchor="t">
            <a:normAutofit/>
          </a:bodyPr>
          <a:lstStyle/>
          <a:p>
            <a:pPr marL="285750" indent="-285750">
              <a:buFont typeface="Arial" panose="020B0503020204020204" pitchFamily="34" charset="0"/>
              <a:buChar char="•"/>
            </a:pPr>
            <a:r>
              <a:rPr lang="en-US" dirty="0">
                <a:ea typeface="Meiryo"/>
              </a:rPr>
              <a:t>Large amounts of digital transitions</a:t>
            </a:r>
          </a:p>
          <a:p>
            <a:pPr marL="285750" lvl="1">
              <a:buFont typeface="Arial" panose="020B0503020204020204" pitchFamily="34" charset="0"/>
              <a:buChar char="•"/>
            </a:pPr>
            <a:r>
              <a:rPr lang="en-US" b="1" dirty="0">
                <a:ea typeface="Meiryo"/>
              </a:rPr>
              <a:t>Impossible to monitor manually</a:t>
            </a:r>
          </a:p>
          <a:p>
            <a:pPr marL="285750" indent="-285750">
              <a:buFont typeface="Arial" panose="020B0503020204020204" pitchFamily="34" charset="0"/>
              <a:buChar char="•"/>
            </a:pPr>
            <a:r>
              <a:rPr lang="en-US" dirty="0">
                <a:ea typeface="Meiryo"/>
              </a:rPr>
              <a:t>Open banking market</a:t>
            </a:r>
          </a:p>
          <a:p>
            <a:pPr marL="285750" lvl="1">
              <a:buFont typeface="Arial" panose="020B0503020204020204" pitchFamily="34" charset="0"/>
              <a:buChar char="•"/>
            </a:pPr>
            <a:r>
              <a:rPr lang="en-US" dirty="0">
                <a:ea typeface="Meiryo"/>
              </a:rPr>
              <a:t>Need not log in directly</a:t>
            </a:r>
          </a:p>
          <a:p>
            <a:pPr marL="285750" lvl="1">
              <a:buFont typeface="Arial" panose="020B0503020204020204" pitchFamily="34" charset="0"/>
              <a:buChar char="•"/>
            </a:pPr>
            <a:r>
              <a:rPr lang="en-US" dirty="0">
                <a:ea typeface="Meiryo"/>
              </a:rPr>
              <a:t>Third party initiates payment through an API</a:t>
            </a:r>
          </a:p>
          <a:p>
            <a:pPr marL="285750" lvl="1">
              <a:buFont typeface="Arial" panose="020B0503020204020204" pitchFamily="34" charset="0"/>
              <a:buChar char="•"/>
            </a:pPr>
            <a:r>
              <a:rPr lang="en-US" dirty="0">
                <a:ea typeface="Meiryo"/>
              </a:rPr>
              <a:t>Less data to judge the authenticity of a transaction</a:t>
            </a:r>
          </a:p>
          <a:p>
            <a:pPr marL="285750" lvl="1">
              <a:buFont typeface="Arial" panose="020B0503020204020204" pitchFamily="34" charset="0"/>
              <a:buChar char="•"/>
            </a:pPr>
            <a:r>
              <a:rPr lang="en-US" dirty="0">
                <a:ea typeface="Meiryo"/>
              </a:rPr>
              <a:t>Banks now rely on profiles/behaviors of customers</a:t>
            </a:r>
          </a:p>
          <a:p>
            <a:pPr marL="285750" indent="-285750">
              <a:buFont typeface="Arial" panose="020B0503020204020204" pitchFamily="34" charset="0"/>
              <a:buChar char="•"/>
            </a:pPr>
            <a:endParaRPr lang="en-US">
              <a:ea typeface="Meiryo"/>
            </a:endParaRPr>
          </a:p>
          <a:p>
            <a:pPr marL="285750" indent="-285750">
              <a:buFont typeface="Arial" panose="020B0503020204020204" pitchFamily="34" charset="0"/>
              <a:buChar char="•"/>
            </a:pPr>
            <a:endParaRPr lang="en-US" dirty="0">
              <a:ea typeface="Meiryo"/>
            </a:endParaRPr>
          </a:p>
          <a:p>
            <a:endParaRPr lang="en-US">
              <a:ea typeface="Meiryo"/>
            </a:endParaRPr>
          </a:p>
          <a:p>
            <a:pPr marL="285750" indent="-285750">
              <a:buFont typeface="Arial" panose="020B0503020204020204" pitchFamily="34" charset="0"/>
              <a:buChar char="•"/>
            </a:pPr>
            <a:endParaRPr lang="en-US" dirty="0">
              <a:ea typeface="Meiryo"/>
            </a:endParaRPr>
          </a:p>
        </p:txBody>
      </p:sp>
    </p:spTree>
    <p:extLst>
      <p:ext uri="{BB962C8B-B14F-4D97-AF65-F5344CB8AC3E}">
        <p14:creationId xmlns:p14="http://schemas.microsoft.com/office/powerpoint/2010/main" val="98690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3835F464-7A59-4221-AA5E-B60EF8D3C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A9B0CF-A625-4660-8453-C5D9E68FE223}"/>
              </a:ext>
            </a:extLst>
          </p:cNvPr>
          <p:cNvSpPr>
            <a:spLocks noGrp="1"/>
          </p:cNvSpPr>
          <p:nvPr>
            <p:ph type="title"/>
          </p:nvPr>
        </p:nvSpPr>
        <p:spPr>
          <a:xfrm>
            <a:off x="642918" y="705113"/>
            <a:ext cx="3411973" cy="5197498"/>
          </a:xfrm>
        </p:spPr>
        <p:txBody>
          <a:bodyPr>
            <a:normAutofit/>
          </a:bodyPr>
          <a:lstStyle/>
          <a:p>
            <a:r>
              <a:rPr lang="en-US">
                <a:ea typeface="Meiryo"/>
              </a:rPr>
              <a:t>Types of Fraud</a:t>
            </a:r>
          </a:p>
        </p:txBody>
      </p:sp>
      <p:sp>
        <p:nvSpPr>
          <p:cNvPr id="20" name="Rectangle 23">
            <a:extLst>
              <a:ext uri="{FF2B5EF4-FFF2-40B4-BE49-F238E27FC236}">
                <a16:creationId xmlns:a16="http://schemas.microsoft.com/office/drawing/2014/main" id="{2C57B5ED-61CB-4AF5-A47A-A41A996F8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61644" y="0"/>
            <a:ext cx="7530351"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5">
            <a:extLst>
              <a:ext uri="{FF2B5EF4-FFF2-40B4-BE49-F238E27FC236}">
                <a16:creationId xmlns:a16="http://schemas.microsoft.com/office/drawing/2014/main" id="{714C9CDB-7738-4B6C-BCE1-D9516C1E0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31570F4B-C343-4C72-B772-EFF395BC3A71}"/>
              </a:ext>
            </a:extLst>
          </p:cNvPr>
          <p:cNvGraphicFramePr>
            <a:graphicFrameLocks noGrp="1"/>
          </p:cNvGraphicFramePr>
          <p:nvPr>
            <p:ph idx="1"/>
            <p:extLst>
              <p:ext uri="{D42A27DB-BD31-4B8C-83A1-F6EECF244321}">
                <p14:modId xmlns:p14="http://schemas.microsoft.com/office/powerpoint/2010/main" val="4008465538"/>
              </p:ext>
            </p:extLst>
          </p:nvPr>
        </p:nvGraphicFramePr>
        <p:xfrm>
          <a:off x="5376863" y="704850"/>
          <a:ext cx="6172200" cy="519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442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9B0CF-A625-4660-8453-C5D9E68FE223}"/>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Analytics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6A045B-126E-4E7E-A479-CFEC1F06EB3D}"/>
              </a:ext>
            </a:extLst>
          </p:cNvPr>
          <p:cNvSpPr>
            <a:spLocks noGrp="1"/>
          </p:cNvSpPr>
          <p:nvPr>
            <p:ph idx="1"/>
          </p:nvPr>
        </p:nvSpPr>
        <p:spPr>
          <a:xfrm>
            <a:off x="1535371" y="2702257"/>
            <a:ext cx="9935571" cy="4058761"/>
          </a:xfrm>
        </p:spPr>
        <p:txBody>
          <a:bodyPr anchor="t">
            <a:normAutofit/>
          </a:bodyPr>
          <a:lstStyle/>
          <a:p>
            <a:pPr marL="285750" indent="-285750">
              <a:buFont typeface="Arial" panose="020B0503020204020204" pitchFamily="34" charset="0"/>
              <a:buChar char="•"/>
            </a:pPr>
            <a:r>
              <a:rPr lang="en-US" dirty="0">
                <a:ea typeface="Meiryo"/>
              </a:rPr>
              <a:t>Creating a model which </a:t>
            </a:r>
            <a:endParaRPr lang="en-US" b="1" dirty="0">
              <a:ea typeface="Meiryo"/>
            </a:endParaRPr>
          </a:p>
          <a:p>
            <a:pPr marL="285750" lvl="1">
              <a:buFont typeface="Arial" panose="020B0503020204020204" pitchFamily="34" charset="0"/>
              <a:buChar char="•"/>
            </a:pPr>
            <a:r>
              <a:rPr lang="en-US" b="1" dirty="0">
                <a:ea typeface="Meiryo"/>
              </a:rPr>
              <a:t>Incorporates a detailed behavioral profile</a:t>
            </a:r>
            <a:endParaRPr lang="en-US" dirty="0">
              <a:ea typeface="Meiryo"/>
            </a:endParaRPr>
          </a:p>
          <a:p>
            <a:pPr marL="285750" lvl="1">
              <a:buFont typeface="Arial" panose="020B0503020204020204" pitchFamily="34" charset="0"/>
              <a:buChar char="•"/>
            </a:pPr>
            <a:r>
              <a:rPr lang="en-US" b="1" dirty="0">
                <a:ea typeface="Meiryo"/>
              </a:rPr>
              <a:t>Compared with every transaction to learn and test new features</a:t>
            </a:r>
            <a:endParaRPr lang="en-US" dirty="0">
              <a:ea typeface="Meiryo"/>
            </a:endParaRPr>
          </a:p>
          <a:p>
            <a:pPr marL="285750" indent="-285750">
              <a:buFont typeface="Arial" panose="020B0503020204020204" pitchFamily="34" charset="0"/>
              <a:buChar char="•"/>
            </a:pPr>
            <a:r>
              <a:rPr lang="en-US" dirty="0">
                <a:ea typeface="Meiryo"/>
              </a:rPr>
              <a:t>Applying Machine learning</a:t>
            </a:r>
          </a:p>
          <a:p>
            <a:pPr marL="285750" lvl="1">
              <a:buFont typeface="Arial" panose="020B0503020204020204" pitchFamily="34" charset="0"/>
              <a:buChar char="•"/>
            </a:pPr>
            <a:r>
              <a:rPr lang="en-US" b="1" dirty="0">
                <a:ea typeface="Meiryo"/>
              </a:rPr>
              <a:t>Creating a detailed profile based on historical data</a:t>
            </a:r>
            <a:endParaRPr lang="en-US" dirty="0">
              <a:ea typeface="Meiryo"/>
            </a:endParaRPr>
          </a:p>
          <a:p>
            <a:pPr marL="285750" lvl="1">
              <a:buFont typeface="Arial" panose="020B0503020204020204" pitchFamily="34" charset="0"/>
              <a:buChar char="•"/>
            </a:pPr>
            <a:r>
              <a:rPr lang="en-US" b="1" dirty="0">
                <a:ea typeface="Meiryo"/>
              </a:rPr>
              <a:t>Contains a wide variety of variables</a:t>
            </a:r>
          </a:p>
          <a:p>
            <a:pPr marL="285750" indent="-285750">
              <a:buFont typeface="Arial" panose="020B0503020204020204" pitchFamily="34" charset="0"/>
              <a:buChar char="•"/>
            </a:pPr>
            <a:r>
              <a:rPr lang="en-US" dirty="0">
                <a:ea typeface="Meiryo"/>
              </a:rPr>
              <a:t>Computes the probability </a:t>
            </a:r>
          </a:p>
          <a:p>
            <a:pPr marL="285750" lvl="1">
              <a:buFont typeface="Arial" panose="020B0503020204020204" pitchFamily="34" charset="0"/>
              <a:buChar char="•"/>
            </a:pPr>
            <a:r>
              <a:rPr lang="en-US" b="1" dirty="0">
                <a:ea typeface="Meiryo"/>
              </a:rPr>
              <a:t>Based on the identified pattern</a:t>
            </a:r>
          </a:p>
          <a:p>
            <a:pPr marL="285750" lvl="1">
              <a:buFont typeface="Arial" panose="020B0503020204020204" pitchFamily="34" charset="0"/>
              <a:buChar char="•"/>
            </a:pPr>
            <a:endParaRPr lang="en-US" dirty="0">
              <a:ea typeface="Meiryo"/>
            </a:endParaRPr>
          </a:p>
          <a:p>
            <a:pPr marL="285750" indent="-285750">
              <a:buFont typeface="Arial" panose="020B0503020204020204" pitchFamily="34" charset="0"/>
              <a:buChar char="•"/>
            </a:pPr>
            <a:endParaRPr lang="en-US">
              <a:ea typeface="Meiryo"/>
            </a:endParaRPr>
          </a:p>
          <a:p>
            <a:pPr marL="285750" indent="-285750">
              <a:buFont typeface="Arial" panose="020B0503020204020204" pitchFamily="34" charset="0"/>
              <a:buChar char="•"/>
            </a:pPr>
            <a:endParaRPr lang="en-US" dirty="0">
              <a:ea typeface="Meiryo"/>
            </a:endParaRPr>
          </a:p>
          <a:p>
            <a:endParaRPr lang="en-US">
              <a:ea typeface="Meiryo"/>
            </a:endParaRPr>
          </a:p>
          <a:p>
            <a:pPr marL="285750" indent="-285750">
              <a:buFont typeface="Arial" panose="020B0503020204020204" pitchFamily="34" charset="0"/>
              <a:buChar char="•"/>
            </a:pPr>
            <a:endParaRPr lang="en-US" dirty="0">
              <a:ea typeface="Meiryo"/>
            </a:endParaRPr>
          </a:p>
        </p:txBody>
      </p:sp>
    </p:spTree>
    <p:extLst>
      <p:ext uri="{BB962C8B-B14F-4D97-AF65-F5344CB8AC3E}">
        <p14:creationId xmlns:p14="http://schemas.microsoft.com/office/powerpoint/2010/main" val="871184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9B0CF-A625-4660-8453-C5D9E68FE223}"/>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Analytics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6A045B-126E-4E7E-A479-CFEC1F06EB3D}"/>
              </a:ext>
            </a:extLst>
          </p:cNvPr>
          <p:cNvSpPr>
            <a:spLocks noGrp="1"/>
          </p:cNvSpPr>
          <p:nvPr>
            <p:ph idx="1"/>
          </p:nvPr>
        </p:nvSpPr>
        <p:spPr>
          <a:xfrm>
            <a:off x="1535371" y="2558484"/>
            <a:ext cx="9935571" cy="4303175"/>
          </a:xfrm>
        </p:spPr>
        <p:txBody>
          <a:bodyPr anchor="t">
            <a:normAutofit/>
          </a:bodyPr>
          <a:lstStyle/>
          <a:p>
            <a:pPr marL="285750" indent="-285750">
              <a:buFont typeface="Arial,Sans-Serif" panose="020B0503020204020204" pitchFamily="34" charset="0"/>
              <a:buChar char="•"/>
            </a:pPr>
            <a:r>
              <a:rPr lang="en-US" dirty="0">
                <a:ea typeface="+mn-lt"/>
                <a:cs typeface="+mn-lt"/>
              </a:rPr>
              <a:t>Done through a number of methods, which mostly involves predictive and standard analytics.</a:t>
            </a:r>
            <a:endParaRPr lang="en-US" b="0" dirty="0">
              <a:ea typeface="+mn-lt"/>
              <a:cs typeface="+mn-lt"/>
            </a:endParaRPr>
          </a:p>
          <a:p>
            <a:pPr marL="285750" indent="-285750">
              <a:buFont typeface="Arial" panose="020B0503020204020204" pitchFamily="34" charset="0"/>
              <a:buChar char="•"/>
            </a:pPr>
            <a:r>
              <a:rPr lang="en-US" dirty="0">
                <a:ea typeface="Meiryo"/>
              </a:rPr>
              <a:t>Using analytic technology to detect potential cases</a:t>
            </a:r>
            <a:endParaRPr lang="en-US" dirty="0"/>
          </a:p>
          <a:p>
            <a:pPr marL="857250" indent="-285750">
              <a:buFont typeface="Arial" panose="020B0503020204020204" pitchFamily="34" charset="0"/>
              <a:buChar char="•"/>
            </a:pPr>
            <a:r>
              <a:rPr lang="en-US" b="0" dirty="0">
                <a:solidFill>
                  <a:srgbClr val="404040"/>
                </a:solidFill>
                <a:ea typeface="Meiryo"/>
              </a:rPr>
              <a:t>Either</a:t>
            </a:r>
            <a:r>
              <a:rPr lang="en-US" b="1" spc="150" dirty="0">
                <a:solidFill>
                  <a:srgbClr val="404040"/>
                </a:solidFill>
                <a:ea typeface="+mn-lt"/>
                <a:cs typeface="+mn-lt"/>
              </a:rPr>
              <a:t> before the transaction is completed or after it</a:t>
            </a:r>
            <a:endParaRPr lang="en-US" b="0">
              <a:solidFill>
                <a:srgbClr val="404040"/>
              </a:solidFill>
              <a:ea typeface="Meiryo"/>
            </a:endParaRPr>
          </a:p>
          <a:p>
            <a:pPr marL="285750" indent="-285750">
              <a:buFont typeface="Arial" panose="020B0503020204020204" pitchFamily="34" charset="0"/>
              <a:buChar char="•"/>
            </a:pPr>
            <a:r>
              <a:rPr lang="en-US" dirty="0">
                <a:ea typeface="Meiryo"/>
              </a:rPr>
              <a:t>Gathering and storing relevant data to identify the patterns</a:t>
            </a:r>
            <a:endParaRPr lang="en-US" b="1" dirty="0">
              <a:ea typeface="Meiryo"/>
            </a:endParaRPr>
          </a:p>
          <a:p>
            <a:pPr marL="285750" indent="-285750">
              <a:buFont typeface="Arial" panose="020B0503020204020204" pitchFamily="34" charset="0"/>
              <a:buChar char="•"/>
            </a:pPr>
            <a:r>
              <a:rPr lang="en-US" dirty="0">
                <a:ea typeface="Meiryo"/>
              </a:rPr>
              <a:t>Most advanced anti-fraud systems employ Big-data technology</a:t>
            </a:r>
            <a:endParaRPr lang="en-US" i="0" dirty="0">
              <a:ea typeface="Meiryo"/>
            </a:endParaRPr>
          </a:p>
          <a:p>
            <a:pPr marL="285750" indent="-285750">
              <a:buFont typeface="Arial" panose="020B0503020204020204" pitchFamily="34" charset="0"/>
              <a:buChar char="•"/>
            </a:pPr>
            <a:endParaRPr lang="en-US" dirty="0">
              <a:ea typeface="Meiryo"/>
            </a:endParaRPr>
          </a:p>
          <a:p>
            <a:pPr marL="285750" indent="-285750">
              <a:buFont typeface="Arial" panose="020B0503020204020204" pitchFamily="34" charset="0"/>
              <a:buChar char="•"/>
            </a:pPr>
            <a:endParaRPr lang="en-US" dirty="0">
              <a:ea typeface="Meiryo"/>
            </a:endParaRPr>
          </a:p>
        </p:txBody>
      </p:sp>
    </p:spTree>
    <p:extLst>
      <p:ext uri="{BB962C8B-B14F-4D97-AF65-F5344CB8AC3E}">
        <p14:creationId xmlns:p14="http://schemas.microsoft.com/office/powerpoint/2010/main" val="537131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8C027-A6A0-43F5-AAAD-F84AB78922D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Case Study - 1</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3CA1C1-36D0-4A16-8AEA-E29CC468284C}"/>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dirty="0">
                <a:ea typeface="+mn-lt"/>
                <a:cs typeface="+mn-lt"/>
              </a:rPr>
              <a:t>You are employed to help a credit card company to detect potential fraud cases so that the </a:t>
            </a:r>
            <a:r>
              <a:rPr lang="en-US" b="0" dirty="0">
                <a:highlight>
                  <a:srgbClr val="FFFF00"/>
                </a:highlight>
                <a:ea typeface="+mn-lt"/>
                <a:cs typeface="+mn-lt"/>
              </a:rPr>
              <a:t>customers are not charged for the items they did not purchase.</a:t>
            </a:r>
            <a:endParaRPr lang="en-US">
              <a:highlight>
                <a:srgbClr val="FFFF00"/>
              </a:highlight>
              <a:ea typeface="Meiryo"/>
            </a:endParaRPr>
          </a:p>
          <a:p>
            <a:pPr marL="285750" indent="-285750">
              <a:buFont typeface="Arial" panose="020B0503020204020204" pitchFamily="34" charset="0"/>
              <a:buChar char="•"/>
            </a:pPr>
            <a:r>
              <a:rPr lang="en-US" b="0" dirty="0">
                <a:ea typeface="Meiryo"/>
              </a:rPr>
              <a:t>Our goal is to use different classification models to distinguish these fraud transactions</a:t>
            </a:r>
          </a:p>
          <a:p>
            <a:pPr marL="285750" indent="-285750">
              <a:buFont typeface="Arial" panose="020B0503020204020204" pitchFamily="34" charset="0"/>
              <a:buChar char="•"/>
            </a:pPr>
            <a:endParaRPr lang="en-US" b="0" dirty="0">
              <a:ea typeface="Meiryo"/>
            </a:endParaRPr>
          </a:p>
          <a:p>
            <a:pPr marL="285750" indent="-285750">
              <a:buFont typeface="Arial" panose="020B0503020204020204" pitchFamily="34" charset="0"/>
              <a:buChar char="•"/>
            </a:pPr>
            <a:endParaRPr lang="en-US" b="0" dirty="0">
              <a:ea typeface="Meiryo"/>
            </a:endParaRPr>
          </a:p>
          <a:p>
            <a:pPr marL="285750" indent="-285750">
              <a:buFont typeface="Arial" panose="020B0503020204020204" pitchFamily="34" charset="0"/>
              <a:buChar char="•"/>
            </a:pPr>
            <a:endParaRPr lang="en-US" b="0" dirty="0">
              <a:ea typeface="Meiryo"/>
            </a:endParaRPr>
          </a:p>
          <a:p>
            <a:pPr marL="285750" indent="-285750">
              <a:buFont typeface="Arial" panose="020B0503020204020204" pitchFamily="34" charset="0"/>
              <a:buChar char="•"/>
            </a:pPr>
            <a:endParaRPr lang="en-US" dirty="0">
              <a:ea typeface="Meiryo"/>
            </a:endParaRPr>
          </a:p>
          <a:p>
            <a:pPr marL="285750" indent="-285750">
              <a:buFont typeface="Arial" panose="020B0503020204020204" pitchFamily="34" charset="0"/>
              <a:buChar char="•"/>
            </a:pPr>
            <a:endParaRPr lang="en-US" dirty="0">
              <a:ea typeface="Meiryo"/>
            </a:endParaRPr>
          </a:p>
          <a:p>
            <a:endParaRPr lang="en-US" dirty="0">
              <a:ea typeface="Meiryo"/>
            </a:endParaRPr>
          </a:p>
          <a:p>
            <a:pPr marL="285750" indent="-285750">
              <a:buFont typeface="Arial" panose="020B0503020204020204" pitchFamily="34" charset="0"/>
              <a:buChar char="•"/>
            </a:pPr>
            <a:endParaRPr lang="en-US" dirty="0">
              <a:ea typeface="Meiryo"/>
            </a:endParaRPr>
          </a:p>
        </p:txBody>
      </p:sp>
    </p:spTree>
    <p:extLst>
      <p:ext uri="{BB962C8B-B14F-4D97-AF65-F5344CB8AC3E}">
        <p14:creationId xmlns:p14="http://schemas.microsoft.com/office/powerpoint/2010/main" val="52659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8C027-A6A0-43F5-AAAD-F84AB78922D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Case study - 2</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3CA1C1-36D0-4A16-8AEA-E29CC468284C}"/>
              </a:ext>
            </a:extLst>
          </p:cNvPr>
          <p:cNvSpPr>
            <a:spLocks noGrp="1"/>
          </p:cNvSpPr>
          <p:nvPr>
            <p:ph idx="1"/>
          </p:nvPr>
        </p:nvSpPr>
        <p:spPr>
          <a:xfrm>
            <a:off x="1535371" y="2702257"/>
            <a:ext cx="9935571" cy="3426158"/>
          </a:xfrm>
        </p:spPr>
        <p:txBody>
          <a:bodyPr anchor="t">
            <a:normAutofit lnSpcReduction="10000"/>
          </a:bodyPr>
          <a:lstStyle/>
          <a:p>
            <a:pPr marL="285750" indent="-285750">
              <a:buFont typeface="Arial" panose="020B0503020204020204" pitchFamily="34" charset="0"/>
              <a:buChar char="•"/>
            </a:pPr>
            <a:r>
              <a:rPr lang="en-US" b="0" dirty="0">
                <a:ea typeface="+mn-lt"/>
                <a:cs typeface="+mn-lt"/>
              </a:rPr>
              <a:t>The dataset contains transactions made by credit cards in September 2013 by European cardholders.</a:t>
            </a:r>
            <a:endParaRPr lang="en-US" dirty="0">
              <a:ea typeface="Meiryo"/>
            </a:endParaRPr>
          </a:p>
          <a:p>
            <a:pPr marL="285750" indent="-285750">
              <a:buFont typeface="Arial" panose="020B0503020204020204" pitchFamily="34" charset="0"/>
              <a:buChar char="•"/>
            </a:pPr>
            <a:r>
              <a:rPr lang="en-US" b="0" dirty="0">
                <a:ea typeface="+mn-lt"/>
                <a:cs typeface="+mn-lt"/>
              </a:rPr>
              <a:t>This dataset presents transactions that occurred in two days, where we have 492 frauds out of 284,807 transactions. The dataset is highly unbalanced, the positive class (frauds) account for 0.172% of all transactions.</a:t>
            </a:r>
            <a:endParaRPr lang="en-US" b="0" dirty="0">
              <a:ea typeface="Meiryo"/>
            </a:endParaRPr>
          </a:p>
          <a:p>
            <a:pPr marL="285750" indent="-285750">
              <a:buFont typeface="Arial" panose="020B0503020204020204" pitchFamily="34" charset="0"/>
              <a:buChar char="•"/>
            </a:pPr>
            <a:r>
              <a:rPr lang="en-US" b="0" dirty="0">
                <a:ea typeface="+mn-lt"/>
                <a:cs typeface="+mn-lt"/>
              </a:rPr>
              <a:t>Feature 'Class' is the response variable and it takes value 1 in case of fraud and 0 otherwise.</a:t>
            </a:r>
          </a:p>
          <a:p>
            <a:pPr marL="285750" indent="-285750">
              <a:buFont typeface="Arial" panose="020B0503020204020204" pitchFamily="34" charset="0"/>
              <a:buChar char="•"/>
            </a:pPr>
            <a:endParaRPr lang="en-US" dirty="0">
              <a:ea typeface="Meiryo"/>
            </a:endParaRPr>
          </a:p>
          <a:p>
            <a:pPr marL="285750" indent="-285750">
              <a:buFont typeface="Arial" panose="020B0503020204020204" pitchFamily="34" charset="0"/>
              <a:buChar char="•"/>
            </a:pPr>
            <a:endParaRPr lang="en-US" dirty="0">
              <a:ea typeface="Meiryo"/>
            </a:endParaRPr>
          </a:p>
          <a:p>
            <a:endParaRPr lang="en-US" dirty="0">
              <a:ea typeface="Meiryo"/>
            </a:endParaRPr>
          </a:p>
          <a:p>
            <a:pPr marL="285750" indent="-285750">
              <a:buFont typeface="Arial" panose="020B0503020204020204" pitchFamily="34" charset="0"/>
              <a:buChar char="•"/>
            </a:pPr>
            <a:endParaRPr lang="en-US" dirty="0">
              <a:ea typeface="Meiryo"/>
            </a:endParaRPr>
          </a:p>
        </p:txBody>
      </p:sp>
    </p:spTree>
    <p:extLst>
      <p:ext uri="{BB962C8B-B14F-4D97-AF65-F5344CB8AC3E}">
        <p14:creationId xmlns:p14="http://schemas.microsoft.com/office/powerpoint/2010/main" val="2121412430"/>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ShojiVTI</vt:lpstr>
      <vt:lpstr>Fraud detection and analysis</vt:lpstr>
      <vt:lpstr>Contents</vt:lpstr>
      <vt:lpstr>Digital Fraud</vt:lpstr>
      <vt:lpstr>Flaws of digital banking</vt:lpstr>
      <vt:lpstr>Types of Fraud</vt:lpstr>
      <vt:lpstr>Analytics</vt:lpstr>
      <vt:lpstr>Analytics</vt:lpstr>
      <vt:lpstr>Case Study - 1</vt:lpstr>
      <vt:lpstr>Case study - 2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362</cp:revision>
  <dcterms:created xsi:type="dcterms:W3CDTF">2021-05-17T05:56:36Z</dcterms:created>
  <dcterms:modified xsi:type="dcterms:W3CDTF">2021-05-18T06:20:45Z</dcterms:modified>
</cp:coreProperties>
</file>