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6" r:id="rId15"/>
    <p:sldId id="286" r:id="rId16"/>
    <p:sldId id="287" r:id="rId17"/>
    <p:sldId id="288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14146"/>
            <a:ext cx="99968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64563"/>
            <a:ext cx="9557385" cy="195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4826" y="747522"/>
            <a:ext cx="20885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5" dirty="0">
                <a:solidFill>
                  <a:srgbClr val="252525"/>
                </a:solidFill>
                <a:latin typeface="Calibri Light"/>
                <a:cs typeface="Calibri Light"/>
              </a:rPr>
              <a:t>Introduction</a:t>
            </a:r>
            <a:r>
              <a:rPr sz="2800" b="0" spc="-18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b="0" spc="-40" dirty="0">
                <a:solidFill>
                  <a:srgbClr val="252525"/>
                </a:solidFill>
                <a:latin typeface="Calibri Light"/>
                <a:cs typeface="Calibri Light"/>
              </a:rPr>
              <a:t>to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964" y="1094994"/>
            <a:ext cx="597662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0" u="none" spc="-130" dirty="0">
                <a:solidFill>
                  <a:srgbClr val="252525"/>
                </a:solidFill>
              </a:rPr>
              <a:t>Angular</a:t>
            </a:r>
            <a:r>
              <a:rPr sz="12500" u="none" spc="-350" dirty="0">
                <a:solidFill>
                  <a:srgbClr val="252525"/>
                </a:solidFill>
              </a:rPr>
              <a:t> </a:t>
            </a:r>
            <a:r>
              <a:rPr lang="en-US" sz="12500" u="none" spc="-350" dirty="0">
                <a:solidFill>
                  <a:srgbClr val="252525"/>
                </a:solidFill>
              </a:rPr>
              <a:t>6</a:t>
            </a:r>
            <a:endParaRPr sz="12500" dirty="0"/>
          </a:p>
        </p:txBody>
      </p:sp>
      <p:sp>
        <p:nvSpPr>
          <p:cNvPr id="6" name="object 6"/>
          <p:cNvSpPr/>
          <p:nvPr/>
        </p:nvSpPr>
        <p:spPr>
          <a:xfrm>
            <a:off x="5416296" y="4808220"/>
            <a:ext cx="1136903" cy="1202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487" y="123486"/>
            <a:ext cx="8764825" cy="600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dirty="0"/>
              <a:t>A </a:t>
            </a:r>
            <a:r>
              <a:rPr spc="-55" dirty="0"/>
              <a:t>component</a:t>
            </a:r>
            <a:r>
              <a:rPr spc="-310" dirty="0"/>
              <a:t> </a:t>
            </a:r>
            <a:r>
              <a:rPr spc="-30" dirty="0"/>
              <a:t>is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921205"/>
            <a:ext cx="6712584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patch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screen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view.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240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Exported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custom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&lt;item&gt;&lt;/item&gt;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Defined 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template.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Enhanced 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@component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decorator.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Controlled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inputs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outputs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Initialized 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Dependency Injection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engine.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" y="140207"/>
            <a:ext cx="10992612" cy="594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135" dirty="0"/>
              <a:t>TEMPLATE</a:t>
            </a:r>
            <a:r>
              <a:rPr spc="-265" dirty="0"/>
              <a:t> </a:t>
            </a:r>
            <a:r>
              <a:rPr spc="-90" dirty="0"/>
              <a:t>syntax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47748"/>
            <a:ext cx="6657340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907415" indent="-238125">
              <a:lnSpc>
                <a:spcPct val="125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Template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tags: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{{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expression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}}.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Execute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arbitrary  expressions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{{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x+1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}}.</a:t>
            </a:r>
            <a:endParaRPr sz="2200">
              <a:latin typeface="Calibri"/>
              <a:cs typeface="Calibri"/>
            </a:endParaRPr>
          </a:p>
          <a:p>
            <a:pPr marL="238125" marR="158115" indent="-238125">
              <a:lnSpc>
                <a:spcPct val="124800"/>
              </a:lnSpc>
              <a:spcBef>
                <a:spcPts val="160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Property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[key]=‘value’.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pass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component.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(event)=‘expression’.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66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anytime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registered event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fires.</a:t>
            </a:r>
            <a:endParaRPr sz="2200">
              <a:latin typeface="Calibri"/>
              <a:cs typeface="Calibri"/>
            </a:endParaRPr>
          </a:p>
          <a:p>
            <a:pPr marL="238125" marR="165735" indent="-238125">
              <a:lnSpc>
                <a:spcPct val="125000"/>
              </a:lnSpc>
              <a:spcBef>
                <a:spcPts val="15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2-way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&lt;input [(ngModel)]=‘u.name’&gt;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Requires 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import ‘FormsModule’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9788" y="1953767"/>
            <a:ext cx="3401567" cy="386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3239" y="1871472"/>
            <a:ext cx="6057900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Example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Directive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757431"/>
            <a:ext cx="10314305" cy="4100829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74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class with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metadata.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639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kind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directives:</a:t>
            </a:r>
            <a:endParaRPr sz="2400">
              <a:latin typeface="Calibri"/>
              <a:cs typeface="Calibri"/>
            </a:endParaRPr>
          </a:p>
          <a:p>
            <a:pPr marL="671195" marR="19685" lvl="1" indent="-457200">
              <a:lnSpc>
                <a:spcPct val="100000"/>
              </a:lnSpc>
              <a:spcBef>
                <a:spcPts val="65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directive-with-a-template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@Component 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actually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@Directive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extended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template-oriented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671195" lvl="1" indent="-457834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Structural directive: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Alter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layout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adding,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removing,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replacing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67119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DOM.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*ngIf,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*ngFor,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*ngSwitch.</a:t>
            </a:r>
            <a:endParaRPr sz="2400">
              <a:latin typeface="Calibri"/>
              <a:cs typeface="Calibri"/>
            </a:endParaRPr>
          </a:p>
          <a:p>
            <a:pPr marL="671195" lvl="1" indent="-457834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AutoNum type="arabicPeriod" startAt="3"/>
              <a:tabLst>
                <a:tab pos="671195" algn="l"/>
                <a:tab pos="67183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appearance 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behavior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648335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*ngStyle,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*ngClass.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10158"/>
            <a:ext cx="3195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-65" dirty="0"/>
              <a:t>Lifecycle</a:t>
            </a:r>
            <a:r>
              <a:rPr sz="4200" u="none" spc="-204" dirty="0"/>
              <a:t> </a:t>
            </a:r>
            <a:r>
              <a:rPr sz="4200" u="none" spc="-45" dirty="0"/>
              <a:t>Hooks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5012435" y="2159507"/>
            <a:ext cx="2715767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10158"/>
            <a:ext cx="10128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-50" dirty="0"/>
              <a:t>Components </a:t>
            </a:r>
            <a:r>
              <a:rPr sz="4200" u="none" dirty="0"/>
              <a:t>&amp; </a:t>
            </a:r>
            <a:r>
              <a:rPr sz="4200" u="none" spc="-55" dirty="0"/>
              <a:t>Directives </a:t>
            </a:r>
            <a:r>
              <a:rPr sz="4200" u="none" spc="-50" dirty="0"/>
              <a:t>shared </a:t>
            </a:r>
            <a:r>
              <a:rPr sz="4200" u="none" spc="-65" dirty="0"/>
              <a:t>Lifecycle</a:t>
            </a:r>
            <a:r>
              <a:rPr sz="4200" u="none" spc="-475" dirty="0"/>
              <a:t> </a:t>
            </a:r>
            <a:r>
              <a:rPr sz="4200" u="none" spc="-45" dirty="0"/>
              <a:t>Hooks</a:t>
            </a:r>
            <a:endParaRPr sz="42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97280" y="2151507"/>
            <a:ext cx="10515600" cy="77343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33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0"/>
              </a:spcBef>
              <a:tabLst>
                <a:tab pos="2978150" algn="l"/>
              </a:tabLst>
            </a:pPr>
            <a:r>
              <a:rPr sz="4200" spc="-15" baseline="-2976" dirty="0">
                <a:latin typeface="Calibri"/>
                <a:cs typeface="Calibri"/>
              </a:rPr>
              <a:t>ngOnChanges	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10" dirty="0">
                <a:latin typeface="Calibri"/>
                <a:cs typeface="Calibri"/>
              </a:rPr>
              <a:t>property value</a:t>
            </a:r>
            <a:r>
              <a:rPr sz="2400" spc="-5" dirty="0">
                <a:latin typeface="Calibri"/>
                <a:cs typeface="Calibri"/>
              </a:rPr>
              <a:t> changes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3062681"/>
            <a:ext cx="1275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ngOnInit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3110" y="3096209"/>
            <a:ext cx="2136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Initialization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280" y="3698113"/>
            <a:ext cx="10515600" cy="77343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33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5"/>
              </a:spcBef>
              <a:tabLst>
                <a:tab pos="2978150" algn="l"/>
              </a:tabLst>
            </a:pPr>
            <a:r>
              <a:rPr sz="4200" spc="-15" baseline="-2976" dirty="0">
                <a:latin typeface="Calibri"/>
                <a:cs typeface="Calibri"/>
              </a:rPr>
              <a:t>ngDoCheck	</a:t>
            </a: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detection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4610227"/>
            <a:ext cx="191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ngOn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3110" y="4643754"/>
            <a:ext cx="232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destruction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0" dirty="0"/>
              <a:t>Service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73517"/>
            <a:ext cx="9180195" cy="394842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service is the </a:t>
            </a: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mechanism used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share functionalities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3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components.</a:t>
            </a:r>
            <a:endParaRPr sz="2300">
              <a:latin typeface="Calibri"/>
              <a:cs typeface="Calibri"/>
            </a:endParaRPr>
          </a:p>
          <a:p>
            <a:pPr marL="247650" indent="-23495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services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injected using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Dependency Injection</a:t>
            </a:r>
            <a:r>
              <a:rPr sz="23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mechanism.</a:t>
            </a:r>
            <a:endParaRPr sz="2300">
              <a:latin typeface="Calibri"/>
              <a:cs typeface="Calibri"/>
            </a:endParaRPr>
          </a:p>
          <a:p>
            <a:pPr marL="247650" indent="-23495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3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Logging</a:t>
            </a:r>
            <a:r>
              <a:rPr sz="23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bus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70" dirty="0">
                <a:solidFill>
                  <a:srgbClr val="404040"/>
                </a:solidFill>
                <a:latin typeface="Calibri"/>
                <a:cs typeface="Calibri"/>
              </a:rPr>
              <a:t>Tax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calculator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configuration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4110228"/>
            <a:ext cx="2442972" cy="1897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0" dirty="0"/>
              <a:t>Pipe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02638"/>
            <a:ext cx="668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transform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displayed values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 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template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3218815"/>
            <a:ext cx="10253345" cy="2475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5750" marR="958215" indent="-273050">
              <a:lnSpc>
                <a:spcPts val="2840"/>
              </a:lnSpc>
              <a:spcBef>
                <a:spcPts val="225"/>
              </a:spcBef>
              <a:buClr>
                <a:srgbClr val="1CACE3"/>
              </a:buClr>
              <a:buSzPct val="108333"/>
              <a:buFont typeface="Arial"/>
              <a:buChar char="•"/>
              <a:tabLst>
                <a:tab pos="277495" algn="l"/>
                <a:tab pos="27813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pipe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operator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passes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left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pipe  function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right.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ts val="2840"/>
              </a:lnSpc>
              <a:spcBef>
                <a:spcPts val="1019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provided by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familiar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you've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worked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0"/>
              </a:lnSpc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filters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ng1.x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marR="5080" indent="-256540">
              <a:lnSpc>
                <a:spcPts val="2780"/>
              </a:lnSpc>
              <a:spcBef>
                <a:spcPts val="129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Built-in pipes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DatePipe,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JsonPipe,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UpperCasePipe,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LowerCasePipe,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DecimalPipe,  SlicePipe, CurrencyPipe, AsyncPipe,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I18nPluralPipe,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PercentPipe.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8739" y="2328672"/>
            <a:ext cx="6048756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200" dirty="0"/>
              <a:t> </a:t>
            </a:r>
            <a:r>
              <a:rPr lang="en-US" spc="-200" dirty="0"/>
              <a:t>6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903989"/>
            <a:ext cx="10179050" cy="347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marR="5080" indent="-256540">
              <a:lnSpc>
                <a:spcPct val="1225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framework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building client applications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(SPA)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either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languages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TypeScript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Dart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compile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upgrade,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rewrite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written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TypeScript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1.X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life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majority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traffic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moved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2.0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Custom </a:t>
            </a:r>
            <a:r>
              <a:rPr spc="-40" dirty="0"/>
              <a:t>Pipe </a:t>
            </a:r>
            <a:r>
              <a:rPr dirty="0"/>
              <a:t>-</a:t>
            </a:r>
            <a:r>
              <a:rPr spc="-260" dirty="0"/>
              <a:t> </a:t>
            </a: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3006851" y="1923288"/>
            <a:ext cx="6239255" cy="416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Dependency</a:t>
            </a:r>
            <a:r>
              <a:rPr spc="-195" dirty="0"/>
              <a:t> </a:t>
            </a:r>
            <a:r>
              <a:rPr spc="-45" dirty="0"/>
              <a:t>Injection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76730"/>
            <a:ext cx="10224135" cy="322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86360" indent="-256540">
              <a:lnSpc>
                <a:spcPct val="1071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supply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instance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fully-formed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dependencies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requires.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dependencies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marR="4196080" indent="-256540">
              <a:lnSpc>
                <a:spcPct val="107100"/>
              </a:lnSpc>
              <a:spcBef>
                <a:spcPts val="9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uses dependency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injection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need.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actually 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tree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injectors that parallel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application's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Hierarchical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Injection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4216" y="2540507"/>
            <a:ext cx="3444239" cy="1568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Hierarchical </a:t>
            </a:r>
            <a:r>
              <a:rPr spc="-25" dirty="0"/>
              <a:t>DI </a:t>
            </a:r>
            <a:r>
              <a:rPr dirty="0"/>
              <a:t>-</a:t>
            </a:r>
            <a:r>
              <a:rPr spc="-295" dirty="0"/>
              <a:t> </a:t>
            </a: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3147565" y="2081262"/>
            <a:ext cx="5380377" cy="3754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185" dirty="0"/>
              <a:t> </a:t>
            </a:r>
            <a:r>
              <a:rPr spc="-45" dirty="0"/>
              <a:t>Module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783232"/>
            <a:ext cx="9658985" cy="394906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organize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cohesive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blocks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functionality</a:t>
            </a:r>
            <a:endParaRPr sz="2200">
              <a:latin typeface="Calibri"/>
              <a:cs typeface="Calibri"/>
            </a:endParaRPr>
          </a:p>
          <a:p>
            <a:pPr marL="238125" marR="198120" indent="-238125">
              <a:lnSpc>
                <a:spcPct val="1327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5" dirty="0">
                <a:latin typeface="Calibri"/>
                <a:cs typeface="Calibri"/>
              </a:rPr>
              <a:t>Takes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metadata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identifies the </a:t>
            </a:r>
            <a:r>
              <a:rPr sz="2200" b="1" spc="-5" dirty="0">
                <a:latin typeface="Calibri"/>
                <a:cs typeface="Calibri"/>
              </a:rPr>
              <a:t>module's </a:t>
            </a:r>
            <a:r>
              <a:rPr sz="2200" b="1" spc="-10" dirty="0">
                <a:latin typeface="Calibri"/>
                <a:cs typeface="Calibri"/>
              </a:rPr>
              <a:t>own </a:t>
            </a:r>
            <a:r>
              <a:rPr sz="2200" spc="-10" dirty="0">
                <a:latin typeface="Calibri"/>
                <a:cs typeface="Calibri"/>
              </a:rPr>
              <a:t>components, directives 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pipes.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Calibri"/>
                <a:cs typeface="Calibri"/>
              </a:rPr>
              <a:t>Making some of them </a:t>
            </a:r>
            <a:r>
              <a:rPr sz="2200" spc="-10" dirty="0">
                <a:latin typeface="Calibri"/>
                <a:cs typeface="Calibri"/>
              </a:rPr>
              <a:t>public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b="1" spc="-15" dirty="0">
                <a:latin typeface="Calibri"/>
                <a:cs typeface="Calibri"/>
              </a:rPr>
              <a:t>external </a:t>
            </a: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add </a:t>
            </a:r>
            <a:r>
              <a:rPr sz="2200" dirty="0">
                <a:latin typeface="Calibri"/>
                <a:cs typeface="Calibri"/>
              </a:rPr>
              <a:t>service </a:t>
            </a:r>
            <a:r>
              <a:rPr sz="2200" spc="-15" dirty="0">
                <a:latin typeface="Calibri"/>
                <a:cs typeface="Calibri"/>
              </a:rPr>
              <a:t>providers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b="1" spc="-10" dirty="0">
                <a:latin typeface="Calibri"/>
                <a:cs typeface="Calibri"/>
              </a:rPr>
              <a:t>dependency</a:t>
            </a:r>
            <a:r>
              <a:rPr sz="2200" b="1" spc="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injectors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6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app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libraries are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FormsModule,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HttpModule,</a:t>
            </a:r>
            <a:r>
              <a:rPr sz="22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RouterModule</a:t>
            </a:r>
            <a:endParaRPr sz="2200">
              <a:latin typeface="Calibri"/>
              <a:cs typeface="Calibri"/>
            </a:endParaRPr>
          </a:p>
          <a:p>
            <a:pPr marL="203200" marR="5080" indent="-191135">
              <a:lnSpc>
                <a:spcPct val="105500"/>
              </a:lnSpc>
              <a:spcBef>
                <a:spcPts val="7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/>
              <a:t>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third party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libraries are available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Material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2,  Ionic,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ng2-bootstrap.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185" dirty="0"/>
              <a:t> </a:t>
            </a:r>
            <a:r>
              <a:rPr spc="-45" dirty="0"/>
              <a:t>Module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29627"/>
            <a:ext cx="10566400" cy="35750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Angular module is a class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@NgModule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metadata:</a:t>
            </a:r>
            <a:endParaRPr sz="2400">
              <a:latin typeface="Calibri"/>
              <a:cs typeface="Calibri"/>
            </a:endParaRPr>
          </a:p>
          <a:p>
            <a:pPr marL="523240" lvl="1" indent="-30988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1666"/>
              <a:buFont typeface="Arial"/>
              <a:buChar char="•"/>
              <a:tabLst>
                <a:tab pos="523240" algn="l"/>
                <a:tab pos="5238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Declare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components, directives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belong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54990" marR="285115" lvl="1" indent="-341630">
              <a:lnSpc>
                <a:spcPct val="110800"/>
              </a:lnSpc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 of those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public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templates can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554990" marR="68580" lvl="1" indent="-341630">
              <a:lnSpc>
                <a:spcPct val="1108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Import other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modules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components, directives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needed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534035" lvl="1" indent="-32067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can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291" y="229756"/>
            <a:ext cx="6866772" cy="5735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4985" y="248793"/>
            <a:ext cx="8201394" cy="573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03" y="316631"/>
            <a:ext cx="9104196" cy="574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1987295" y="2860548"/>
            <a:ext cx="8520684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6AB0-46D1-4115-941A-4127D5C2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0"/>
            <a:ext cx="9877729" cy="1107996"/>
          </a:xfrm>
        </p:spPr>
        <p:txBody>
          <a:bodyPr/>
          <a:lstStyle/>
          <a:p>
            <a:pPr algn="ctr"/>
            <a:r>
              <a:rPr lang="en-US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31317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0" dirty="0"/>
              <a:t>Why </a:t>
            </a:r>
            <a:r>
              <a:rPr spc="-45" dirty="0"/>
              <a:t>Angular</a:t>
            </a:r>
            <a:r>
              <a:rPr spc="-215" dirty="0"/>
              <a:t> </a:t>
            </a:r>
            <a:r>
              <a:rPr lang="en-US" spc="-25" dirty="0"/>
              <a:t>6</a:t>
            </a:r>
            <a:r>
              <a:rPr spc="-25" dirty="0"/>
              <a:t>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9759315" cy="24396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b="1" spc="-5" dirty="0">
                <a:latin typeface="Calibri"/>
                <a:cs typeface="Calibri"/>
              </a:rPr>
              <a:t>Components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Modularity </a:t>
            </a:r>
            <a:r>
              <a:rPr sz="2000" dirty="0">
                <a:latin typeface="Calibri"/>
                <a:cs typeface="Calibri"/>
              </a:rPr>
              <a:t>- much </a:t>
            </a:r>
            <a:r>
              <a:rPr sz="2000" spc="-10" dirty="0">
                <a:latin typeface="Calibri"/>
                <a:cs typeface="Calibri"/>
              </a:rPr>
              <a:t>core </a:t>
            </a:r>
            <a:r>
              <a:rPr sz="2000" dirty="0">
                <a:latin typeface="Calibri"/>
                <a:cs typeface="Calibri"/>
              </a:rPr>
              <a:t>functionality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moved to </a:t>
            </a:r>
            <a:r>
              <a:rPr sz="2000" b="1" dirty="0">
                <a:latin typeface="Calibri"/>
                <a:cs typeface="Calibri"/>
              </a:rPr>
              <a:t>modules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producing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lighter, </a:t>
            </a: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core.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b="1" spc="-25" dirty="0">
                <a:latin typeface="Calibri"/>
                <a:cs typeface="Calibri"/>
              </a:rPr>
              <a:t>AOT </a:t>
            </a:r>
            <a:r>
              <a:rPr sz="2000" spc="-5" dirty="0">
                <a:latin typeface="Calibri"/>
                <a:cs typeface="Calibri"/>
              </a:rPr>
              <a:t>compilation.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routing.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Incredible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performances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5384" y="4342519"/>
            <a:ext cx="1816608" cy="74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971" y="4397120"/>
            <a:ext cx="1280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Mobile  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elopme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920" y="4332732"/>
            <a:ext cx="1816608" cy="7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8748" y="4533976"/>
            <a:ext cx="977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5371" y="5343787"/>
            <a:ext cx="1815083" cy="74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2711" y="5399023"/>
            <a:ext cx="116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5384" y="5343787"/>
            <a:ext cx="1816608" cy="747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5071" y="5399023"/>
            <a:ext cx="1202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Lazy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Loading  Support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5371" y="4342519"/>
            <a:ext cx="1815083" cy="747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6511" y="4397120"/>
            <a:ext cx="1319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Modern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browsers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93835" y="5334000"/>
            <a:ext cx="1816607" cy="766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63355" y="5536183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RIP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6920" y="5334000"/>
            <a:ext cx="1816608" cy="766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4155" y="5554471"/>
            <a:ext cx="1306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93835" y="4342519"/>
            <a:ext cx="1816607" cy="7477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45422" y="4397120"/>
            <a:ext cx="1276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Reactive 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5" dirty="0"/>
              <a:t>Typescript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65705"/>
            <a:ext cx="8115934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maintained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Superset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compiles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clean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optional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classes,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modules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Compiles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readable,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standards-based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8556" y="3308603"/>
            <a:ext cx="2691383" cy="269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0" dirty="0"/>
              <a:t>Why</a:t>
            </a:r>
            <a:r>
              <a:rPr spc="-150" dirty="0"/>
              <a:t> </a:t>
            </a:r>
            <a:r>
              <a:rPr spc="-75" dirty="0"/>
              <a:t>Typescript?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07793"/>
            <a:ext cx="8872855" cy="404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safety.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8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Compile time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20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Annotations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offer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powerful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expressive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way 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describe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Ease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refactoring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8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IntelliSense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auto suggest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2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editors.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Easy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adopt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 backend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developers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(like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java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C#).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Angular2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Dependency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Injection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based on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reflection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83228" y="4576304"/>
            <a:ext cx="1472451" cy="140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1664563"/>
            <a:ext cx="10748645" cy="19570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ships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collection of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library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@angular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prefix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install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node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package manager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import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parts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js import</a:t>
            </a:r>
            <a:r>
              <a:rPr sz="20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statements.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architecture diagram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identifies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eight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building blocks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ng2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application: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882" y="3673322"/>
            <a:ext cx="1525905" cy="19558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Templates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4140" y="3741420"/>
            <a:ext cx="4925568" cy="2397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Architecture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384550" y="3683355"/>
            <a:ext cx="2456180" cy="19570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binding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injection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Architecture </a:t>
            </a:r>
            <a:r>
              <a:rPr dirty="0"/>
              <a:t>-</a:t>
            </a:r>
            <a:r>
              <a:rPr spc="-210" dirty="0"/>
              <a:t> </a:t>
            </a:r>
            <a:r>
              <a:rPr spc="-45" dirty="0"/>
              <a:t>Flow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81886"/>
            <a:ext cx="9969500" cy="384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Write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applications by composing HTML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templates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Angularized</a:t>
            </a:r>
            <a:r>
              <a:rPr sz="22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markup.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Write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component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classes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templates.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2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Adding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logic 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Boxing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services in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Launch the app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bootstrapping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2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takes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over,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presenting your application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content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a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browser.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responding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interactions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according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instructions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you've</a:t>
            </a:r>
            <a:r>
              <a:rPr sz="22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414" y="2000834"/>
            <a:ext cx="6567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none" spc="-5" dirty="0">
                <a:latin typeface="Calibri"/>
                <a:cs typeface="Calibri"/>
              </a:rPr>
              <a:t>THINKING</a:t>
            </a:r>
            <a:r>
              <a:rPr sz="4400" b="0" u="none" spc="-20" dirty="0">
                <a:latin typeface="Calibri"/>
                <a:cs typeface="Calibri"/>
              </a:rPr>
              <a:t> </a:t>
            </a:r>
            <a:r>
              <a:rPr sz="5400" b="1" u="none" spc="-15" dirty="0">
                <a:latin typeface="Calibri"/>
                <a:cs typeface="Calibri"/>
              </a:rPr>
              <a:t>COMPONENTS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6359" y="3614928"/>
            <a:ext cx="1641347" cy="15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965" y="187284"/>
            <a:ext cx="8394933" cy="594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904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Angular 6</vt:lpstr>
      <vt:lpstr>Angular 6 </vt:lpstr>
      <vt:lpstr>Why Angular 6? </vt:lpstr>
      <vt:lpstr>Typescript </vt:lpstr>
      <vt:lpstr>Why Typescript? </vt:lpstr>
      <vt:lpstr>Architecture </vt:lpstr>
      <vt:lpstr>Architecture - Flow </vt:lpstr>
      <vt:lpstr>THINKING COMPONENTS</vt:lpstr>
      <vt:lpstr>PowerPoint Presentation</vt:lpstr>
      <vt:lpstr>PowerPoint Presentation</vt:lpstr>
      <vt:lpstr>A component is </vt:lpstr>
      <vt:lpstr>PowerPoint Presentation</vt:lpstr>
      <vt:lpstr>TEMPLATE syntax </vt:lpstr>
      <vt:lpstr>Example </vt:lpstr>
      <vt:lpstr>Directive </vt:lpstr>
      <vt:lpstr>Lifecycle Hooks</vt:lpstr>
      <vt:lpstr>Components &amp; Directives shared Lifecycle Hooks</vt:lpstr>
      <vt:lpstr>Service </vt:lpstr>
      <vt:lpstr>Pipe </vt:lpstr>
      <vt:lpstr>Custom Pipe - Example </vt:lpstr>
      <vt:lpstr>Dependency Injection </vt:lpstr>
      <vt:lpstr>Hierarchical DI - Example </vt:lpstr>
      <vt:lpstr>Angular Module </vt:lpstr>
      <vt:lpstr>Angular Module </vt:lpstr>
      <vt:lpstr>PowerPoint Presentation</vt:lpstr>
      <vt:lpstr>PowerPoint Presentation</vt:lpstr>
      <vt:lpstr>PowerPoint Presentation</vt:lpstr>
      <vt:lpstr>Example 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cp:lastModifiedBy>Administrator</cp:lastModifiedBy>
  <cp:revision>5</cp:revision>
  <dcterms:created xsi:type="dcterms:W3CDTF">2019-05-16T05:26:45Z</dcterms:created>
  <dcterms:modified xsi:type="dcterms:W3CDTF">2019-05-20T04:38:57Z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2019-05-16T00:00:00Z</vt:filetime>
  </property>
</Properties>
</file>