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3" r:id="rId4"/>
    <p:sldId id="270" r:id="rId5"/>
    <p:sldId id="271" r:id="rId6"/>
    <p:sldId id="274" r:id="rId7"/>
    <p:sldId id="276" r:id="rId8"/>
    <p:sldId id="278" r:id="rId9"/>
    <p:sldId id="285" r:id="rId10"/>
    <p:sldId id="286" r:id="rId11"/>
    <p:sldId id="287" r:id="rId12"/>
    <p:sldId id="288" r:id="rId13"/>
    <p:sldId id="289" r:id="rId14"/>
    <p:sldId id="301" r:id="rId15"/>
    <p:sldId id="302" r:id="rId16"/>
    <p:sldId id="30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7A8A-F5E1-47E9-9CFC-E6E738A6E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D192E-1C3A-4F3E-8982-EE9A8E2863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04546-F402-4EA6-8DDC-7FF33557A017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A202F-2C52-4BFC-B762-DD09BF447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C41D4-D569-49B6-ADAB-FBB6FFF70B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8F66-D94C-4FF9-99EC-4829F09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0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A5FE5-2BF8-410E-AE49-3DDFB22218E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B66A3-1466-4D1B-AFEF-DCFD087E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62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1952" y="646938"/>
            <a:ext cx="68480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4314-A6FA-406E-9AAE-42C5EE8FE0D1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A491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BF7E-F2BB-42FB-A9AC-9B35299E101C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339C-3BC5-4523-89E1-9A21722B5358}" type="datetime1">
              <a:rPr lang="en-US" smtClean="0"/>
              <a:t>5/20/2019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2D84-5BE7-4559-A541-6F3E42098003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ECC1-DDB5-470F-96D0-EA8486F99BD6}" type="datetime1">
              <a:rPr lang="en-US" smtClean="0"/>
              <a:t>5/20/2019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0" y="6858000"/>
                </a:moveTo>
                <a:lnTo>
                  <a:pt x="182880" y="6858000"/>
                </a:lnTo>
                <a:lnTo>
                  <a:pt x="182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7256" y="1927986"/>
            <a:ext cx="8857487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6294" y="2162683"/>
            <a:ext cx="10519410" cy="245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FA491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68270" y="6235030"/>
            <a:ext cx="1715135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11D8-A41A-4F5C-B4FE-E74FE8D0F745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381000"/>
            <a:ext cx="10591800" cy="2732799"/>
          </a:xfrm>
          <a:prstGeom prst="rect">
            <a:avLst/>
          </a:prstGeom>
        </p:spPr>
        <p:txBody>
          <a:bodyPr vert="horz" wrap="square" lIns="0" tIns="3187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510"/>
              </a:spcBef>
            </a:pPr>
            <a:r>
              <a:rPr sz="12500" spc="-5" dirty="0">
                <a:solidFill>
                  <a:srgbClr val="25252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endParaRPr sz="1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805"/>
              </a:spcBef>
            </a:pPr>
            <a:r>
              <a:rPr lang="en-US" sz="2500" spc="-10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2500" spc="-10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 </a:t>
            </a:r>
            <a:r>
              <a:rPr sz="2500" spc="-5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future </a:t>
            </a:r>
            <a:r>
              <a:rPr sz="2500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2500" spc="-15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</a:t>
            </a:r>
            <a:r>
              <a:rPr sz="2500" spc="55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500" spc="-5" dirty="0">
                <a:solidFill>
                  <a:srgbClr val="5858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  <a:endParaRPr sz="2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058D-E3C7-42AD-ADE9-F8842384A1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19E33-D141-46CF-8C90-71DEF997EBD0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70054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{LifeCycle</a:t>
            </a:r>
            <a:r>
              <a:rPr sz="48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7642859" cy="15563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componentWillMount</a:t>
            </a:r>
            <a:endParaRPr sz="18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Invoked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once 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(both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client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server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)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before the </a:t>
            </a:r>
            <a:r>
              <a:rPr sz="1600" i="1" spc="-5" dirty="0">
                <a:solidFill>
                  <a:srgbClr val="404040"/>
                </a:solidFill>
                <a:latin typeface="Century Gothic"/>
                <a:cs typeface="Century Gothic"/>
              </a:rPr>
              <a:t>initial</a:t>
            </a:r>
            <a:r>
              <a:rPr sz="1600" i="1" spc="1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render.</a:t>
            </a:r>
            <a:endParaRPr sz="16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Good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place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make connection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your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db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service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(ex:</a:t>
            </a:r>
            <a:r>
              <a:rPr sz="1600" spc="1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firebase,...)</a:t>
            </a:r>
            <a:endParaRPr sz="16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not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call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set state method</a:t>
            </a:r>
            <a:r>
              <a:rPr sz="16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here.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9672" y="3825240"/>
            <a:ext cx="5672328" cy="208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3731" y="3930396"/>
            <a:ext cx="3630168" cy="1267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7644" y="3825240"/>
            <a:ext cx="4264660" cy="353695"/>
          </a:xfrm>
          <a:custGeom>
            <a:avLst/>
            <a:gdLst/>
            <a:ahLst/>
            <a:cxnLst/>
            <a:rect l="l" t="t" r="r" b="b"/>
            <a:pathLst>
              <a:path w="4264659" h="353695">
                <a:moveTo>
                  <a:pt x="0" y="353568"/>
                </a:moveTo>
                <a:lnTo>
                  <a:pt x="4264152" y="353568"/>
                </a:lnTo>
                <a:lnTo>
                  <a:pt x="4264152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822F7A-41F4-421C-BE4C-BBF20E91E9C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318C0-A7D6-4255-AF38-7F8AFD1EBF1F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85177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{LifeCycle</a:t>
            </a:r>
            <a:r>
              <a:rPr sz="48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7913370" cy="15563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componentDidMount</a:t>
            </a:r>
            <a:endParaRPr sz="18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Invoked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once,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only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client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(not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server).</a:t>
            </a:r>
            <a:endParaRPr sz="16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Immediately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after the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initial rendering</a:t>
            </a:r>
            <a:r>
              <a:rPr sz="16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occurs.</a:t>
            </a:r>
            <a:endParaRPr sz="16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It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good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place for you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make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AJAX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request to fetch data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for first</a:t>
            </a:r>
            <a:r>
              <a:rPr sz="1600" spc="1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used.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1331" y="3767328"/>
            <a:ext cx="6050280" cy="2238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0835" y="3767328"/>
            <a:ext cx="4648200" cy="1534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1652" y="3767328"/>
            <a:ext cx="3340735" cy="320040"/>
          </a:xfrm>
          <a:custGeom>
            <a:avLst/>
            <a:gdLst/>
            <a:ahLst/>
            <a:cxnLst/>
            <a:rect l="l" t="t" r="r" b="b"/>
            <a:pathLst>
              <a:path w="3340734" h="320039">
                <a:moveTo>
                  <a:pt x="0" y="320040"/>
                </a:moveTo>
                <a:lnTo>
                  <a:pt x="3340607" y="320040"/>
                </a:lnTo>
                <a:lnTo>
                  <a:pt x="3340607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F51F76A-D9B0-4828-91C6-8414A5E959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6B64F-57A0-4BF7-9FE9-D1EBAAEC5B3C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6244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{LifeCycle</a:t>
            </a:r>
            <a:r>
              <a:rPr sz="48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(cont)}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1819" y="1465624"/>
            <a:ext cx="8654415" cy="180022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componentWillReceiveProps</a:t>
            </a:r>
            <a:endParaRPr sz="18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Invoked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when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 component is receiving new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props.</a:t>
            </a:r>
            <a:endParaRPr sz="16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This method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is not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called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initial</a:t>
            </a:r>
            <a:r>
              <a:rPr sz="160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render.</a:t>
            </a:r>
            <a:endParaRPr sz="1600" dirty="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Use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this method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as a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way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react 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prop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change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before render()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called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by  updating the state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with</a:t>
            </a:r>
            <a:r>
              <a:rPr sz="1600" spc="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setState.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0970" y="6247730"/>
            <a:ext cx="1689735" cy="1403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solidFill>
                  <a:srgbClr val="888888"/>
                </a:solidFill>
                <a:latin typeface="Century Gothic"/>
                <a:cs typeface="Century Gothic"/>
              </a:rPr>
              <a:t>Thanh Tuong </a:t>
            </a:r>
            <a:r>
              <a:rPr sz="900" dirty="0">
                <a:solidFill>
                  <a:srgbClr val="888888"/>
                </a:solidFill>
                <a:latin typeface="Century Gothic"/>
                <a:cs typeface="Century Gothic"/>
              </a:rPr>
              <a:t>| </a:t>
            </a:r>
            <a:r>
              <a:rPr sz="900" spc="-5" dirty="0">
                <a:solidFill>
                  <a:srgbClr val="888888"/>
                </a:solidFill>
                <a:latin typeface="Century Gothic"/>
                <a:cs typeface="Century Gothic"/>
              </a:rPr>
              <a:t>ReactJS </a:t>
            </a:r>
            <a:r>
              <a:rPr sz="900" dirty="0">
                <a:solidFill>
                  <a:srgbClr val="888888"/>
                </a:solidFill>
                <a:latin typeface="Century Gothic"/>
                <a:cs typeface="Century Gothic"/>
              </a:rPr>
              <a:t>|</a:t>
            </a:r>
            <a:r>
              <a:rPr sz="900" spc="-30" dirty="0">
                <a:solidFill>
                  <a:srgbClr val="888888"/>
                </a:solidFill>
                <a:latin typeface="Century Gothic"/>
                <a:cs typeface="Century Gothic"/>
              </a:rPr>
              <a:t> </a:t>
            </a:r>
            <a:r>
              <a:rPr sz="900" dirty="0">
                <a:solidFill>
                  <a:srgbClr val="888888"/>
                </a:solidFill>
                <a:latin typeface="Century Gothic"/>
                <a:cs typeface="Century Gothic"/>
              </a:rPr>
              <a:t>2016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5452" y="3454746"/>
            <a:ext cx="4268724" cy="2767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162800" y="3630019"/>
            <a:ext cx="3889248" cy="122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6189" y="4892006"/>
            <a:ext cx="4349496" cy="1508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E5196E-CC04-4160-AD59-3B7E337C2F8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45DF8-62C5-4CA9-81A1-3345A0CF6F91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7006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  <a:r>
              <a:rPr sz="4800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LifeCycle</a:t>
            </a:r>
            <a:r>
              <a:rPr sz="48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sz="4800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)}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8304"/>
            <a:ext cx="8421370" cy="143002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componentWillUnmount</a:t>
            </a:r>
            <a:endParaRPr sz="18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Invoked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immediately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before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 component is unmounted from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600" spc="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DOM.</a:t>
            </a:r>
            <a:endParaRPr sz="160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Perform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any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necessary cleanup in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this method(Ex: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invalidating timers,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clear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up  DOM elements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were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created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at</a:t>
            </a:r>
            <a:r>
              <a:rPr sz="160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componentDidMount)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7739" y="3834384"/>
            <a:ext cx="5431536" cy="230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646926" y="3834384"/>
            <a:ext cx="5451348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87942" y="6166510"/>
            <a:ext cx="1101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F2F9F"/>
                </a:solidFill>
                <a:latin typeface="Century Gothic"/>
                <a:cs typeface="Century Gothic"/>
              </a:rPr>
              <a:t>!!!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23060" y="3834384"/>
            <a:ext cx="3209925" cy="373380"/>
          </a:xfrm>
          <a:custGeom>
            <a:avLst/>
            <a:gdLst/>
            <a:ahLst/>
            <a:cxnLst/>
            <a:rect l="l" t="t" r="r" b="b"/>
            <a:pathLst>
              <a:path w="3209925" h="373379">
                <a:moveTo>
                  <a:pt x="0" y="373380"/>
                </a:moveTo>
                <a:lnTo>
                  <a:pt x="3209543" y="373380"/>
                </a:lnTo>
                <a:lnTo>
                  <a:pt x="3209543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5680F07-146B-4E5F-97FC-73B676505F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330362-5F4E-4DCF-989F-125C0D7ED00D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2434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{ thinking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in…</a:t>
            </a:r>
            <a:r>
              <a:rPr sz="48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3" name="object 3"/>
          <p:cNvSpPr/>
          <p:nvPr/>
        </p:nvSpPr>
        <p:spPr>
          <a:xfrm>
            <a:off x="2589276" y="1904999"/>
            <a:ext cx="3078479" cy="3739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704" y="1900427"/>
            <a:ext cx="3088005" cy="3749040"/>
          </a:xfrm>
          <a:custGeom>
            <a:avLst/>
            <a:gdLst/>
            <a:ahLst/>
            <a:cxnLst/>
            <a:rect l="l" t="t" r="r" b="b"/>
            <a:pathLst>
              <a:path w="3088004" h="3749040">
                <a:moveTo>
                  <a:pt x="0" y="3749040"/>
                </a:moveTo>
                <a:lnTo>
                  <a:pt x="3087623" y="3749040"/>
                </a:lnTo>
                <a:lnTo>
                  <a:pt x="3087623" y="0"/>
                </a:lnTo>
                <a:lnTo>
                  <a:pt x="0" y="0"/>
                </a:lnTo>
                <a:lnTo>
                  <a:pt x="0" y="374904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1464" y="3912108"/>
            <a:ext cx="2639568" cy="1732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12787" y="1417335"/>
            <a:ext cx="3322320" cy="2792095"/>
          </a:xfrm>
          <a:custGeom>
            <a:avLst/>
            <a:gdLst/>
            <a:ahLst/>
            <a:cxnLst/>
            <a:rect l="l" t="t" r="r" b="b"/>
            <a:pathLst>
              <a:path w="3322320" h="2792095">
                <a:moveTo>
                  <a:pt x="1648872" y="0"/>
                </a:moveTo>
                <a:lnTo>
                  <a:pt x="1599831" y="730"/>
                </a:lnTo>
                <a:lnTo>
                  <a:pt x="1550835" y="2436"/>
                </a:lnTo>
                <a:lnTo>
                  <a:pt x="1501919" y="5115"/>
                </a:lnTo>
                <a:lnTo>
                  <a:pt x="1453116" y="8769"/>
                </a:lnTo>
                <a:lnTo>
                  <a:pt x="1404461" y="13397"/>
                </a:lnTo>
                <a:lnTo>
                  <a:pt x="1355989" y="18998"/>
                </a:lnTo>
                <a:lnTo>
                  <a:pt x="1307733" y="25573"/>
                </a:lnTo>
                <a:lnTo>
                  <a:pt x="1259729" y="33122"/>
                </a:lnTo>
                <a:lnTo>
                  <a:pt x="1212011" y="41644"/>
                </a:lnTo>
                <a:lnTo>
                  <a:pt x="1164612" y="51139"/>
                </a:lnTo>
                <a:lnTo>
                  <a:pt x="1117568" y="61607"/>
                </a:lnTo>
                <a:lnTo>
                  <a:pt x="1070913" y="73047"/>
                </a:lnTo>
                <a:lnTo>
                  <a:pt x="1024681" y="85461"/>
                </a:lnTo>
                <a:lnTo>
                  <a:pt x="978907" y="98846"/>
                </a:lnTo>
                <a:lnTo>
                  <a:pt x="933624" y="113204"/>
                </a:lnTo>
                <a:lnTo>
                  <a:pt x="888868" y="128534"/>
                </a:lnTo>
                <a:lnTo>
                  <a:pt x="844673" y="144836"/>
                </a:lnTo>
                <a:lnTo>
                  <a:pt x="801072" y="162110"/>
                </a:lnTo>
                <a:lnTo>
                  <a:pt x="758102" y="180355"/>
                </a:lnTo>
                <a:lnTo>
                  <a:pt x="715795" y="199572"/>
                </a:lnTo>
                <a:lnTo>
                  <a:pt x="674186" y="219760"/>
                </a:lnTo>
                <a:lnTo>
                  <a:pt x="633310" y="240919"/>
                </a:lnTo>
                <a:lnTo>
                  <a:pt x="593202" y="263050"/>
                </a:lnTo>
                <a:lnTo>
                  <a:pt x="553894" y="286150"/>
                </a:lnTo>
                <a:lnTo>
                  <a:pt x="515423" y="310222"/>
                </a:lnTo>
                <a:lnTo>
                  <a:pt x="477821" y="335264"/>
                </a:lnTo>
                <a:lnTo>
                  <a:pt x="435860" y="365155"/>
                </a:lnTo>
                <a:lnTo>
                  <a:pt x="395830" y="395809"/>
                </a:lnTo>
                <a:lnTo>
                  <a:pt x="357730" y="427190"/>
                </a:lnTo>
                <a:lnTo>
                  <a:pt x="321559" y="459263"/>
                </a:lnTo>
                <a:lnTo>
                  <a:pt x="287318" y="491990"/>
                </a:lnTo>
                <a:lnTo>
                  <a:pt x="255005" y="525337"/>
                </a:lnTo>
                <a:lnTo>
                  <a:pt x="224621" y="559267"/>
                </a:lnTo>
                <a:lnTo>
                  <a:pt x="196164" y="593744"/>
                </a:lnTo>
                <a:lnTo>
                  <a:pt x="169636" y="628733"/>
                </a:lnTo>
                <a:lnTo>
                  <a:pt x="145034" y="664197"/>
                </a:lnTo>
                <a:lnTo>
                  <a:pt x="122360" y="700101"/>
                </a:lnTo>
                <a:lnTo>
                  <a:pt x="101612" y="736409"/>
                </a:lnTo>
                <a:lnTo>
                  <a:pt x="82790" y="773084"/>
                </a:lnTo>
                <a:lnTo>
                  <a:pt x="65893" y="810091"/>
                </a:lnTo>
                <a:lnTo>
                  <a:pt x="50922" y="847393"/>
                </a:lnTo>
                <a:lnTo>
                  <a:pt x="37876" y="884956"/>
                </a:lnTo>
                <a:lnTo>
                  <a:pt x="26754" y="922743"/>
                </a:lnTo>
                <a:lnTo>
                  <a:pt x="17557" y="960717"/>
                </a:lnTo>
                <a:lnTo>
                  <a:pt x="10283" y="998844"/>
                </a:lnTo>
                <a:lnTo>
                  <a:pt x="4932" y="1037087"/>
                </a:lnTo>
                <a:lnTo>
                  <a:pt x="1505" y="1075410"/>
                </a:lnTo>
                <a:lnTo>
                  <a:pt x="0" y="1113777"/>
                </a:lnTo>
                <a:lnTo>
                  <a:pt x="416" y="1152153"/>
                </a:lnTo>
                <a:lnTo>
                  <a:pt x="2755" y="1190501"/>
                </a:lnTo>
                <a:lnTo>
                  <a:pt x="7015" y="1228786"/>
                </a:lnTo>
                <a:lnTo>
                  <a:pt x="13196" y="1266971"/>
                </a:lnTo>
                <a:lnTo>
                  <a:pt x="21298" y="1305021"/>
                </a:lnTo>
                <a:lnTo>
                  <a:pt x="31319" y="1342900"/>
                </a:lnTo>
                <a:lnTo>
                  <a:pt x="43261" y="1380571"/>
                </a:lnTo>
                <a:lnTo>
                  <a:pt x="57122" y="1418000"/>
                </a:lnTo>
                <a:lnTo>
                  <a:pt x="72902" y="1455149"/>
                </a:lnTo>
                <a:lnTo>
                  <a:pt x="90600" y="1491983"/>
                </a:lnTo>
                <a:lnTo>
                  <a:pt x="110217" y="1528466"/>
                </a:lnTo>
                <a:lnTo>
                  <a:pt x="131751" y="1564563"/>
                </a:lnTo>
                <a:lnTo>
                  <a:pt x="155203" y="1600236"/>
                </a:lnTo>
                <a:lnTo>
                  <a:pt x="180572" y="1635451"/>
                </a:lnTo>
                <a:lnTo>
                  <a:pt x="207858" y="1670171"/>
                </a:lnTo>
                <a:lnTo>
                  <a:pt x="237059" y="1704361"/>
                </a:lnTo>
                <a:lnTo>
                  <a:pt x="268177" y="1737984"/>
                </a:lnTo>
                <a:lnTo>
                  <a:pt x="301210" y="1771004"/>
                </a:lnTo>
                <a:lnTo>
                  <a:pt x="336158" y="1803386"/>
                </a:lnTo>
                <a:lnTo>
                  <a:pt x="373021" y="1835094"/>
                </a:lnTo>
                <a:lnTo>
                  <a:pt x="411798" y="1866091"/>
                </a:lnTo>
                <a:lnTo>
                  <a:pt x="452489" y="1896343"/>
                </a:lnTo>
                <a:lnTo>
                  <a:pt x="495093" y="1925812"/>
                </a:lnTo>
                <a:lnTo>
                  <a:pt x="26336" y="2791952"/>
                </a:lnTo>
                <a:lnTo>
                  <a:pt x="1023286" y="2163175"/>
                </a:lnTo>
                <a:lnTo>
                  <a:pt x="2298571" y="2163175"/>
                </a:lnTo>
                <a:lnTo>
                  <a:pt x="2331386" y="2153792"/>
                </a:lnTo>
                <a:lnTo>
                  <a:pt x="2378165" y="2139244"/>
                </a:lnTo>
                <a:lnTo>
                  <a:pt x="2424334" y="2123694"/>
                </a:lnTo>
                <a:lnTo>
                  <a:pt x="2469857" y="2107145"/>
                </a:lnTo>
                <a:lnTo>
                  <a:pt x="2514696" y="2089603"/>
                </a:lnTo>
                <a:lnTo>
                  <a:pt x="2558815" y="2071073"/>
                </a:lnTo>
                <a:lnTo>
                  <a:pt x="2602176" y="2051560"/>
                </a:lnTo>
                <a:lnTo>
                  <a:pt x="2644741" y="2031069"/>
                </a:lnTo>
                <a:lnTo>
                  <a:pt x="2686474" y="2009606"/>
                </a:lnTo>
                <a:lnTo>
                  <a:pt x="2727338" y="1987175"/>
                </a:lnTo>
                <a:lnTo>
                  <a:pt x="2767295" y="1963782"/>
                </a:lnTo>
                <a:lnTo>
                  <a:pt x="2806308" y="1939431"/>
                </a:lnTo>
                <a:lnTo>
                  <a:pt x="2844339" y="1914128"/>
                </a:lnTo>
                <a:lnTo>
                  <a:pt x="2886300" y="1884236"/>
                </a:lnTo>
                <a:lnTo>
                  <a:pt x="2926330" y="1853582"/>
                </a:lnTo>
                <a:lnTo>
                  <a:pt x="2964430" y="1822201"/>
                </a:lnTo>
                <a:lnTo>
                  <a:pt x="3000601" y="1790128"/>
                </a:lnTo>
                <a:lnTo>
                  <a:pt x="3034843" y="1757401"/>
                </a:lnTo>
                <a:lnTo>
                  <a:pt x="3067155" y="1724054"/>
                </a:lnTo>
                <a:lnTo>
                  <a:pt x="3097540" y="1690124"/>
                </a:lnTo>
                <a:lnTo>
                  <a:pt x="3125996" y="1655647"/>
                </a:lnTo>
                <a:lnTo>
                  <a:pt x="3152524" y="1620658"/>
                </a:lnTo>
                <a:lnTo>
                  <a:pt x="3177126" y="1585194"/>
                </a:lnTo>
                <a:lnTo>
                  <a:pt x="3199800" y="1549290"/>
                </a:lnTo>
                <a:lnTo>
                  <a:pt x="3220548" y="1512983"/>
                </a:lnTo>
                <a:lnTo>
                  <a:pt x="3239370" y="1476307"/>
                </a:lnTo>
                <a:lnTo>
                  <a:pt x="3256267" y="1439300"/>
                </a:lnTo>
                <a:lnTo>
                  <a:pt x="3271238" y="1401998"/>
                </a:lnTo>
                <a:lnTo>
                  <a:pt x="3284284" y="1364435"/>
                </a:lnTo>
                <a:lnTo>
                  <a:pt x="3295406" y="1326649"/>
                </a:lnTo>
                <a:lnTo>
                  <a:pt x="3304603" y="1288674"/>
                </a:lnTo>
                <a:lnTo>
                  <a:pt x="3311877" y="1250547"/>
                </a:lnTo>
                <a:lnTo>
                  <a:pt x="3317228" y="1212304"/>
                </a:lnTo>
                <a:lnTo>
                  <a:pt x="3320656" y="1173981"/>
                </a:lnTo>
                <a:lnTo>
                  <a:pt x="3322161" y="1135614"/>
                </a:lnTo>
                <a:lnTo>
                  <a:pt x="3321744" y="1097238"/>
                </a:lnTo>
                <a:lnTo>
                  <a:pt x="3319405" y="1058890"/>
                </a:lnTo>
                <a:lnTo>
                  <a:pt x="3315145" y="1020605"/>
                </a:lnTo>
                <a:lnTo>
                  <a:pt x="3308964" y="982420"/>
                </a:lnTo>
                <a:lnTo>
                  <a:pt x="3300862" y="944370"/>
                </a:lnTo>
                <a:lnTo>
                  <a:pt x="3290841" y="906491"/>
                </a:lnTo>
                <a:lnTo>
                  <a:pt x="3278899" y="868820"/>
                </a:lnTo>
                <a:lnTo>
                  <a:pt x="3265038" y="831391"/>
                </a:lnTo>
                <a:lnTo>
                  <a:pt x="3249259" y="794242"/>
                </a:lnTo>
                <a:lnTo>
                  <a:pt x="3231560" y="757408"/>
                </a:lnTo>
                <a:lnTo>
                  <a:pt x="3211943" y="720925"/>
                </a:lnTo>
                <a:lnTo>
                  <a:pt x="3190409" y="684829"/>
                </a:lnTo>
                <a:lnTo>
                  <a:pt x="3166957" y="649155"/>
                </a:lnTo>
                <a:lnTo>
                  <a:pt x="3141588" y="613940"/>
                </a:lnTo>
                <a:lnTo>
                  <a:pt x="3114303" y="579220"/>
                </a:lnTo>
                <a:lnTo>
                  <a:pt x="3085101" y="545031"/>
                </a:lnTo>
                <a:lnTo>
                  <a:pt x="3053983" y="511408"/>
                </a:lnTo>
                <a:lnTo>
                  <a:pt x="3020950" y="478387"/>
                </a:lnTo>
                <a:lnTo>
                  <a:pt x="2986002" y="446005"/>
                </a:lnTo>
                <a:lnTo>
                  <a:pt x="2949139" y="414297"/>
                </a:lnTo>
                <a:lnTo>
                  <a:pt x="2910362" y="383300"/>
                </a:lnTo>
                <a:lnTo>
                  <a:pt x="2869672" y="353049"/>
                </a:lnTo>
                <a:lnTo>
                  <a:pt x="2827067" y="323580"/>
                </a:lnTo>
                <a:lnTo>
                  <a:pt x="2788927" y="298916"/>
                </a:lnTo>
                <a:lnTo>
                  <a:pt x="2749937" y="275231"/>
                </a:lnTo>
                <a:lnTo>
                  <a:pt x="2710133" y="252524"/>
                </a:lnTo>
                <a:lnTo>
                  <a:pt x="2669549" y="230796"/>
                </a:lnTo>
                <a:lnTo>
                  <a:pt x="2628219" y="210047"/>
                </a:lnTo>
                <a:lnTo>
                  <a:pt x="2586177" y="190275"/>
                </a:lnTo>
                <a:lnTo>
                  <a:pt x="2543458" y="171482"/>
                </a:lnTo>
                <a:lnTo>
                  <a:pt x="2500096" y="153666"/>
                </a:lnTo>
                <a:lnTo>
                  <a:pt x="2456126" y="136828"/>
                </a:lnTo>
                <a:lnTo>
                  <a:pt x="2411582" y="120968"/>
                </a:lnTo>
                <a:lnTo>
                  <a:pt x="2366498" y="106085"/>
                </a:lnTo>
                <a:lnTo>
                  <a:pt x="2320909" y="92179"/>
                </a:lnTo>
                <a:lnTo>
                  <a:pt x="2274849" y="79249"/>
                </a:lnTo>
                <a:lnTo>
                  <a:pt x="2228353" y="67297"/>
                </a:lnTo>
                <a:lnTo>
                  <a:pt x="2181455" y="56322"/>
                </a:lnTo>
                <a:lnTo>
                  <a:pt x="2134189" y="46322"/>
                </a:lnTo>
                <a:lnTo>
                  <a:pt x="2086590" y="37300"/>
                </a:lnTo>
                <a:lnTo>
                  <a:pt x="2038692" y="29253"/>
                </a:lnTo>
                <a:lnTo>
                  <a:pt x="1990529" y="22182"/>
                </a:lnTo>
                <a:lnTo>
                  <a:pt x="1942136" y="16087"/>
                </a:lnTo>
                <a:lnTo>
                  <a:pt x="1893548" y="10968"/>
                </a:lnTo>
                <a:lnTo>
                  <a:pt x="1844798" y="6824"/>
                </a:lnTo>
                <a:lnTo>
                  <a:pt x="1795921" y="3655"/>
                </a:lnTo>
                <a:lnTo>
                  <a:pt x="1746951" y="1462"/>
                </a:lnTo>
                <a:lnTo>
                  <a:pt x="1697924" y="243"/>
                </a:lnTo>
                <a:lnTo>
                  <a:pt x="1648872" y="0"/>
                </a:lnTo>
                <a:close/>
              </a:path>
              <a:path w="3322320" h="2792095">
                <a:moveTo>
                  <a:pt x="2298571" y="2163175"/>
                </a:moveTo>
                <a:lnTo>
                  <a:pt x="1023286" y="2163175"/>
                </a:lnTo>
                <a:lnTo>
                  <a:pt x="1072837" y="2176502"/>
                </a:lnTo>
                <a:lnTo>
                  <a:pt x="1122747" y="2188693"/>
                </a:lnTo>
                <a:lnTo>
                  <a:pt x="1172978" y="2199753"/>
                </a:lnTo>
                <a:lnTo>
                  <a:pt x="1223494" y="2209688"/>
                </a:lnTo>
                <a:lnTo>
                  <a:pt x="1274256" y="2218502"/>
                </a:lnTo>
                <a:lnTo>
                  <a:pt x="1325228" y="2226201"/>
                </a:lnTo>
                <a:lnTo>
                  <a:pt x="1376372" y="2232790"/>
                </a:lnTo>
                <a:lnTo>
                  <a:pt x="1427652" y="2238273"/>
                </a:lnTo>
                <a:lnTo>
                  <a:pt x="1479029" y="2242656"/>
                </a:lnTo>
                <a:lnTo>
                  <a:pt x="1530468" y="2245944"/>
                </a:lnTo>
                <a:lnTo>
                  <a:pt x="1581930" y="2248143"/>
                </a:lnTo>
                <a:lnTo>
                  <a:pt x="1633378" y="2249256"/>
                </a:lnTo>
                <a:lnTo>
                  <a:pt x="1684776" y="2249290"/>
                </a:lnTo>
                <a:lnTo>
                  <a:pt x="1736085" y="2248249"/>
                </a:lnTo>
                <a:lnTo>
                  <a:pt x="1787270" y="2246138"/>
                </a:lnTo>
                <a:lnTo>
                  <a:pt x="1838292" y="2242964"/>
                </a:lnTo>
                <a:lnTo>
                  <a:pt x="1889114" y="2238729"/>
                </a:lnTo>
                <a:lnTo>
                  <a:pt x="1939699" y="2233441"/>
                </a:lnTo>
                <a:lnTo>
                  <a:pt x="1990010" y="2227103"/>
                </a:lnTo>
                <a:lnTo>
                  <a:pt x="2040010" y="2219722"/>
                </a:lnTo>
                <a:lnTo>
                  <a:pt x="2089661" y="2211301"/>
                </a:lnTo>
                <a:lnTo>
                  <a:pt x="2138927" y="2201846"/>
                </a:lnTo>
                <a:lnTo>
                  <a:pt x="2187769" y="2191363"/>
                </a:lnTo>
                <a:lnTo>
                  <a:pt x="2236151" y="2179856"/>
                </a:lnTo>
                <a:lnTo>
                  <a:pt x="2284036" y="2167331"/>
                </a:lnTo>
                <a:lnTo>
                  <a:pt x="2298571" y="2163175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712787" y="1417335"/>
            <a:ext cx="3322320" cy="2792095"/>
          </a:xfrm>
          <a:custGeom>
            <a:avLst/>
            <a:gdLst/>
            <a:ahLst/>
            <a:cxnLst/>
            <a:rect l="l" t="t" r="r" b="b"/>
            <a:pathLst>
              <a:path w="3322320" h="2792095">
                <a:moveTo>
                  <a:pt x="26336" y="2791952"/>
                </a:moveTo>
                <a:lnTo>
                  <a:pt x="495093" y="1925812"/>
                </a:lnTo>
                <a:lnTo>
                  <a:pt x="452489" y="1896343"/>
                </a:lnTo>
                <a:lnTo>
                  <a:pt x="411798" y="1866091"/>
                </a:lnTo>
                <a:lnTo>
                  <a:pt x="373021" y="1835094"/>
                </a:lnTo>
                <a:lnTo>
                  <a:pt x="336158" y="1803386"/>
                </a:lnTo>
                <a:lnTo>
                  <a:pt x="301210" y="1771004"/>
                </a:lnTo>
                <a:lnTo>
                  <a:pt x="268177" y="1737984"/>
                </a:lnTo>
                <a:lnTo>
                  <a:pt x="237059" y="1704361"/>
                </a:lnTo>
                <a:lnTo>
                  <a:pt x="207858" y="1670171"/>
                </a:lnTo>
                <a:lnTo>
                  <a:pt x="180572" y="1635451"/>
                </a:lnTo>
                <a:lnTo>
                  <a:pt x="155203" y="1600236"/>
                </a:lnTo>
                <a:lnTo>
                  <a:pt x="131751" y="1564563"/>
                </a:lnTo>
                <a:lnTo>
                  <a:pt x="110217" y="1528466"/>
                </a:lnTo>
                <a:lnTo>
                  <a:pt x="90600" y="1491983"/>
                </a:lnTo>
                <a:lnTo>
                  <a:pt x="72902" y="1455149"/>
                </a:lnTo>
                <a:lnTo>
                  <a:pt x="57122" y="1418000"/>
                </a:lnTo>
                <a:lnTo>
                  <a:pt x="43261" y="1380571"/>
                </a:lnTo>
                <a:lnTo>
                  <a:pt x="31319" y="1342900"/>
                </a:lnTo>
                <a:lnTo>
                  <a:pt x="21298" y="1305021"/>
                </a:lnTo>
                <a:lnTo>
                  <a:pt x="13196" y="1266971"/>
                </a:lnTo>
                <a:lnTo>
                  <a:pt x="7015" y="1228786"/>
                </a:lnTo>
                <a:lnTo>
                  <a:pt x="2755" y="1190501"/>
                </a:lnTo>
                <a:lnTo>
                  <a:pt x="416" y="1152153"/>
                </a:lnTo>
                <a:lnTo>
                  <a:pt x="0" y="1113777"/>
                </a:lnTo>
                <a:lnTo>
                  <a:pt x="1505" y="1075410"/>
                </a:lnTo>
                <a:lnTo>
                  <a:pt x="4932" y="1037087"/>
                </a:lnTo>
                <a:lnTo>
                  <a:pt x="10283" y="998844"/>
                </a:lnTo>
                <a:lnTo>
                  <a:pt x="17557" y="960717"/>
                </a:lnTo>
                <a:lnTo>
                  <a:pt x="26754" y="922743"/>
                </a:lnTo>
                <a:lnTo>
                  <a:pt x="37876" y="884956"/>
                </a:lnTo>
                <a:lnTo>
                  <a:pt x="50922" y="847393"/>
                </a:lnTo>
                <a:lnTo>
                  <a:pt x="65893" y="810091"/>
                </a:lnTo>
                <a:lnTo>
                  <a:pt x="82790" y="773084"/>
                </a:lnTo>
                <a:lnTo>
                  <a:pt x="101612" y="736409"/>
                </a:lnTo>
                <a:lnTo>
                  <a:pt x="122360" y="700101"/>
                </a:lnTo>
                <a:lnTo>
                  <a:pt x="145034" y="664197"/>
                </a:lnTo>
                <a:lnTo>
                  <a:pt x="169636" y="628733"/>
                </a:lnTo>
                <a:lnTo>
                  <a:pt x="196164" y="593744"/>
                </a:lnTo>
                <a:lnTo>
                  <a:pt x="224621" y="559267"/>
                </a:lnTo>
                <a:lnTo>
                  <a:pt x="255005" y="525337"/>
                </a:lnTo>
                <a:lnTo>
                  <a:pt x="287318" y="491990"/>
                </a:lnTo>
                <a:lnTo>
                  <a:pt x="321559" y="459263"/>
                </a:lnTo>
                <a:lnTo>
                  <a:pt x="357730" y="427190"/>
                </a:lnTo>
                <a:lnTo>
                  <a:pt x="395830" y="395809"/>
                </a:lnTo>
                <a:lnTo>
                  <a:pt x="435860" y="365155"/>
                </a:lnTo>
                <a:lnTo>
                  <a:pt x="477821" y="335264"/>
                </a:lnTo>
                <a:lnTo>
                  <a:pt x="515423" y="310222"/>
                </a:lnTo>
                <a:lnTo>
                  <a:pt x="553894" y="286150"/>
                </a:lnTo>
                <a:lnTo>
                  <a:pt x="593202" y="263050"/>
                </a:lnTo>
                <a:lnTo>
                  <a:pt x="633310" y="240919"/>
                </a:lnTo>
                <a:lnTo>
                  <a:pt x="674186" y="219760"/>
                </a:lnTo>
                <a:lnTo>
                  <a:pt x="715795" y="199572"/>
                </a:lnTo>
                <a:lnTo>
                  <a:pt x="758102" y="180355"/>
                </a:lnTo>
                <a:lnTo>
                  <a:pt x="801072" y="162110"/>
                </a:lnTo>
                <a:lnTo>
                  <a:pt x="844673" y="144836"/>
                </a:lnTo>
                <a:lnTo>
                  <a:pt x="888868" y="128534"/>
                </a:lnTo>
                <a:lnTo>
                  <a:pt x="933624" y="113204"/>
                </a:lnTo>
                <a:lnTo>
                  <a:pt x="978907" y="98846"/>
                </a:lnTo>
                <a:lnTo>
                  <a:pt x="1024681" y="85461"/>
                </a:lnTo>
                <a:lnTo>
                  <a:pt x="1070913" y="73047"/>
                </a:lnTo>
                <a:lnTo>
                  <a:pt x="1117568" y="61607"/>
                </a:lnTo>
                <a:lnTo>
                  <a:pt x="1164612" y="51139"/>
                </a:lnTo>
                <a:lnTo>
                  <a:pt x="1212011" y="41644"/>
                </a:lnTo>
                <a:lnTo>
                  <a:pt x="1259729" y="33122"/>
                </a:lnTo>
                <a:lnTo>
                  <a:pt x="1307733" y="25573"/>
                </a:lnTo>
                <a:lnTo>
                  <a:pt x="1355989" y="18998"/>
                </a:lnTo>
                <a:lnTo>
                  <a:pt x="1404461" y="13397"/>
                </a:lnTo>
                <a:lnTo>
                  <a:pt x="1453116" y="8769"/>
                </a:lnTo>
                <a:lnTo>
                  <a:pt x="1501919" y="5115"/>
                </a:lnTo>
                <a:lnTo>
                  <a:pt x="1550835" y="2436"/>
                </a:lnTo>
                <a:lnTo>
                  <a:pt x="1599831" y="730"/>
                </a:lnTo>
                <a:lnTo>
                  <a:pt x="1648872" y="0"/>
                </a:lnTo>
                <a:lnTo>
                  <a:pt x="1697924" y="243"/>
                </a:lnTo>
                <a:lnTo>
                  <a:pt x="1746951" y="1462"/>
                </a:lnTo>
                <a:lnTo>
                  <a:pt x="1795921" y="3655"/>
                </a:lnTo>
                <a:lnTo>
                  <a:pt x="1844798" y="6824"/>
                </a:lnTo>
                <a:lnTo>
                  <a:pt x="1893548" y="10968"/>
                </a:lnTo>
                <a:lnTo>
                  <a:pt x="1942136" y="16087"/>
                </a:lnTo>
                <a:lnTo>
                  <a:pt x="1990529" y="22182"/>
                </a:lnTo>
                <a:lnTo>
                  <a:pt x="2038692" y="29253"/>
                </a:lnTo>
                <a:lnTo>
                  <a:pt x="2086590" y="37300"/>
                </a:lnTo>
                <a:lnTo>
                  <a:pt x="2134189" y="46322"/>
                </a:lnTo>
                <a:lnTo>
                  <a:pt x="2181455" y="56322"/>
                </a:lnTo>
                <a:lnTo>
                  <a:pt x="2228353" y="67297"/>
                </a:lnTo>
                <a:lnTo>
                  <a:pt x="2274849" y="79249"/>
                </a:lnTo>
                <a:lnTo>
                  <a:pt x="2320909" y="92179"/>
                </a:lnTo>
                <a:lnTo>
                  <a:pt x="2366498" y="106085"/>
                </a:lnTo>
                <a:lnTo>
                  <a:pt x="2411582" y="120968"/>
                </a:lnTo>
                <a:lnTo>
                  <a:pt x="2456126" y="136828"/>
                </a:lnTo>
                <a:lnTo>
                  <a:pt x="2500096" y="153666"/>
                </a:lnTo>
                <a:lnTo>
                  <a:pt x="2543458" y="171482"/>
                </a:lnTo>
                <a:lnTo>
                  <a:pt x="2586177" y="190275"/>
                </a:lnTo>
                <a:lnTo>
                  <a:pt x="2628219" y="210047"/>
                </a:lnTo>
                <a:lnTo>
                  <a:pt x="2669549" y="230796"/>
                </a:lnTo>
                <a:lnTo>
                  <a:pt x="2710133" y="252524"/>
                </a:lnTo>
                <a:lnTo>
                  <a:pt x="2749937" y="275231"/>
                </a:lnTo>
                <a:lnTo>
                  <a:pt x="2788927" y="298916"/>
                </a:lnTo>
                <a:lnTo>
                  <a:pt x="2827067" y="323580"/>
                </a:lnTo>
                <a:lnTo>
                  <a:pt x="2869672" y="353049"/>
                </a:lnTo>
                <a:lnTo>
                  <a:pt x="2910362" y="383300"/>
                </a:lnTo>
                <a:lnTo>
                  <a:pt x="2949139" y="414297"/>
                </a:lnTo>
                <a:lnTo>
                  <a:pt x="2986002" y="446005"/>
                </a:lnTo>
                <a:lnTo>
                  <a:pt x="3020950" y="478387"/>
                </a:lnTo>
                <a:lnTo>
                  <a:pt x="3053983" y="511408"/>
                </a:lnTo>
                <a:lnTo>
                  <a:pt x="3085101" y="545031"/>
                </a:lnTo>
                <a:lnTo>
                  <a:pt x="3114303" y="579220"/>
                </a:lnTo>
                <a:lnTo>
                  <a:pt x="3141588" y="613940"/>
                </a:lnTo>
                <a:lnTo>
                  <a:pt x="3166957" y="649155"/>
                </a:lnTo>
                <a:lnTo>
                  <a:pt x="3190409" y="684829"/>
                </a:lnTo>
                <a:lnTo>
                  <a:pt x="3211943" y="720925"/>
                </a:lnTo>
                <a:lnTo>
                  <a:pt x="3231560" y="757408"/>
                </a:lnTo>
                <a:lnTo>
                  <a:pt x="3249259" y="794242"/>
                </a:lnTo>
                <a:lnTo>
                  <a:pt x="3265038" y="831391"/>
                </a:lnTo>
                <a:lnTo>
                  <a:pt x="3278899" y="868820"/>
                </a:lnTo>
                <a:lnTo>
                  <a:pt x="3290841" y="906491"/>
                </a:lnTo>
                <a:lnTo>
                  <a:pt x="3300862" y="944370"/>
                </a:lnTo>
                <a:lnTo>
                  <a:pt x="3308964" y="982420"/>
                </a:lnTo>
                <a:lnTo>
                  <a:pt x="3315145" y="1020605"/>
                </a:lnTo>
                <a:lnTo>
                  <a:pt x="3319405" y="1058890"/>
                </a:lnTo>
                <a:lnTo>
                  <a:pt x="3321744" y="1097238"/>
                </a:lnTo>
                <a:lnTo>
                  <a:pt x="3322161" y="1135614"/>
                </a:lnTo>
                <a:lnTo>
                  <a:pt x="3320656" y="1173981"/>
                </a:lnTo>
                <a:lnTo>
                  <a:pt x="3317228" y="1212304"/>
                </a:lnTo>
                <a:lnTo>
                  <a:pt x="3311877" y="1250547"/>
                </a:lnTo>
                <a:lnTo>
                  <a:pt x="3304603" y="1288674"/>
                </a:lnTo>
                <a:lnTo>
                  <a:pt x="3295406" y="1326649"/>
                </a:lnTo>
                <a:lnTo>
                  <a:pt x="3284284" y="1364435"/>
                </a:lnTo>
                <a:lnTo>
                  <a:pt x="3271238" y="1401998"/>
                </a:lnTo>
                <a:lnTo>
                  <a:pt x="3256267" y="1439300"/>
                </a:lnTo>
                <a:lnTo>
                  <a:pt x="3239370" y="1476307"/>
                </a:lnTo>
                <a:lnTo>
                  <a:pt x="3220548" y="1512983"/>
                </a:lnTo>
                <a:lnTo>
                  <a:pt x="3199800" y="1549290"/>
                </a:lnTo>
                <a:lnTo>
                  <a:pt x="3177126" y="1585194"/>
                </a:lnTo>
                <a:lnTo>
                  <a:pt x="3152524" y="1620658"/>
                </a:lnTo>
                <a:lnTo>
                  <a:pt x="3125996" y="1655647"/>
                </a:lnTo>
                <a:lnTo>
                  <a:pt x="3097540" y="1690124"/>
                </a:lnTo>
                <a:lnTo>
                  <a:pt x="3067155" y="1724054"/>
                </a:lnTo>
                <a:lnTo>
                  <a:pt x="3034843" y="1757401"/>
                </a:lnTo>
                <a:lnTo>
                  <a:pt x="3000601" y="1790128"/>
                </a:lnTo>
                <a:lnTo>
                  <a:pt x="2964430" y="1822201"/>
                </a:lnTo>
                <a:lnTo>
                  <a:pt x="2926330" y="1853582"/>
                </a:lnTo>
                <a:lnTo>
                  <a:pt x="2886300" y="1884236"/>
                </a:lnTo>
                <a:lnTo>
                  <a:pt x="2844339" y="1914128"/>
                </a:lnTo>
                <a:lnTo>
                  <a:pt x="2806308" y="1939431"/>
                </a:lnTo>
                <a:lnTo>
                  <a:pt x="2767295" y="1963782"/>
                </a:lnTo>
                <a:lnTo>
                  <a:pt x="2727338" y="1987175"/>
                </a:lnTo>
                <a:lnTo>
                  <a:pt x="2686474" y="2009606"/>
                </a:lnTo>
                <a:lnTo>
                  <a:pt x="2644741" y="2031069"/>
                </a:lnTo>
                <a:lnTo>
                  <a:pt x="2602176" y="2051560"/>
                </a:lnTo>
                <a:lnTo>
                  <a:pt x="2558815" y="2071073"/>
                </a:lnTo>
                <a:lnTo>
                  <a:pt x="2514696" y="2089603"/>
                </a:lnTo>
                <a:lnTo>
                  <a:pt x="2469857" y="2107145"/>
                </a:lnTo>
                <a:lnTo>
                  <a:pt x="2424334" y="2123694"/>
                </a:lnTo>
                <a:lnTo>
                  <a:pt x="2378165" y="2139244"/>
                </a:lnTo>
                <a:lnTo>
                  <a:pt x="2331386" y="2153792"/>
                </a:lnTo>
                <a:lnTo>
                  <a:pt x="2284036" y="2167331"/>
                </a:lnTo>
                <a:lnTo>
                  <a:pt x="2236151" y="2179856"/>
                </a:lnTo>
                <a:lnTo>
                  <a:pt x="2187769" y="2191363"/>
                </a:lnTo>
                <a:lnTo>
                  <a:pt x="2138927" y="2201846"/>
                </a:lnTo>
                <a:lnTo>
                  <a:pt x="2089661" y="2211301"/>
                </a:lnTo>
                <a:lnTo>
                  <a:pt x="2040010" y="2219722"/>
                </a:lnTo>
                <a:lnTo>
                  <a:pt x="1990010" y="2227103"/>
                </a:lnTo>
                <a:lnTo>
                  <a:pt x="1939699" y="2233441"/>
                </a:lnTo>
                <a:lnTo>
                  <a:pt x="1889114" y="2238729"/>
                </a:lnTo>
                <a:lnTo>
                  <a:pt x="1838292" y="2242964"/>
                </a:lnTo>
                <a:lnTo>
                  <a:pt x="1787270" y="2246138"/>
                </a:lnTo>
                <a:lnTo>
                  <a:pt x="1736085" y="2248249"/>
                </a:lnTo>
                <a:lnTo>
                  <a:pt x="1684776" y="2249290"/>
                </a:lnTo>
                <a:lnTo>
                  <a:pt x="1633378" y="2249256"/>
                </a:lnTo>
                <a:lnTo>
                  <a:pt x="1581930" y="2248143"/>
                </a:lnTo>
                <a:lnTo>
                  <a:pt x="1530468" y="2245944"/>
                </a:lnTo>
                <a:lnTo>
                  <a:pt x="1479029" y="2242656"/>
                </a:lnTo>
                <a:lnTo>
                  <a:pt x="1427652" y="2238273"/>
                </a:lnTo>
                <a:lnTo>
                  <a:pt x="1376372" y="2232790"/>
                </a:lnTo>
                <a:lnTo>
                  <a:pt x="1325228" y="2226201"/>
                </a:lnTo>
                <a:lnTo>
                  <a:pt x="1274256" y="2218502"/>
                </a:lnTo>
                <a:lnTo>
                  <a:pt x="1223494" y="2209688"/>
                </a:lnTo>
                <a:lnTo>
                  <a:pt x="1172978" y="2199753"/>
                </a:lnTo>
                <a:lnTo>
                  <a:pt x="1122747" y="2188693"/>
                </a:lnTo>
                <a:lnTo>
                  <a:pt x="1072837" y="2176502"/>
                </a:lnTo>
                <a:lnTo>
                  <a:pt x="1023286" y="2163175"/>
                </a:lnTo>
                <a:lnTo>
                  <a:pt x="26336" y="2791952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8655" y="2113534"/>
            <a:ext cx="1631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How many 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components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should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have?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19760" y="1289357"/>
            <a:ext cx="3322320" cy="2875915"/>
          </a:xfrm>
          <a:custGeom>
            <a:avLst/>
            <a:gdLst/>
            <a:ahLst/>
            <a:cxnLst/>
            <a:rect l="l" t="t" r="r" b="b"/>
            <a:pathLst>
              <a:path w="3322320" h="2875915">
                <a:moveTo>
                  <a:pt x="1634895" y="0"/>
                </a:moveTo>
                <a:lnTo>
                  <a:pt x="1578611" y="1204"/>
                </a:lnTo>
                <a:lnTo>
                  <a:pt x="1522774" y="3674"/>
                </a:lnTo>
                <a:lnTo>
                  <a:pt x="1467417" y="7391"/>
                </a:lnTo>
                <a:lnTo>
                  <a:pt x="1412571" y="12335"/>
                </a:lnTo>
                <a:lnTo>
                  <a:pt x="1358271" y="18486"/>
                </a:lnTo>
                <a:lnTo>
                  <a:pt x="1304547" y="25824"/>
                </a:lnTo>
                <a:lnTo>
                  <a:pt x="1251433" y="34330"/>
                </a:lnTo>
                <a:lnTo>
                  <a:pt x="1198962" y="43983"/>
                </a:lnTo>
                <a:lnTo>
                  <a:pt x="1147165" y="54764"/>
                </a:lnTo>
                <a:lnTo>
                  <a:pt x="1096076" y="66653"/>
                </a:lnTo>
                <a:lnTo>
                  <a:pt x="1045726" y="79629"/>
                </a:lnTo>
                <a:lnTo>
                  <a:pt x="996148" y="93675"/>
                </a:lnTo>
                <a:lnTo>
                  <a:pt x="947376" y="108768"/>
                </a:lnTo>
                <a:lnTo>
                  <a:pt x="899440" y="124890"/>
                </a:lnTo>
                <a:lnTo>
                  <a:pt x="852375" y="142021"/>
                </a:lnTo>
                <a:lnTo>
                  <a:pt x="806211" y="160142"/>
                </a:lnTo>
                <a:lnTo>
                  <a:pt x="760983" y="179231"/>
                </a:lnTo>
                <a:lnTo>
                  <a:pt x="716722" y="199269"/>
                </a:lnTo>
                <a:lnTo>
                  <a:pt x="673461" y="220238"/>
                </a:lnTo>
                <a:lnTo>
                  <a:pt x="631232" y="242116"/>
                </a:lnTo>
                <a:lnTo>
                  <a:pt x="590068" y="264884"/>
                </a:lnTo>
                <a:lnTo>
                  <a:pt x="550001" y="288522"/>
                </a:lnTo>
                <a:lnTo>
                  <a:pt x="511065" y="313010"/>
                </a:lnTo>
                <a:lnTo>
                  <a:pt x="473291" y="338329"/>
                </a:lnTo>
                <a:lnTo>
                  <a:pt x="436712" y="364458"/>
                </a:lnTo>
                <a:lnTo>
                  <a:pt x="401360" y="391379"/>
                </a:lnTo>
                <a:lnTo>
                  <a:pt x="367268" y="419070"/>
                </a:lnTo>
                <a:lnTo>
                  <a:pt x="334469" y="447513"/>
                </a:lnTo>
                <a:lnTo>
                  <a:pt x="302995" y="476687"/>
                </a:lnTo>
                <a:lnTo>
                  <a:pt x="272879" y="506572"/>
                </a:lnTo>
                <a:lnTo>
                  <a:pt x="244152" y="537150"/>
                </a:lnTo>
                <a:lnTo>
                  <a:pt x="216848" y="568399"/>
                </a:lnTo>
                <a:lnTo>
                  <a:pt x="190999" y="600301"/>
                </a:lnTo>
                <a:lnTo>
                  <a:pt x="166638" y="632835"/>
                </a:lnTo>
                <a:lnTo>
                  <a:pt x="143797" y="665981"/>
                </a:lnTo>
                <a:lnTo>
                  <a:pt x="122508" y="699720"/>
                </a:lnTo>
                <a:lnTo>
                  <a:pt x="102805" y="734032"/>
                </a:lnTo>
                <a:lnTo>
                  <a:pt x="84719" y="768897"/>
                </a:lnTo>
                <a:lnTo>
                  <a:pt x="68284" y="804295"/>
                </a:lnTo>
                <a:lnTo>
                  <a:pt x="53531" y="840207"/>
                </a:lnTo>
                <a:lnTo>
                  <a:pt x="40493" y="876612"/>
                </a:lnTo>
                <a:lnTo>
                  <a:pt x="29203" y="913491"/>
                </a:lnTo>
                <a:lnTo>
                  <a:pt x="19694" y="950824"/>
                </a:lnTo>
                <a:lnTo>
                  <a:pt x="11997" y="988591"/>
                </a:lnTo>
                <a:lnTo>
                  <a:pt x="6145" y="1026773"/>
                </a:lnTo>
                <a:lnTo>
                  <a:pt x="2171" y="1065349"/>
                </a:lnTo>
                <a:lnTo>
                  <a:pt x="121" y="1103994"/>
                </a:lnTo>
                <a:lnTo>
                  <a:pt x="0" y="1142380"/>
                </a:lnTo>
                <a:lnTo>
                  <a:pt x="1777" y="1180486"/>
                </a:lnTo>
                <a:lnTo>
                  <a:pt x="10915" y="1255768"/>
                </a:lnTo>
                <a:lnTo>
                  <a:pt x="27299" y="1329664"/>
                </a:lnTo>
                <a:lnTo>
                  <a:pt x="50695" y="1401997"/>
                </a:lnTo>
                <a:lnTo>
                  <a:pt x="64950" y="1437523"/>
                </a:lnTo>
                <a:lnTo>
                  <a:pt x="80871" y="1472592"/>
                </a:lnTo>
                <a:lnTo>
                  <a:pt x="98427" y="1507182"/>
                </a:lnTo>
                <a:lnTo>
                  <a:pt x="117591" y="1541271"/>
                </a:lnTo>
                <a:lnTo>
                  <a:pt x="138332" y="1574838"/>
                </a:lnTo>
                <a:lnTo>
                  <a:pt x="160621" y="1607860"/>
                </a:lnTo>
                <a:lnTo>
                  <a:pt x="184430" y="1640316"/>
                </a:lnTo>
                <a:lnTo>
                  <a:pt x="209729" y="1672182"/>
                </a:lnTo>
                <a:lnTo>
                  <a:pt x="236488" y="1703438"/>
                </a:lnTo>
                <a:lnTo>
                  <a:pt x="264679" y="1734060"/>
                </a:lnTo>
                <a:lnTo>
                  <a:pt x="294272" y="1764028"/>
                </a:lnTo>
                <a:lnTo>
                  <a:pt x="325238" y="1793319"/>
                </a:lnTo>
                <a:lnTo>
                  <a:pt x="357548" y="1821911"/>
                </a:lnTo>
                <a:lnTo>
                  <a:pt x="391172" y="1849782"/>
                </a:lnTo>
                <a:lnTo>
                  <a:pt x="426081" y="1876911"/>
                </a:lnTo>
                <a:lnTo>
                  <a:pt x="462246" y="1903274"/>
                </a:lnTo>
                <a:lnTo>
                  <a:pt x="499638" y="1928850"/>
                </a:lnTo>
                <a:lnTo>
                  <a:pt x="538228" y="1953617"/>
                </a:lnTo>
                <a:lnTo>
                  <a:pt x="577985" y="1977553"/>
                </a:lnTo>
                <a:lnTo>
                  <a:pt x="618882" y="2000637"/>
                </a:lnTo>
                <a:lnTo>
                  <a:pt x="660888" y="2022845"/>
                </a:lnTo>
                <a:lnTo>
                  <a:pt x="703975" y="2044155"/>
                </a:lnTo>
                <a:lnTo>
                  <a:pt x="748113" y="2064547"/>
                </a:lnTo>
                <a:lnTo>
                  <a:pt x="793272" y="2083998"/>
                </a:lnTo>
                <a:lnTo>
                  <a:pt x="839425" y="2102485"/>
                </a:lnTo>
                <a:lnTo>
                  <a:pt x="886541" y="2119988"/>
                </a:lnTo>
                <a:lnTo>
                  <a:pt x="934591" y="2136483"/>
                </a:lnTo>
                <a:lnTo>
                  <a:pt x="983546" y="2151949"/>
                </a:lnTo>
                <a:lnTo>
                  <a:pt x="1033377" y="2166363"/>
                </a:lnTo>
                <a:lnTo>
                  <a:pt x="1084054" y="2179705"/>
                </a:lnTo>
                <a:lnTo>
                  <a:pt x="1135549" y="2191951"/>
                </a:lnTo>
                <a:lnTo>
                  <a:pt x="1187832" y="2203079"/>
                </a:lnTo>
                <a:lnTo>
                  <a:pt x="1240873" y="2213069"/>
                </a:lnTo>
                <a:lnTo>
                  <a:pt x="1294643" y="2221897"/>
                </a:lnTo>
                <a:lnTo>
                  <a:pt x="1349114" y="2229541"/>
                </a:lnTo>
                <a:lnTo>
                  <a:pt x="1404256" y="2235981"/>
                </a:lnTo>
                <a:lnTo>
                  <a:pt x="1460040" y="2241193"/>
                </a:lnTo>
                <a:lnTo>
                  <a:pt x="1516436" y="2245155"/>
                </a:lnTo>
                <a:lnTo>
                  <a:pt x="1573415" y="2247846"/>
                </a:lnTo>
                <a:lnTo>
                  <a:pt x="2023503" y="2875861"/>
                </a:lnTo>
                <a:lnTo>
                  <a:pt x="2201176" y="2188283"/>
                </a:lnTo>
                <a:lnTo>
                  <a:pt x="2257158" y="2174488"/>
                </a:lnTo>
                <a:lnTo>
                  <a:pt x="2312081" y="2159432"/>
                </a:lnTo>
                <a:lnTo>
                  <a:pt x="2365914" y="2143146"/>
                </a:lnTo>
                <a:lnTo>
                  <a:pt x="2418625" y="2125657"/>
                </a:lnTo>
                <a:lnTo>
                  <a:pt x="2470182" y="2106993"/>
                </a:lnTo>
                <a:lnTo>
                  <a:pt x="2520554" y="2087185"/>
                </a:lnTo>
                <a:lnTo>
                  <a:pt x="2569707" y="2066260"/>
                </a:lnTo>
                <a:lnTo>
                  <a:pt x="2617611" y="2044246"/>
                </a:lnTo>
                <a:lnTo>
                  <a:pt x="2664233" y="2021174"/>
                </a:lnTo>
                <a:lnTo>
                  <a:pt x="2709542" y="1997071"/>
                </a:lnTo>
                <a:lnTo>
                  <a:pt x="2753505" y="1971966"/>
                </a:lnTo>
                <a:lnTo>
                  <a:pt x="2796091" y="1945888"/>
                </a:lnTo>
                <a:lnTo>
                  <a:pt x="2837267" y="1918865"/>
                </a:lnTo>
                <a:lnTo>
                  <a:pt x="2877003" y="1890926"/>
                </a:lnTo>
                <a:lnTo>
                  <a:pt x="2915265" y="1862100"/>
                </a:lnTo>
                <a:lnTo>
                  <a:pt x="2952022" y="1832416"/>
                </a:lnTo>
                <a:lnTo>
                  <a:pt x="2987243" y="1801901"/>
                </a:lnTo>
                <a:lnTo>
                  <a:pt x="3020894" y="1770586"/>
                </a:lnTo>
                <a:lnTo>
                  <a:pt x="3052945" y="1738497"/>
                </a:lnTo>
                <a:lnTo>
                  <a:pt x="3083363" y="1705665"/>
                </a:lnTo>
                <a:lnTo>
                  <a:pt x="3112117" y="1672118"/>
                </a:lnTo>
                <a:lnTo>
                  <a:pt x="3139174" y="1637884"/>
                </a:lnTo>
                <a:lnTo>
                  <a:pt x="3164503" y="1602993"/>
                </a:lnTo>
                <a:lnTo>
                  <a:pt x="3188071" y="1567472"/>
                </a:lnTo>
                <a:lnTo>
                  <a:pt x="3209847" y="1531350"/>
                </a:lnTo>
                <a:lnTo>
                  <a:pt x="3229799" y="1494657"/>
                </a:lnTo>
                <a:lnTo>
                  <a:pt x="3247896" y="1457421"/>
                </a:lnTo>
                <a:lnTo>
                  <a:pt x="3264104" y="1419670"/>
                </a:lnTo>
                <a:lnTo>
                  <a:pt x="3278392" y="1381433"/>
                </a:lnTo>
                <a:lnTo>
                  <a:pt x="3290729" y="1342740"/>
                </a:lnTo>
                <a:lnTo>
                  <a:pt x="3301082" y="1303618"/>
                </a:lnTo>
                <a:lnTo>
                  <a:pt x="3309419" y="1264096"/>
                </a:lnTo>
                <a:lnTo>
                  <a:pt x="3315709" y="1224202"/>
                </a:lnTo>
                <a:lnTo>
                  <a:pt x="3319919" y="1183967"/>
                </a:lnTo>
                <a:lnTo>
                  <a:pt x="3321969" y="1145322"/>
                </a:lnTo>
                <a:lnTo>
                  <a:pt x="3322091" y="1106936"/>
                </a:lnTo>
                <a:lnTo>
                  <a:pt x="3320313" y="1068830"/>
                </a:lnTo>
                <a:lnTo>
                  <a:pt x="3311175" y="993548"/>
                </a:lnTo>
                <a:lnTo>
                  <a:pt x="3294791" y="919652"/>
                </a:lnTo>
                <a:lnTo>
                  <a:pt x="3271395" y="847319"/>
                </a:lnTo>
                <a:lnTo>
                  <a:pt x="3257140" y="811793"/>
                </a:lnTo>
                <a:lnTo>
                  <a:pt x="3241220" y="776724"/>
                </a:lnTo>
                <a:lnTo>
                  <a:pt x="3223663" y="742134"/>
                </a:lnTo>
                <a:lnTo>
                  <a:pt x="3204499" y="708044"/>
                </a:lnTo>
                <a:lnTo>
                  <a:pt x="3183758" y="674478"/>
                </a:lnTo>
                <a:lnTo>
                  <a:pt x="3161469" y="641456"/>
                </a:lnTo>
                <a:lnTo>
                  <a:pt x="3137660" y="609000"/>
                </a:lnTo>
                <a:lnTo>
                  <a:pt x="3112361" y="577134"/>
                </a:lnTo>
                <a:lnTo>
                  <a:pt x="3085602" y="545878"/>
                </a:lnTo>
                <a:lnTo>
                  <a:pt x="3057411" y="515255"/>
                </a:lnTo>
                <a:lnTo>
                  <a:pt x="3027818" y="485288"/>
                </a:lnTo>
                <a:lnTo>
                  <a:pt x="2996852" y="455997"/>
                </a:lnTo>
                <a:lnTo>
                  <a:pt x="2964542" y="427404"/>
                </a:lnTo>
                <a:lnTo>
                  <a:pt x="2930918" y="399533"/>
                </a:lnTo>
                <a:lnTo>
                  <a:pt x="2896009" y="372405"/>
                </a:lnTo>
                <a:lnTo>
                  <a:pt x="2859844" y="346042"/>
                </a:lnTo>
                <a:lnTo>
                  <a:pt x="2822452" y="320466"/>
                </a:lnTo>
                <a:lnTo>
                  <a:pt x="2783862" y="295698"/>
                </a:lnTo>
                <a:lnTo>
                  <a:pt x="2744105" y="271762"/>
                </a:lnTo>
                <a:lnTo>
                  <a:pt x="2703208" y="248679"/>
                </a:lnTo>
                <a:lnTo>
                  <a:pt x="2661202" y="226471"/>
                </a:lnTo>
                <a:lnTo>
                  <a:pt x="2618115" y="205160"/>
                </a:lnTo>
                <a:lnTo>
                  <a:pt x="2573977" y="184769"/>
                </a:lnTo>
                <a:lnTo>
                  <a:pt x="2528818" y="165318"/>
                </a:lnTo>
                <a:lnTo>
                  <a:pt x="2482665" y="146830"/>
                </a:lnTo>
                <a:lnTo>
                  <a:pt x="2435549" y="129328"/>
                </a:lnTo>
                <a:lnTo>
                  <a:pt x="2387499" y="112833"/>
                </a:lnTo>
                <a:lnTo>
                  <a:pt x="2338544" y="97367"/>
                </a:lnTo>
                <a:lnTo>
                  <a:pt x="2288713" y="82953"/>
                </a:lnTo>
                <a:lnTo>
                  <a:pt x="2238036" y="69611"/>
                </a:lnTo>
                <a:lnTo>
                  <a:pt x="2186541" y="57365"/>
                </a:lnTo>
                <a:lnTo>
                  <a:pt x="2134259" y="46236"/>
                </a:lnTo>
                <a:lnTo>
                  <a:pt x="2081217" y="36247"/>
                </a:lnTo>
                <a:lnTo>
                  <a:pt x="2027447" y="27419"/>
                </a:lnTo>
                <a:lnTo>
                  <a:pt x="1972976" y="19774"/>
                </a:lnTo>
                <a:lnTo>
                  <a:pt x="1917834" y="13335"/>
                </a:lnTo>
                <a:lnTo>
                  <a:pt x="1862050" y="8123"/>
                </a:lnTo>
                <a:lnTo>
                  <a:pt x="1805654" y="4161"/>
                </a:lnTo>
                <a:lnTo>
                  <a:pt x="1748675" y="1470"/>
                </a:lnTo>
                <a:lnTo>
                  <a:pt x="1691594" y="82"/>
                </a:lnTo>
                <a:lnTo>
                  <a:pt x="1634895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324714" y="1289357"/>
            <a:ext cx="3322320" cy="2875915"/>
          </a:xfrm>
          <a:custGeom>
            <a:avLst/>
            <a:gdLst/>
            <a:ahLst/>
            <a:cxnLst/>
            <a:rect l="l" t="t" r="r" b="b"/>
            <a:pathLst>
              <a:path w="3322320" h="2875915">
                <a:moveTo>
                  <a:pt x="2023503" y="2875861"/>
                </a:moveTo>
                <a:lnTo>
                  <a:pt x="1573415" y="2247846"/>
                </a:lnTo>
                <a:lnTo>
                  <a:pt x="1516436" y="2245155"/>
                </a:lnTo>
                <a:lnTo>
                  <a:pt x="1460040" y="2241193"/>
                </a:lnTo>
                <a:lnTo>
                  <a:pt x="1404256" y="2235981"/>
                </a:lnTo>
                <a:lnTo>
                  <a:pt x="1349114" y="2229541"/>
                </a:lnTo>
                <a:lnTo>
                  <a:pt x="1294643" y="2221897"/>
                </a:lnTo>
                <a:lnTo>
                  <a:pt x="1240873" y="2213069"/>
                </a:lnTo>
                <a:lnTo>
                  <a:pt x="1187832" y="2203079"/>
                </a:lnTo>
                <a:lnTo>
                  <a:pt x="1135549" y="2191951"/>
                </a:lnTo>
                <a:lnTo>
                  <a:pt x="1084054" y="2179705"/>
                </a:lnTo>
                <a:lnTo>
                  <a:pt x="1033377" y="2166363"/>
                </a:lnTo>
                <a:lnTo>
                  <a:pt x="983546" y="2151949"/>
                </a:lnTo>
                <a:lnTo>
                  <a:pt x="934591" y="2136483"/>
                </a:lnTo>
                <a:lnTo>
                  <a:pt x="886541" y="2119988"/>
                </a:lnTo>
                <a:lnTo>
                  <a:pt x="839425" y="2102485"/>
                </a:lnTo>
                <a:lnTo>
                  <a:pt x="793272" y="2083998"/>
                </a:lnTo>
                <a:lnTo>
                  <a:pt x="748113" y="2064547"/>
                </a:lnTo>
                <a:lnTo>
                  <a:pt x="703975" y="2044155"/>
                </a:lnTo>
                <a:lnTo>
                  <a:pt x="660888" y="2022845"/>
                </a:lnTo>
                <a:lnTo>
                  <a:pt x="618882" y="2000637"/>
                </a:lnTo>
                <a:lnTo>
                  <a:pt x="577985" y="1977553"/>
                </a:lnTo>
                <a:lnTo>
                  <a:pt x="538228" y="1953617"/>
                </a:lnTo>
                <a:lnTo>
                  <a:pt x="499638" y="1928850"/>
                </a:lnTo>
                <a:lnTo>
                  <a:pt x="462246" y="1903274"/>
                </a:lnTo>
                <a:lnTo>
                  <a:pt x="426081" y="1876911"/>
                </a:lnTo>
                <a:lnTo>
                  <a:pt x="391172" y="1849782"/>
                </a:lnTo>
                <a:lnTo>
                  <a:pt x="357548" y="1821911"/>
                </a:lnTo>
                <a:lnTo>
                  <a:pt x="325238" y="1793319"/>
                </a:lnTo>
                <a:lnTo>
                  <a:pt x="294272" y="1764028"/>
                </a:lnTo>
                <a:lnTo>
                  <a:pt x="264679" y="1734060"/>
                </a:lnTo>
                <a:lnTo>
                  <a:pt x="236488" y="1703438"/>
                </a:lnTo>
                <a:lnTo>
                  <a:pt x="209729" y="1672182"/>
                </a:lnTo>
                <a:lnTo>
                  <a:pt x="184430" y="1640316"/>
                </a:lnTo>
                <a:lnTo>
                  <a:pt x="160621" y="1607860"/>
                </a:lnTo>
                <a:lnTo>
                  <a:pt x="138332" y="1574838"/>
                </a:lnTo>
                <a:lnTo>
                  <a:pt x="117591" y="1541271"/>
                </a:lnTo>
                <a:lnTo>
                  <a:pt x="98427" y="1507182"/>
                </a:lnTo>
                <a:lnTo>
                  <a:pt x="80871" y="1472592"/>
                </a:lnTo>
                <a:lnTo>
                  <a:pt x="64950" y="1437523"/>
                </a:lnTo>
                <a:lnTo>
                  <a:pt x="50695" y="1401997"/>
                </a:lnTo>
                <a:lnTo>
                  <a:pt x="27299" y="1329664"/>
                </a:lnTo>
                <a:lnTo>
                  <a:pt x="10915" y="1255768"/>
                </a:lnTo>
                <a:lnTo>
                  <a:pt x="1777" y="1180486"/>
                </a:lnTo>
                <a:lnTo>
                  <a:pt x="0" y="1142380"/>
                </a:lnTo>
                <a:lnTo>
                  <a:pt x="121" y="1103994"/>
                </a:lnTo>
                <a:lnTo>
                  <a:pt x="2171" y="1065349"/>
                </a:lnTo>
                <a:lnTo>
                  <a:pt x="6145" y="1026773"/>
                </a:lnTo>
                <a:lnTo>
                  <a:pt x="11997" y="988591"/>
                </a:lnTo>
                <a:lnTo>
                  <a:pt x="19694" y="950824"/>
                </a:lnTo>
                <a:lnTo>
                  <a:pt x="29203" y="913491"/>
                </a:lnTo>
                <a:lnTo>
                  <a:pt x="40493" y="876612"/>
                </a:lnTo>
                <a:lnTo>
                  <a:pt x="53531" y="840207"/>
                </a:lnTo>
                <a:lnTo>
                  <a:pt x="68284" y="804295"/>
                </a:lnTo>
                <a:lnTo>
                  <a:pt x="84719" y="768897"/>
                </a:lnTo>
                <a:lnTo>
                  <a:pt x="102805" y="734032"/>
                </a:lnTo>
                <a:lnTo>
                  <a:pt x="122508" y="699720"/>
                </a:lnTo>
                <a:lnTo>
                  <a:pt x="143797" y="665981"/>
                </a:lnTo>
                <a:lnTo>
                  <a:pt x="166638" y="632835"/>
                </a:lnTo>
                <a:lnTo>
                  <a:pt x="190999" y="600301"/>
                </a:lnTo>
                <a:lnTo>
                  <a:pt x="216848" y="568399"/>
                </a:lnTo>
                <a:lnTo>
                  <a:pt x="244152" y="537150"/>
                </a:lnTo>
                <a:lnTo>
                  <a:pt x="272879" y="506572"/>
                </a:lnTo>
                <a:lnTo>
                  <a:pt x="302995" y="476687"/>
                </a:lnTo>
                <a:lnTo>
                  <a:pt x="334469" y="447513"/>
                </a:lnTo>
                <a:lnTo>
                  <a:pt x="367268" y="419070"/>
                </a:lnTo>
                <a:lnTo>
                  <a:pt x="401360" y="391379"/>
                </a:lnTo>
                <a:lnTo>
                  <a:pt x="436712" y="364458"/>
                </a:lnTo>
                <a:lnTo>
                  <a:pt x="473291" y="338329"/>
                </a:lnTo>
                <a:lnTo>
                  <a:pt x="511065" y="313010"/>
                </a:lnTo>
                <a:lnTo>
                  <a:pt x="550001" y="288522"/>
                </a:lnTo>
                <a:lnTo>
                  <a:pt x="590068" y="264884"/>
                </a:lnTo>
                <a:lnTo>
                  <a:pt x="631232" y="242116"/>
                </a:lnTo>
                <a:lnTo>
                  <a:pt x="673461" y="220238"/>
                </a:lnTo>
                <a:lnTo>
                  <a:pt x="716722" y="199269"/>
                </a:lnTo>
                <a:lnTo>
                  <a:pt x="760983" y="179231"/>
                </a:lnTo>
                <a:lnTo>
                  <a:pt x="806211" y="160142"/>
                </a:lnTo>
                <a:lnTo>
                  <a:pt x="852375" y="142021"/>
                </a:lnTo>
                <a:lnTo>
                  <a:pt x="899440" y="124890"/>
                </a:lnTo>
                <a:lnTo>
                  <a:pt x="947376" y="108768"/>
                </a:lnTo>
                <a:lnTo>
                  <a:pt x="996148" y="93675"/>
                </a:lnTo>
                <a:lnTo>
                  <a:pt x="1045726" y="79629"/>
                </a:lnTo>
                <a:lnTo>
                  <a:pt x="1096076" y="66653"/>
                </a:lnTo>
                <a:lnTo>
                  <a:pt x="1147165" y="54764"/>
                </a:lnTo>
                <a:lnTo>
                  <a:pt x="1198962" y="43983"/>
                </a:lnTo>
                <a:lnTo>
                  <a:pt x="1251433" y="34330"/>
                </a:lnTo>
                <a:lnTo>
                  <a:pt x="1304547" y="25824"/>
                </a:lnTo>
                <a:lnTo>
                  <a:pt x="1358271" y="18486"/>
                </a:lnTo>
                <a:lnTo>
                  <a:pt x="1412571" y="12335"/>
                </a:lnTo>
                <a:lnTo>
                  <a:pt x="1467417" y="7391"/>
                </a:lnTo>
                <a:lnTo>
                  <a:pt x="1522774" y="3674"/>
                </a:lnTo>
                <a:lnTo>
                  <a:pt x="1578611" y="1204"/>
                </a:lnTo>
                <a:lnTo>
                  <a:pt x="1634895" y="0"/>
                </a:lnTo>
                <a:lnTo>
                  <a:pt x="1691594" y="82"/>
                </a:lnTo>
                <a:lnTo>
                  <a:pt x="1748675" y="1470"/>
                </a:lnTo>
                <a:lnTo>
                  <a:pt x="1805654" y="4161"/>
                </a:lnTo>
                <a:lnTo>
                  <a:pt x="1862050" y="8123"/>
                </a:lnTo>
                <a:lnTo>
                  <a:pt x="1917834" y="13335"/>
                </a:lnTo>
                <a:lnTo>
                  <a:pt x="1972976" y="19774"/>
                </a:lnTo>
                <a:lnTo>
                  <a:pt x="2027447" y="27419"/>
                </a:lnTo>
                <a:lnTo>
                  <a:pt x="2081217" y="36247"/>
                </a:lnTo>
                <a:lnTo>
                  <a:pt x="2134259" y="46236"/>
                </a:lnTo>
                <a:lnTo>
                  <a:pt x="2186541" y="57365"/>
                </a:lnTo>
                <a:lnTo>
                  <a:pt x="2238036" y="69611"/>
                </a:lnTo>
                <a:lnTo>
                  <a:pt x="2288713" y="82953"/>
                </a:lnTo>
                <a:lnTo>
                  <a:pt x="2338544" y="97367"/>
                </a:lnTo>
                <a:lnTo>
                  <a:pt x="2387499" y="112833"/>
                </a:lnTo>
                <a:lnTo>
                  <a:pt x="2435549" y="129328"/>
                </a:lnTo>
                <a:lnTo>
                  <a:pt x="2482665" y="146830"/>
                </a:lnTo>
                <a:lnTo>
                  <a:pt x="2528818" y="165318"/>
                </a:lnTo>
                <a:lnTo>
                  <a:pt x="2573977" y="184769"/>
                </a:lnTo>
                <a:lnTo>
                  <a:pt x="2618115" y="205160"/>
                </a:lnTo>
                <a:lnTo>
                  <a:pt x="2661202" y="226471"/>
                </a:lnTo>
                <a:lnTo>
                  <a:pt x="2703208" y="248679"/>
                </a:lnTo>
                <a:lnTo>
                  <a:pt x="2744105" y="271762"/>
                </a:lnTo>
                <a:lnTo>
                  <a:pt x="2783862" y="295698"/>
                </a:lnTo>
                <a:lnTo>
                  <a:pt x="2822452" y="320466"/>
                </a:lnTo>
                <a:lnTo>
                  <a:pt x="2859844" y="346042"/>
                </a:lnTo>
                <a:lnTo>
                  <a:pt x="2896009" y="372405"/>
                </a:lnTo>
                <a:lnTo>
                  <a:pt x="2930918" y="399533"/>
                </a:lnTo>
                <a:lnTo>
                  <a:pt x="2964542" y="427404"/>
                </a:lnTo>
                <a:lnTo>
                  <a:pt x="2996852" y="455997"/>
                </a:lnTo>
                <a:lnTo>
                  <a:pt x="3027818" y="485288"/>
                </a:lnTo>
                <a:lnTo>
                  <a:pt x="3057411" y="515255"/>
                </a:lnTo>
                <a:lnTo>
                  <a:pt x="3085602" y="545878"/>
                </a:lnTo>
                <a:lnTo>
                  <a:pt x="3112361" y="577134"/>
                </a:lnTo>
                <a:lnTo>
                  <a:pt x="3137660" y="609000"/>
                </a:lnTo>
                <a:lnTo>
                  <a:pt x="3161469" y="641456"/>
                </a:lnTo>
                <a:lnTo>
                  <a:pt x="3183758" y="674478"/>
                </a:lnTo>
                <a:lnTo>
                  <a:pt x="3204499" y="708044"/>
                </a:lnTo>
                <a:lnTo>
                  <a:pt x="3223663" y="742134"/>
                </a:lnTo>
                <a:lnTo>
                  <a:pt x="3241220" y="776724"/>
                </a:lnTo>
                <a:lnTo>
                  <a:pt x="3257140" y="811793"/>
                </a:lnTo>
                <a:lnTo>
                  <a:pt x="3271395" y="847319"/>
                </a:lnTo>
                <a:lnTo>
                  <a:pt x="3294791" y="919652"/>
                </a:lnTo>
                <a:lnTo>
                  <a:pt x="3311175" y="993548"/>
                </a:lnTo>
                <a:lnTo>
                  <a:pt x="3320313" y="1068830"/>
                </a:lnTo>
                <a:lnTo>
                  <a:pt x="3322091" y="1106936"/>
                </a:lnTo>
                <a:lnTo>
                  <a:pt x="3321969" y="1145322"/>
                </a:lnTo>
                <a:lnTo>
                  <a:pt x="3319919" y="1183967"/>
                </a:lnTo>
                <a:lnTo>
                  <a:pt x="3315709" y="1224202"/>
                </a:lnTo>
                <a:lnTo>
                  <a:pt x="3309419" y="1264096"/>
                </a:lnTo>
                <a:lnTo>
                  <a:pt x="3301082" y="1303618"/>
                </a:lnTo>
                <a:lnTo>
                  <a:pt x="3290729" y="1342740"/>
                </a:lnTo>
                <a:lnTo>
                  <a:pt x="3278392" y="1381433"/>
                </a:lnTo>
                <a:lnTo>
                  <a:pt x="3264104" y="1419670"/>
                </a:lnTo>
                <a:lnTo>
                  <a:pt x="3247896" y="1457421"/>
                </a:lnTo>
                <a:lnTo>
                  <a:pt x="3229799" y="1494657"/>
                </a:lnTo>
                <a:lnTo>
                  <a:pt x="3209847" y="1531350"/>
                </a:lnTo>
                <a:lnTo>
                  <a:pt x="3188071" y="1567472"/>
                </a:lnTo>
                <a:lnTo>
                  <a:pt x="3164503" y="1602993"/>
                </a:lnTo>
                <a:lnTo>
                  <a:pt x="3139174" y="1637884"/>
                </a:lnTo>
                <a:lnTo>
                  <a:pt x="3112117" y="1672118"/>
                </a:lnTo>
                <a:lnTo>
                  <a:pt x="3083363" y="1705665"/>
                </a:lnTo>
                <a:lnTo>
                  <a:pt x="3052945" y="1738497"/>
                </a:lnTo>
                <a:lnTo>
                  <a:pt x="3020894" y="1770586"/>
                </a:lnTo>
                <a:lnTo>
                  <a:pt x="2987243" y="1801901"/>
                </a:lnTo>
                <a:lnTo>
                  <a:pt x="2952022" y="1832416"/>
                </a:lnTo>
                <a:lnTo>
                  <a:pt x="2915265" y="1862100"/>
                </a:lnTo>
                <a:lnTo>
                  <a:pt x="2877003" y="1890926"/>
                </a:lnTo>
                <a:lnTo>
                  <a:pt x="2837267" y="1918865"/>
                </a:lnTo>
                <a:lnTo>
                  <a:pt x="2796091" y="1945888"/>
                </a:lnTo>
                <a:lnTo>
                  <a:pt x="2753505" y="1971966"/>
                </a:lnTo>
                <a:lnTo>
                  <a:pt x="2709542" y="1997071"/>
                </a:lnTo>
                <a:lnTo>
                  <a:pt x="2664233" y="2021174"/>
                </a:lnTo>
                <a:lnTo>
                  <a:pt x="2617611" y="2044246"/>
                </a:lnTo>
                <a:lnTo>
                  <a:pt x="2569707" y="2066260"/>
                </a:lnTo>
                <a:lnTo>
                  <a:pt x="2520554" y="2087185"/>
                </a:lnTo>
                <a:lnTo>
                  <a:pt x="2470182" y="2106993"/>
                </a:lnTo>
                <a:lnTo>
                  <a:pt x="2418625" y="2125657"/>
                </a:lnTo>
                <a:lnTo>
                  <a:pt x="2365914" y="2143146"/>
                </a:lnTo>
                <a:lnTo>
                  <a:pt x="2312081" y="2159432"/>
                </a:lnTo>
                <a:lnTo>
                  <a:pt x="2257158" y="2174488"/>
                </a:lnTo>
                <a:lnTo>
                  <a:pt x="2201176" y="2188283"/>
                </a:lnTo>
                <a:lnTo>
                  <a:pt x="2023503" y="2875861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13752" y="2122678"/>
            <a:ext cx="1142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How can</a:t>
            </a:r>
            <a:r>
              <a:rPr sz="1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break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it?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2B01F82-11E9-41FC-96F2-243164CA1FD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1C1D3-AD1D-4975-B67B-E23D52285C58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93077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{ thinking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in…</a:t>
            </a:r>
            <a:r>
              <a:rPr sz="48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3" name="object 3"/>
          <p:cNvSpPr/>
          <p:nvPr/>
        </p:nvSpPr>
        <p:spPr>
          <a:xfrm>
            <a:off x="2589276" y="1901951"/>
            <a:ext cx="3227832" cy="3919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704" y="1897379"/>
            <a:ext cx="3237230" cy="3929379"/>
          </a:xfrm>
          <a:custGeom>
            <a:avLst/>
            <a:gdLst/>
            <a:ahLst/>
            <a:cxnLst/>
            <a:rect l="l" t="t" r="r" b="b"/>
            <a:pathLst>
              <a:path w="3237229" h="3929379">
                <a:moveTo>
                  <a:pt x="0" y="3928872"/>
                </a:moveTo>
                <a:lnTo>
                  <a:pt x="3236975" y="3928872"/>
                </a:lnTo>
                <a:lnTo>
                  <a:pt x="3236975" y="0"/>
                </a:lnTo>
                <a:lnTo>
                  <a:pt x="0" y="0"/>
                </a:lnTo>
                <a:lnTo>
                  <a:pt x="0" y="3928872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0632" y="3256788"/>
            <a:ext cx="2799715" cy="260985"/>
          </a:xfrm>
          <a:custGeom>
            <a:avLst/>
            <a:gdLst/>
            <a:ahLst/>
            <a:cxnLst/>
            <a:rect l="l" t="t" r="r" b="b"/>
            <a:pathLst>
              <a:path w="2799715" h="260985">
                <a:moveTo>
                  <a:pt x="0" y="260603"/>
                </a:moveTo>
                <a:lnTo>
                  <a:pt x="2799588" y="260603"/>
                </a:lnTo>
                <a:lnTo>
                  <a:pt x="2799588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ln w="1524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0632" y="4477511"/>
            <a:ext cx="2822575" cy="262255"/>
          </a:xfrm>
          <a:custGeom>
            <a:avLst/>
            <a:gdLst/>
            <a:ahLst/>
            <a:cxnLst/>
            <a:rect l="l" t="t" r="r" b="b"/>
            <a:pathLst>
              <a:path w="2822575" h="262254">
                <a:moveTo>
                  <a:pt x="0" y="262127"/>
                </a:moveTo>
                <a:lnTo>
                  <a:pt x="2822447" y="262127"/>
                </a:lnTo>
                <a:lnTo>
                  <a:pt x="2822447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1524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0632" y="3543300"/>
            <a:ext cx="2799715" cy="262255"/>
          </a:xfrm>
          <a:custGeom>
            <a:avLst/>
            <a:gdLst/>
            <a:ahLst/>
            <a:cxnLst/>
            <a:rect l="l" t="t" r="r" b="b"/>
            <a:pathLst>
              <a:path w="2799715" h="262254">
                <a:moveTo>
                  <a:pt x="0" y="262127"/>
                </a:moveTo>
                <a:lnTo>
                  <a:pt x="2799588" y="262127"/>
                </a:lnTo>
                <a:lnTo>
                  <a:pt x="2799588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0632" y="3831335"/>
            <a:ext cx="2799715" cy="260985"/>
          </a:xfrm>
          <a:custGeom>
            <a:avLst/>
            <a:gdLst/>
            <a:ahLst/>
            <a:cxnLst/>
            <a:rect l="l" t="t" r="r" b="b"/>
            <a:pathLst>
              <a:path w="2799715" h="260985">
                <a:moveTo>
                  <a:pt x="0" y="260604"/>
                </a:moveTo>
                <a:lnTo>
                  <a:pt x="2799588" y="260604"/>
                </a:lnTo>
                <a:lnTo>
                  <a:pt x="2799588" y="0"/>
                </a:lnTo>
                <a:lnTo>
                  <a:pt x="0" y="0"/>
                </a:lnTo>
                <a:lnTo>
                  <a:pt x="0" y="260604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0632" y="4120896"/>
            <a:ext cx="2799715" cy="262255"/>
          </a:xfrm>
          <a:custGeom>
            <a:avLst/>
            <a:gdLst/>
            <a:ahLst/>
            <a:cxnLst/>
            <a:rect l="l" t="t" r="r" b="b"/>
            <a:pathLst>
              <a:path w="2799715" h="262254">
                <a:moveTo>
                  <a:pt x="0" y="262127"/>
                </a:moveTo>
                <a:lnTo>
                  <a:pt x="2799588" y="262127"/>
                </a:lnTo>
                <a:lnTo>
                  <a:pt x="2799588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0632" y="4765547"/>
            <a:ext cx="2799715" cy="260985"/>
          </a:xfrm>
          <a:custGeom>
            <a:avLst/>
            <a:gdLst/>
            <a:ahLst/>
            <a:cxnLst/>
            <a:rect l="l" t="t" r="r" b="b"/>
            <a:pathLst>
              <a:path w="2799715" h="260985">
                <a:moveTo>
                  <a:pt x="0" y="260603"/>
                </a:moveTo>
                <a:lnTo>
                  <a:pt x="2799588" y="260603"/>
                </a:lnTo>
                <a:lnTo>
                  <a:pt x="2799588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0632" y="5108447"/>
            <a:ext cx="2799715" cy="260985"/>
          </a:xfrm>
          <a:custGeom>
            <a:avLst/>
            <a:gdLst/>
            <a:ahLst/>
            <a:cxnLst/>
            <a:rect l="l" t="t" r="r" b="b"/>
            <a:pathLst>
              <a:path w="2799715" h="260985">
                <a:moveTo>
                  <a:pt x="0" y="260603"/>
                </a:moveTo>
                <a:lnTo>
                  <a:pt x="2799588" y="260603"/>
                </a:lnTo>
                <a:lnTo>
                  <a:pt x="2799588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0632" y="5411723"/>
            <a:ext cx="2799715" cy="260985"/>
          </a:xfrm>
          <a:custGeom>
            <a:avLst/>
            <a:gdLst/>
            <a:ahLst/>
            <a:cxnLst/>
            <a:rect l="l" t="t" r="r" b="b"/>
            <a:pathLst>
              <a:path w="2799715" h="260985">
                <a:moveTo>
                  <a:pt x="0" y="260603"/>
                </a:moveTo>
                <a:lnTo>
                  <a:pt x="2799588" y="260603"/>
                </a:lnTo>
                <a:lnTo>
                  <a:pt x="2799588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ln w="1524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9379" y="2948939"/>
            <a:ext cx="3032760" cy="2798445"/>
          </a:xfrm>
          <a:custGeom>
            <a:avLst/>
            <a:gdLst/>
            <a:ahLst/>
            <a:cxnLst/>
            <a:rect l="l" t="t" r="r" b="b"/>
            <a:pathLst>
              <a:path w="3032760" h="2798445">
                <a:moveTo>
                  <a:pt x="0" y="2798064"/>
                </a:moveTo>
                <a:lnTo>
                  <a:pt x="3032760" y="2798064"/>
                </a:lnTo>
                <a:lnTo>
                  <a:pt x="3032760" y="0"/>
                </a:lnTo>
                <a:lnTo>
                  <a:pt x="0" y="0"/>
                </a:lnTo>
                <a:lnTo>
                  <a:pt x="0" y="279806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9276" y="1901951"/>
            <a:ext cx="3228340" cy="3919854"/>
          </a:xfrm>
          <a:custGeom>
            <a:avLst/>
            <a:gdLst/>
            <a:ahLst/>
            <a:cxnLst/>
            <a:rect l="l" t="t" r="r" b="b"/>
            <a:pathLst>
              <a:path w="3228340" h="3919854">
                <a:moveTo>
                  <a:pt x="0" y="3919728"/>
                </a:moveTo>
                <a:lnTo>
                  <a:pt x="3227831" y="3919728"/>
                </a:lnTo>
                <a:lnTo>
                  <a:pt x="3227831" y="0"/>
                </a:lnTo>
                <a:lnTo>
                  <a:pt x="0" y="0"/>
                </a:lnTo>
                <a:lnTo>
                  <a:pt x="0" y="3919728"/>
                </a:lnTo>
                <a:close/>
              </a:path>
            </a:pathLst>
          </a:custGeom>
          <a:ln w="1524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1328" y="210312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6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4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80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1328" y="2103120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80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80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4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6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59379" y="1978151"/>
            <a:ext cx="3032760" cy="765175"/>
          </a:xfrm>
          <a:prstGeom prst="rect">
            <a:avLst/>
          </a:prstGeom>
          <a:ln w="15240">
            <a:solidFill>
              <a:srgbClr val="C00000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R="142240" algn="r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36591" y="2808732"/>
            <a:ext cx="243840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83582" y="2797505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57800" y="3139439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5" y="25484"/>
                </a:lnTo>
                <a:lnTo>
                  <a:pt x="54673" y="54673"/>
                </a:lnTo>
                <a:lnTo>
                  <a:pt x="25484" y="92456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4"/>
                </a:lnTo>
                <a:lnTo>
                  <a:pt x="54673" y="318706"/>
                </a:lnTo>
                <a:lnTo>
                  <a:pt x="92455" y="347895"/>
                </a:lnTo>
                <a:lnTo>
                  <a:pt x="137054" y="366712"/>
                </a:lnTo>
                <a:lnTo>
                  <a:pt x="186689" y="373380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4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6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7800" y="3139439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6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4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80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4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68544" y="31730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66944" y="439216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186689" y="0"/>
                </a:moveTo>
                <a:lnTo>
                  <a:pt x="137054" y="6667"/>
                </a:lnTo>
                <a:lnTo>
                  <a:pt x="92456" y="25484"/>
                </a:lnTo>
                <a:lnTo>
                  <a:pt x="54673" y="54673"/>
                </a:lnTo>
                <a:lnTo>
                  <a:pt x="25484" y="92455"/>
                </a:lnTo>
                <a:lnTo>
                  <a:pt x="6667" y="137054"/>
                </a:lnTo>
                <a:lnTo>
                  <a:pt x="0" y="186689"/>
                </a:lnTo>
                <a:lnTo>
                  <a:pt x="6667" y="236325"/>
                </a:lnTo>
                <a:lnTo>
                  <a:pt x="25484" y="280923"/>
                </a:lnTo>
                <a:lnTo>
                  <a:pt x="54673" y="318706"/>
                </a:lnTo>
                <a:lnTo>
                  <a:pt x="92455" y="347895"/>
                </a:lnTo>
                <a:lnTo>
                  <a:pt x="137054" y="366712"/>
                </a:lnTo>
                <a:lnTo>
                  <a:pt x="186689" y="373379"/>
                </a:lnTo>
                <a:lnTo>
                  <a:pt x="236325" y="366712"/>
                </a:lnTo>
                <a:lnTo>
                  <a:pt x="280923" y="347895"/>
                </a:lnTo>
                <a:lnTo>
                  <a:pt x="318706" y="318706"/>
                </a:lnTo>
                <a:lnTo>
                  <a:pt x="347895" y="280923"/>
                </a:lnTo>
                <a:lnTo>
                  <a:pt x="366712" y="236325"/>
                </a:lnTo>
                <a:lnTo>
                  <a:pt x="373379" y="186689"/>
                </a:lnTo>
                <a:lnTo>
                  <a:pt x="366712" y="137054"/>
                </a:lnTo>
                <a:lnTo>
                  <a:pt x="347895" y="92455"/>
                </a:lnTo>
                <a:lnTo>
                  <a:pt x="318706" y="54673"/>
                </a:lnTo>
                <a:lnTo>
                  <a:pt x="280924" y="25484"/>
                </a:lnTo>
                <a:lnTo>
                  <a:pt x="236325" y="6667"/>
                </a:lnTo>
                <a:lnTo>
                  <a:pt x="18668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66944" y="4392167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0" y="186689"/>
                </a:moveTo>
                <a:lnTo>
                  <a:pt x="6667" y="137054"/>
                </a:lnTo>
                <a:lnTo>
                  <a:pt x="25484" y="92455"/>
                </a:lnTo>
                <a:lnTo>
                  <a:pt x="54673" y="54673"/>
                </a:lnTo>
                <a:lnTo>
                  <a:pt x="92456" y="25484"/>
                </a:lnTo>
                <a:lnTo>
                  <a:pt x="137054" y="6667"/>
                </a:lnTo>
                <a:lnTo>
                  <a:pt x="186689" y="0"/>
                </a:lnTo>
                <a:lnTo>
                  <a:pt x="236325" y="6667"/>
                </a:lnTo>
                <a:lnTo>
                  <a:pt x="280924" y="25484"/>
                </a:lnTo>
                <a:lnTo>
                  <a:pt x="318706" y="54673"/>
                </a:lnTo>
                <a:lnTo>
                  <a:pt x="347895" y="92455"/>
                </a:lnTo>
                <a:lnTo>
                  <a:pt x="366712" y="137054"/>
                </a:lnTo>
                <a:lnTo>
                  <a:pt x="373379" y="186689"/>
                </a:lnTo>
                <a:lnTo>
                  <a:pt x="366712" y="236325"/>
                </a:lnTo>
                <a:lnTo>
                  <a:pt x="347895" y="280923"/>
                </a:lnTo>
                <a:lnTo>
                  <a:pt x="318706" y="318706"/>
                </a:lnTo>
                <a:lnTo>
                  <a:pt x="280923" y="347895"/>
                </a:lnTo>
                <a:lnTo>
                  <a:pt x="236325" y="366712"/>
                </a:lnTo>
                <a:lnTo>
                  <a:pt x="186689" y="373379"/>
                </a:lnTo>
                <a:lnTo>
                  <a:pt x="137054" y="366712"/>
                </a:lnTo>
                <a:lnTo>
                  <a:pt x="92455" y="347895"/>
                </a:lnTo>
                <a:lnTo>
                  <a:pt x="54673" y="318706"/>
                </a:lnTo>
                <a:lnTo>
                  <a:pt x="25484" y="280923"/>
                </a:lnTo>
                <a:lnTo>
                  <a:pt x="6667" y="236325"/>
                </a:lnTo>
                <a:lnTo>
                  <a:pt x="0" y="186689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78322" y="442518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72811" y="3555491"/>
            <a:ext cx="337185" cy="817244"/>
          </a:xfrm>
          <a:custGeom>
            <a:avLst/>
            <a:gdLst/>
            <a:ahLst/>
            <a:cxnLst/>
            <a:rect l="l" t="t" r="r" b="b"/>
            <a:pathLst>
              <a:path w="337185" h="817245">
                <a:moveTo>
                  <a:pt x="0" y="816863"/>
                </a:moveTo>
                <a:lnTo>
                  <a:pt x="336803" y="816863"/>
                </a:lnTo>
                <a:lnTo>
                  <a:pt x="336803" y="0"/>
                </a:lnTo>
                <a:lnTo>
                  <a:pt x="0" y="0"/>
                </a:lnTo>
                <a:lnTo>
                  <a:pt x="0" y="816863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2811" y="3555491"/>
            <a:ext cx="337185" cy="817244"/>
          </a:xfrm>
          <a:custGeom>
            <a:avLst/>
            <a:gdLst/>
            <a:ahLst/>
            <a:cxnLst/>
            <a:rect l="l" t="t" r="r" b="b"/>
            <a:pathLst>
              <a:path w="337185" h="817245">
                <a:moveTo>
                  <a:pt x="0" y="816863"/>
                </a:moveTo>
                <a:lnTo>
                  <a:pt x="336803" y="816863"/>
                </a:lnTo>
                <a:lnTo>
                  <a:pt x="336803" y="0"/>
                </a:lnTo>
                <a:lnTo>
                  <a:pt x="0" y="0"/>
                </a:lnTo>
                <a:lnTo>
                  <a:pt x="0" y="816863"/>
                </a:lnTo>
                <a:close/>
              </a:path>
            </a:pathLst>
          </a:custGeom>
          <a:ln w="15239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80432" y="3826002"/>
            <a:ext cx="321945" cy="273050"/>
          </a:xfrm>
          <a:prstGeom prst="rect">
            <a:avLst/>
          </a:prstGeom>
          <a:solidFill>
            <a:srgbClr val="A42F0F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135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72811" y="4780788"/>
            <a:ext cx="337185" cy="879475"/>
          </a:xfrm>
          <a:custGeom>
            <a:avLst/>
            <a:gdLst/>
            <a:ahLst/>
            <a:cxnLst/>
            <a:rect l="l" t="t" r="r" b="b"/>
            <a:pathLst>
              <a:path w="337185" h="879475">
                <a:moveTo>
                  <a:pt x="0" y="879348"/>
                </a:moveTo>
                <a:lnTo>
                  <a:pt x="336803" y="879348"/>
                </a:lnTo>
                <a:lnTo>
                  <a:pt x="336803" y="0"/>
                </a:lnTo>
                <a:lnTo>
                  <a:pt x="0" y="0"/>
                </a:lnTo>
                <a:lnTo>
                  <a:pt x="0" y="879348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72811" y="4780788"/>
            <a:ext cx="337185" cy="879475"/>
          </a:xfrm>
          <a:custGeom>
            <a:avLst/>
            <a:gdLst/>
            <a:ahLst/>
            <a:cxnLst/>
            <a:rect l="l" t="t" r="r" b="b"/>
            <a:pathLst>
              <a:path w="337185" h="879475">
                <a:moveTo>
                  <a:pt x="0" y="879348"/>
                </a:moveTo>
                <a:lnTo>
                  <a:pt x="336803" y="879348"/>
                </a:lnTo>
                <a:lnTo>
                  <a:pt x="336803" y="0"/>
                </a:lnTo>
                <a:lnTo>
                  <a:pt x="0" y="0"/>
                </a:lnTo>
                <a:lnTo>
                  <a:pt x="0" y="879348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80432" y="5116067"/>
            <a:ext cx="321945" cy="266700"/>
          </a:xfrm>
          <a:prstGeom prst="rect">
            <a:avLst/>
          </a:prstGeom>
          <a:solidFill>
            <a:srgbClr val="A42F0F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875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07379" y="1711451"/>
            <a:ext cx="245364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55004" y="170002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77355" y="2039111"/>
            <a:ext cx="243840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37350" y="2035886"/>
            <a:ext cx="51720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entury Gothic"/>
                <a:cs typeface="Century Gothic"/>
              </a:rPr>
              <a:t>FilterableProductTable</a:t>
            </a:r>
            <a:r>
              <a:rPr sz="1400" spc="-5" dirty="0">
                <a:latin typeface="Century Gothic"/>
                <a:cs typeface="Century Gothic"/>
              </a:rPr>
              <a:t>: contains the entirety </a:t>
            </a:r>
            <a:r>
              <a:rPr sz="1400" dirty="0">
                <a:latin typeface="Century Gothic"/>
                <a:cs typeface="Century Gothic"/>
              </a:rPr>
              <a:t>of </a:t>
            </a:r>
            <a:r>
              <a:rPr sz="1400" spc="-5" dirty="0">
                <a:latin typeface="Century Gothic"/>
                <a:cs typeface="Century Gothic"/>
              </a:rPr>
              <a:t>the</a:t>
            </a:r>
            <a:r>
              <a:rPr sz="1400" spc="8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example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50735" y="2538983"/>
            <a:ext cx="243840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50735" y="3017520"/>
            <a:ext cx="243840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324346" y="2028190"/>
            <a:ext cx="525780" cy="127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endParaRPr sz="1800">
              <a:latin typeface="Century Gothic"/>
              <a:cs typeface="Century Gothic"/>
            </a:endParaRPr>
          </a:p>
          <a:p>
            <a:pPr marL="67945">
              <a:lnSpc>
                <a:spcPct val="100000"/>
              </a:lnSpc>
              <a:spcBef>
                <a:spcPts val="1770"/>
              </a:spcBef>
              <a:tabLst>
                <a:tab pos="384810" algn="l"/>
              </a:tabLs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5	1</a:t>
            </a:r>
            <a:endParaRPr sz="18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162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89953" y="2485466"/>
            <a:ext cx="5094605" cy="71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2" baseline="-10802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r>
              <a:rPr sz="1400" b="1" spc="-15" dirty="0">
                <a:latin typeface="Century Gothic"/>
                <a:cs typeface="Century Gothic"/>
              </a:rPr>
              <a:t>SearchBar: </a:t>
            </a:r>
            <a:r>
              <a:rPr sz="1400" dirty="0">
                <a:latin typeface="Century Gothic"/>
                <a:cs typeface="Century Gothic"/>
              </a:rPr>
              <a:t>receives all </a:t>
            </a:r>
            <a:r>
              <a:rPr sz="1400" i="1" spc="-5" dirty="0">
                <a:latin typeface="Century Gothic"/>
                <a:cs typeface="Century Gothic"/>
              </a:rPr>
              <a:t>user</a:t>
            </a:r>
            <a:r>
              <a:rPr sz="1400" i="1" spc="-70" dirty="0">
                <a:latin typeface="Century Gothic"/>
                <a:cs typeface="Century Gothic"/>
              </a:rPr>
              <a:t> </a:t>
            </a:r>
            <a:r>
              <a:rPr sz="1400" i="1" spc="-5" dirty="0">
                <a:latin typeface="Century Gothic"/>
                <a:cs typeface="Century Gothic"/>
              </a:rPr>
              <a:t>input</a:t>
            </a:r>
            <a:endParaRPr sz="1400">
              <a:latin typeface="Century Gothic"/>
              <a:cs typeface="Century Gothic"/>
            </a:endParaRPr>
          </a:p>
          <a:p>
            <a:pPr marL="160020">
              <a:lnSpc>
                <a:spcPct val="100000"/>
              </a:lnSpc>
              <a:spcBef>
                <a:spcPts val="1930"/>
              </a:spcBef>
            </a:pPr>
            <a:r>
              <a:rPr sz="1100" b="1" spc="-5" dirty="0">
                <a:latin typeface="Century Gothic"/>
                <a:cs typeface="Century Gothic"/>
              </a:rPr>
              <a:t>ProductTable: </a:t>
            </a:r>
            <a:r>
              <a:rPr sz="1100" dirty="0">
                <a:latin typeface="Century Gothic"/>
                <a:cs typeface="Century Gothic"/>
              </a:rPr>
              <a:t>displays and filters the </a:t>
            </a:r>
            <a:r>
              <a:rPr sz="1100" i="1" dirty="0">
                <a:latin typeface="Century Gothic"/>
                <a:cs typeface="Century Gothic"/>
              </a:rPr>
              <a:t>data collection </a:t>
            </a:r>
            <a:r>
              <a:rPr sz="1100" dirty="0">
                <a:latin typeface="Century Gothic"/>
                <a:cs typeface="Century Gothic"/>
              </a:rPr>
              <a:t>based on </a:t>
            </a:r>
            <a:r>
              <a:rPr sz="1100" i="1" dirty="0">
                <a:latin typeface="Century Gothic"/>
                <a:cs typeface="Century Gothic"/>
              </a:rPr>
              <a:t>user</a:t>
            </a:r>
            <a:r>
              <a:rPr sz="1100" i="1" spc="-220" dirty="0">
                <a:latin typeface="Century Gothic"/>
                <a:cs typeface="Century Gothic"/>
              </a:rPr>
              <a:t> </a:t>
            </a:r>
            <a:r>
              <a:rPr sz="1100" i="1" spc="5" dirty="0">
                <a:latin typeface="Century Gothic"/>
                <a:cs typeface="Century Gothic"/>
              </a:rPr>
              <a:t>input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73823" y="3477767"/>
            <a:ext cx="243840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021830" y="346659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52486" y="3443732"/>
            <a:ext cx="4475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entury Gothic"/>
                <a:cs typeface="Century Gothic"/>
              </a:rPr>
              <a:t>ProductCategoryRow</a:t>
            </a:r>
            <a:r>
              <a:rPr sz="1200" spc="-5" dirty="0">
                <a:latin typeface="Century Gothic"/>
                <a:cs typeface="Century Gothic"/>
              </a:rPr>
              <a:t>: displays </a:t>
            </a:r>
            <a:r>
              <a:rPr sz="1200" dirty="0">
                <a:latin typeface="Century Gothic"/>
                <a:cs typeface="Century Gothic"/>
              </a:rPr>
              <a:t>a </a:t>
            </a:r>
            <a:r>
              <a:rPr sz="1200" spc="-5" dirty="0">
                <a:latin typeface="Century Gothic"/>
                <a:cs typeface="Century Gothic"/>
              </a:rPr>
              <a:t>heading for </a:t>
            </a:r>
            <a:r>
              <a:rPr sz="1200" dirty="0">
                <a:latin typeface="Century Gothic"/>
                <a:cs typeface="Century Gothic"/>
              </a:rPr>
              <a:t>each</a:t>
            </a:r>
            <a:r>
              <a:rPr sz="1200" spc="45" dirty="0">
                <a:latin typeface="Century Gothic"/>
                <a:cs typeface="Century Gothic"/>
              </a:rPr>
              <a:t> </a:t>
            </a:r>
            <a:r>
              <a:rPr sz="1200" i="1" spc="-5" dirty="0">
                <a:latin typeface="Century Gothic"/>
                <a:cs typeface="Century Gothic"/>
              </a:rPr>
              <a:t>category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73823" y="4050791"/>
            <a:ext cx="243840" cy="245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21830" y="404114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52486" y="4049014"/>
            <a:ext cx="3885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entury Gothic"/>
                <a:cs typeface="Century Gothic"/>
              </a:rPr>
              <a:t>ProductRow</a:t>
            </a:r>
            <a:r>
              <a:rPr sz="1400" spc="-5" dirty="0">
                <a:latin typeface="Century Gothic"/>
                <a:cs typeface="Century Gothic"/>
              </a:rPr>
              <a:t>: </a:t>
            </a:r>
            <a:r>
              <a:rPr sz="1400" dirty="0">
                <a:latin typeface="Century Gothic"/>
                <a:cs typeface="Century Gothic"/>
              </a:rPr>
              <a:t>displays a row for each</a:t>
            </a:r>
            <a:r>
              <a:rPr sz="1400" spc="-85" dirty="0">
                <a:latin typeface="Century Gothic"/>
                <a:cs typeface="Century Gothic"/>
              </a:rPr>
              <a:t> </a:t>
            </a:r>
            <a:r>
              <a:rPr sz="1400" i="1" spc="-5" dirty="0">
                <a:latin typeface="Century Gothic"/>
                <a:cs typeface="Century Gothic"/>
              </a:rPr>
              <a:t>product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99276" y="229057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870"/>
                </a:lnTo>
              </a:path>
            </a:pathLst>
          </a:custGeom>
          <a:ln w="9144">
            <a:solidFill>
              <a:srgbClr val="9D2C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72656" y="3252215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0"/>
                </a:moveTo>
                <a:lnTo>
                  <a:pt x="0" y="1035939"/>
                </a:lnTo>
              </a:path>
            </a:pathLst>
          </a:custGeom>
          <a:ln w="9144">
            <a:solidFill>
              <a:srgbClr val="9D2C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F0DCF99E-57DC-4E0B-8213-8F2A04CA99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2870A9-D7A4-4AF1-96FD-DCCB0877ABFB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049-9AD7-4241-9B42-D481839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256" y="2971800"/>
            <a:ext cx="8857487" cy="914400"/>
          </a:xfrm>
        </p:spPr>
        <p:txBody>
          <a:bodyPr/>
          <a:lstStyle/>
          <a:p>
            <a:pPr algn="ctr"/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You.!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788DA-0260-4296-B4E0-240E08D832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E7A9E-51C7-4021-9D42-4A701C37F8DF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6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681150"/>
            <a:ext cx="685177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{contents}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2224405" cy="37649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JSX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Virtual-DOM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Props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PropTypes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State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Refs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LifeCycle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Flux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Architech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Thinking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React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Routing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CB2D-75B5-4064-A77E-FD8F2569E02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B2C406-9628-44AF-93CB-C62819373F97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4814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 {JSX}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030209" cy="16306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JSX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a </a:t>
            </a:r>
            <a:r>
              <a:rPr sz="1800" spc="-5" dirty="0">
                <a:solidFill>
                  <a:srgbClr val="C00000"/>
                </a:solidFill>
                <a:latin typeface="Century Gothic"/>
                <a:cs typeface="Century Gothic"/>
              </a:rPr>
              <a:t>JavaScript </a:t>
            </a:r>
            <a:r>
              <a:rPr sz="1800" spc="-10" dirty="0">
                <a:solidFill>
                  <a:srgbClr val="C00000"/>
                </a:solidFill>
                <a:latin typeface="Century Gothic"/>
                <a:cs typeface="Century Gothic"/>
              </a:rPr>
              <a:t>syntax </a:t>
            </a:r>
            <a:r>
              <a:rPr sz="1800" spc="-5" dirty="0">
                <a:solidFill>
                  <a:srgbClr val="C00000"/>
                </a:solidFill>
                <a:latin typeface="Century Gothic"/>
                <a:cs typeface="Century Gothic"/>
              </a:rPr>
              <a:t>extension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that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looks similar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XML.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Concise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and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familiar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syntax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for defining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tree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structures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with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attributes.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Make large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trees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easier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read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than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function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calls or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object</a:t>
            </a:r>
            <a:r>
              <a:rPr sz="180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literals.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be used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both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HTML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tags and</a:t>
            </a:r>
            <a:r>
              <a:rPr sz="180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Components.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1081-5806-44EF-B8E7-B82F2ABC945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4C993-1EE9-43EE-B2ED-FA1762D3E1A0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09600"/>
            <a:ext cx="5867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{Virtual-DOM}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97087"/>
            <a:ext cx="8367395" cy="266382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Problem:</a:t>
            </a:r>
            <a:endParaRPr sz="18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DOM manipulation is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expensive.</a:t>
            </a:r>
            <a:endParaRPr sz="16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Re-render </a:t>
            </a:r>
            <a:r>
              <a:rPr sz="1600" dirty="0">
                <a:solidFill>
                  <a:srgbClr val="404040"/>
                </a:solidFill>
                <a:latin typeface="Century Gothic"/>
                <a:cs typeface="Century Gothic"/>
              </a:rPr>
              <a:t>all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parts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of DOM make your app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slowly.</a:t>
            </a:r>
            <a:endParaRPr sz="1600" dirty="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When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the component’s state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changed,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React will compare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DOM  element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make smallest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change.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made by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React.createElement().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tabLst>
                <a:tab pos="354965" algn="l"/>
                <a:tab pos="355600" algn="l"/>
              </a:tabLst>
            </a:pP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41D34-CC31-435D-9563-B287F1918D5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668270" y="6235030"/>
            <a:ext cx="1715135" cy="13849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58B8B-97D7-4D12-9339-4AE8315E336F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7768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{Virtual-DOM}</a:t>
            </a:r>
          </a:p>
        </p:txBody>
      </p:sp>
      <p:sp>
        <p:nvSpPr>
          <p:cNvPr id="3" name="object 3"/>
          <p:cNvSpPr/>
          <p:nvPr/>
        </p:nvSpPr>
        <p:spPr>
          <a:xfrm>
            <a:off x="5297550" y="2416146"/>
            <a:ext cx="6211824" cy="215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9829" y="1904818"/>
            <a:ext cx="3740785" cy="3352165"/>
          </a:xfrm>
          <a:custGeom>
            <a:avLst/>
            <a:gdLst/>
            <a:ahLst/>
            <a:cxnLst/>
            <a:rect l="l" t="t" r="r" b="b"/>
            <a:pathLst>
              <a:path w="3740785" h="3352165">
                <a:moveTo>
                  <a:pt x="1889995" y="0"/>
                </a:moveTo>
                <a:lnTo>
                  <a:pt x="1841805" y="125"/>
                </a:lnTo>
                <a:lnTo>
                  <a:pt x="1793698" y="1238"/>
                </a:lnTo>
                <a:lnTo>
                  <a:pt x="1745699" y="3334"/>
                </a:lnTo>
                <a:lnTo>
                  <a:pt x="1697833" y="6407"/>
                </a:lnTo>
                <a:lnTo>
                  <a:pt x="1650123" y="10451"/>
                </a:lnTo>
                <a:lnTo>
                  <a:pt x="1602594" y="15462"/>
                </a:lnTo>
                <a:lnTo>
                  <a:pt x="1555270" y="21434"/>
                </a:lnTo>
                <a:lnTo>
                  <a:pt x="1508176" y="28361"/>
                </a:lnTo>
                <a:lnTo>
                  <a:pt x="1461335" y="36239"/>
                </a:lnTo>
                <a:lnTo>
                  <a:pt x="1414773" y="45061"/>
                </a:lnTo>
                <a:lnTo>
                  <a:pt x="1368512" y="54823"/>
                </a:lnTo>
                <a:lnTo>
                  <a:pt x="1322579" y="65519"/>
                </a:lnTo>
                <a:lnTo>
                  <a:pt x="1276996" y="77144"/>
                </a:lnTo>
                <a:lnTo>
                  <a:pt x="1231788" y="89692"/>
                </a:lnTo>
                <a:lnTo>
                  <a:pt x="1186980" y="103158"/>
                </a:lnTo>
                <a:lnTo>
                  <a:pt x="1142596" y="117536"/>
                </a:lnTo>
                <a:lnTo>
                  <a:pt x="1098659" y="132822"/>
                </a:lnTo>
                <a:lnTo>
                  <a:pt x="1055195" y="149010"/>
                </a:lnTo>
                <a:lnTo>
                  <a:pt x="1012228" y="166094"/>
                </a:lnTo>
                <a:lnTo>
                  <a:pt x="969781" y="184069"/>
                </a:lnTo>
                <a:lnTo>
                  <a:pt x="927880" y="202930"/>
                </a:lnTo>
                <a:lnTo>
                  <a:pt x="886548" y="222671"/>
                </a:lnTo>
                <a:lnTo>
                  <a:pt x="845810" y="243287"/>
                </a:lnTo>
                <a:lnTo>
                  <a:pt x="805690" y="264773"/>
                </a:lnTo>
                <a:lnTo>
                  <a:pt x="766212" y="287123"/>
                </a:lnTo>
                <a:lnTo>
                  <a:pt x="727400" y="310331"/>
                </a:lnTo>
                <a:lnTo>
                  <a:pt x="689280" y="334393"/>
                </a:lnTo>
                <a:lnTo>
                  <a:pt x="651875" y="359303"/>
                </a:lnTo>
                <a:lnTo>
                  <a:pt x="615209" y="385056"/>
                </a:lnTo>
                <a:lnTo>
                  <a:pt x="579307" y="411647"/>
                </a:lnTo>
                <a:lnTo>
                  <a:pt x="544193" y="439069"/>
                </a:lnTo>
                <a:lnTo>
                  <a:pt x="509891" y="467317"/>
                </a:lnTo>
                <a:lnTo>
                  <a:pt x="476426" y="496387"/>
                </a:lnTo>
                <a:lnTo>
                  <a:pt x="443822" y="526273"/>
                </a:lnTo>
                <a:lnTo>
                  <a:pt x="412103" y="556969"/>
                </a:lnTo>
                <a:lnTo>
                  <a:pt x="381293" y="588470"/>
                </a:lnTo>
                <a:lnTo>
                  <a:pt x="351417" y="620771"/>
                </a:lnTo>
                <a:lnTo>
                  <a:pt x="322499" y="653866"/>
                </a:lnTo>
                <a:lnTo>
                  <a:pt x="294564" y="687750"/>
                </a:lnTo>
                <a:lnTo>
                  <a:pt x="267635" y="722418"/>
                </a:lnTo>
                <a:lnTo>
                  <a:pt x="241737" y="757863"/>
                </a:lnTo>
                <a:lnTo>
                  <a:pt x="215334" y="796429"/>
                </a:lnTo>
                <a:lnTo>
                  <a:pt x="190501" y="835338"/>
                </a:lnTo>
                <a:lnTo>
                  <a:pt x="167231" y="874567"/>
                </a:lnTo>
                <a:lnTo>
                  <a:pt x="145515" y="914092"/>
                </a:lnTo>
                <a:lnTo>
                  <a:pt x="125345" y="953889"/>
                </a:lnTo>
                <a:lnTo>
                  <a:pt x="106711" y="993935"/>
                </a:lnTo>
                <a:lnTo>
                  <a:pt x="89607" y="1034205"/>
                </a:lnTo>
                <a:lnTo>
                  <a:pt x="74024" y="1074676"/>
                </a:lnTo>
                <a:lnTo>
                  <a:pt x="59953" y="1115324"/>
                </a:lnTo>
                <a:lnTo>
                  <a:pt x="47386" y="1156126"/>
                </a:lnTo>
                <a:lnTo>
                  <a:pt x="36315" y="1197057"/>
                </a:lnTo>
                <a:lnTo>
                  <a:pt x="26732" y="1238094"/>
                </a:lnTo>
                <a:lnTo>
                  <a:pt x="18627" y="1279213"/>
                </a:lnTo>
                <a:lnTo>
                  <a:pt x="11993" y="1320390"/>
                </a:lnTo>
                <a:lnTo>
                  <a:pt x="6822" y="1361601"/>
                </a:lnTo>
                <a:lnTo>
                  <a:pt x="3105" y="1402823"/>
                </a:lnTo>
                <a:lnTo>
                  <a:pt x="833" y="1444032"/>
                </a:lnTo>
                <a:lnTo>
                  <a:pt x="0" y="1485204"/>
                </a:lnTo>
                <a:lnTo>
                  <a:pt x="595" y="1526315"/>
                </a:lnTo>
                <a:lnTo>
                  <a:pt x="2611" y="1567342"/>
                </a:lnTo>
                <a:lnTo>
                  <a:pt x="6040" y="1608260"/>
                </a:lnTo>
                <a:lnTo>
                  <a:pt x="10873" y="1649046"/>
                </a:lnTo>
                <a:lnTo>
                  <a:pt x="17101" y="1689676"/>
                </a:lnTo>
                <a:lnTo>
                  <a:pt x="24718" y="1730126"/>
                </a:lnTo>
                <a:lnTo>
                  <a:pt x="33714" y="1770373"/>
                </a:lnTo>
                <a:lnTo>
                  <a:pt x="44080" y="1810393"/>
                </a:lnTo>
                <a:lnTo>
                  <a:pt x="55809" y="1850162"/>
                </a:lnTo>
                <a:lnTo>
                  <a:pt x="68893" y="1889656"/>
                </a:lnTo>
                <a:lnTo>
                  <a:pt x="83322" y="1928851"/>
                </a:lnTo>
                <a:lnTo>
                  <a:pt x="99089" y="1967723"/>
                </a:lnTo>
                <a:lnTo>
                  <a:pt x="116186" y="2006250"/>
                </a:lnTo>
                <a:lnTo>
                  <a:pt x="134603" y="2044407"/>
                </a:lnTo>
                <a:lnTo>
                  <a:pt x="154333" y="2082169"/>
                </a:lnTo>
                <a:lnTo>
                  <a:pt x="175368" y="2119515"/>
                </a:lnTo>
                <a:lnTo>
                  <a:pt x="197698" y="2156419"/>
                </a:lnTo>
                <a:lnTo>
                  <a:pt x="221316" y="2192857"/>
                </a:lnTo>
                <a:lnTo>
                  <a:pt x="246214" y="2228807"/>
                </a:lnTo>
                <a:lnTo>
                  <a:pt x="272383" y="2264244"/>
                </a:lnTo>
                <a:lnTo>
                  <a:pt x="299814" y="2299145"/>
                </a:lnTo>
                <a:lnTo>
                  <a:pt x="328500" y="2333485"/>
                </a:lnTo>
                <a:lnTo>
                  <a:pt x="358432" y="2367242"/>
                </a:lnTo>
                <a:lnTo>
                  <a:pt x="389602" y="2400390"/>
                </a:lnTo>
                <a:lnTo>
                  <a:pt x="422001" y="2432907"/>
                </a:lnTo>
                <a:lnTo>
                  <a:pt x="455621" y="2464768"/>
                </a:lnTo>
                <a:lnTo>
                  <a:pt x="490454" y="2495950"/>
                </a:lnTo>
                <a:lnTo>
                  <a:pt x="526492" y="2526430"/>
                </a:lnTo>
                <a:lnTo>
                  <a:pt x="563726" y="2556182"/>
                </a:lnTo>
                <a:lnTo>
                  <a:pt x="602147" y="2585184"/>
                </a:lnTo>
                <a:lnTo>
                  <a:pt x="641749" y="2613411"/>
                </a:lnTo>
                <a:lnTo>
                  <a:pt x="682521" y="2640841"/>
                </a:lnTo>
                <a:lnTo>
                  <a:pt x="724457" y="2667448"/>
                </a:lnTo>
                <a:lnTo>
                  <a:pt x="767547" y="2693210"/>
                </a:lnTo>
                <a:lnTo>
                  <a:pt x="811783" y="2718102"/>
                </a:lnTo>
                <a:lnTo>
                  <a:pt x="857157" y="2742101"/>
                </a:lnTo>
                <a:lnTo>
                  <a:pt x="903661" y="2765182"/>
                </a:lnTo>
                <a:lnTo>
                  <a:pt x="951286" y="2787323"/>
                </a:lnTo>
                <a:lnTo>
                  <a:pt x="1091113" y="3351965"/>
                </a:lnTo>
                <a:lnTo>
                  <a:pt x="1628323" y="2967028"/>
                </a:lnTo>
                <a:lnTo>
                  <a:pt x="2112033" y="2967028"/>
                </a:lnTo>
                <a:lnTo>
                  <a:pt x="2148672" y="2963044"/>
                </a:lnTo>
                <a:lnTo>
                  <a:pt x="2199411" y="2956387"/>
                </a:lnTo>
                <a:lnTo>
                  <a:pt x="2249809" y="2948633"/>
                </a:lnTo>
                <a:lnTo>
                  <a:pt x="2299840" y="2939793"/>
                </a:lnTo>
                <a:lnTo>
                  <a:pt x="2349476" y="2929879"/>
                </a:lnTo>
                <a:lnTo>
                  <a:pt x="2398692" y="2918899"/>
                </a:lnTo>
                <a:lnTo>
                  <a:pt x="2447461" y="2906866"/>
                </a:lnTo>
                <a:lnTo>
                  <a:pt x="2495756" y="2893789"/>
                </a:lnTo>
                <a:lnTo>
                  <a:pt x="2543552" y="2879680"/>
                </a:lnTo>
                <a:lnTo>
                  <a:pt x="2590822" y="2864547"/>
                </a:lnTo>
                <a:lnTo>
                  <a:pt x="2637539" y="2848403"/>
                </a:lnTo>
                <a:lnTo>
                  <a:pt x="2683677" y="2831257"/>
                </a:lnTo>
                <a:lnTo>
                  <a:pt x="2729210" y="2813120"/>
                </a:lnTo>
                <a:lnTo>
                  <a:pt x="2774111" y="2794003"/>
                </a:lnTo>
                <a:lnTo>
                  <a:pt x="2818354" y="2773915"/>
                </a:lnTo>
                <a:lnTo>
                  <a:pt x="2861912" y="2752868"/>
                </a:lnTo>
                <a:lnTo>
                  <a:pt x="2904759" y="2730872"/>
                </a:lnTo>
                <a:lnTo>
                  <a:pt x="2946869" y="2707938"/>
                </a:lnTo>
                <a:lnTo>
                  <a:pt x="2988215" y="2684075"/>
                </a:lnTo>
                <a:lnTo>
                  <a:pt x="3028770" y="2659295"/>
                </a:lnTo>
                <a:lnTo>
                  <a:pt x="3068509" y="2633608"/>
                </a:lnTo>
                <a:lnTo>
                  <a:pt x="3107405" y="2607025"/>
                </a:lnTo>
                <a:lnTo>
                  <a:pt x="3145431" y="2579555"/>
                </a:lnTo>
                <a:lnTo>
                  <a:pt x="3182562" y="2551210"/>
                </a:lnTo>
                <a:lnTo>
                  <a:pt x="3218770" y="2522000"/>
                </a:lnTo>
                <a:lnTo>
                  <a:pt x="3254029" y="2491936"/>
                </a:lnTo>
                <a:lnTo>
                  <a:pt x="3288313" y="2461027"/>
                </a:lnTo>
                <a:lnTo>
                  <a:pt x="3321596" y="2429285"/>
                </a:lnTo>
                <a:lnTo>
                  <a:pt x="3353850" y="2396720"/>
                </a:lnTo>
                <a:lnTo>
                  <a:pt x="3385050" y="2363343"/>
                </a:lnTo>
                <a:lnTo>
                  <a:pt x="3415170" y="2329164"/>
                </a:lnTo>
                <a:lnTo>
                  <a:pt x="3444182" y="2294193"/>
                </a:lnTo>
                <a:lnTo>
                  <a:pt x="3472060" y="2258441"/>
                </a:lnTo>
                <a:lnTo>
                  <a:pt x="3498779" y="2221919"/>
                </a:lnTo>
                <a:lnTo>
                  <a:pt x="3525184" y="2183354"/>
                </a:lnTo>
                <a:lnTo>
                  <a:pt x="3550019" y="2144445"/>
                </a:lnTo>
                <a:lnTo>
                  <a:pt x="3573291" y="2105216"/>
                </a:lnTo>
                <a:lnTo>
                  <a:pt x="3595010" y="2065691"/>
                </a:lnTo>
                <a:lnTo>
                  <a:pt x="3615182" y="2025894"/>
                </a:lnTo>
                <a:lnTo>
                  <a:pt x="3633817" y="1985848"/>
                </a:lnTo>
                <a:lnTo>
                  <a:pt x="3650922" y="1945578"/>
                </a:lnTo>
                <a:lnTo>
                  <a:pt x="3666507" y="1905107"/>
                </a:lnTo>
                <a:lnTo>
                  <a:pt x="3680579" y="1864458"/>
                </a:lnTo>
                <a:lnTo>
                  <a:pt x="3693147" y="1823657"/>
                </a:lnTo>
                <a:lnTo>
                  <a:pt x="3704219" y="1782725"/>
                </a:lnTo>
                <a:lnTo>
                  <a:pt x="3713804" y="1741689"/>
                </a:lnTo>
                <a:lnTo>
                  <a:pt x="3721909" y="1700570"/>
                </a:lnTo>
                <a:lnTo>
                  <a:pt x="3728543" y="1659393"/>
                </a:lnTo>
                <a:lnTo>
                  <a:pt x="3733715" y="1618181"/>
                </a:lnTo>
                <a:lnTo>
                  <a:pt x="3737433" y="1576959"/>
                </a:lnTo>
                <a:lnTo>
                  <a:pt x="3739704" y="1535750"/>
                </a:lnTo>
                <a:lnTo>
                  <a:pt x="3740538" y="1494579"/>
                </a:lnTo>
                <a:lnTo>
                  <a:pt x="3739943" y="1453468"/>
                </a:lnTo>
                <a:lnTo>
                  <a:pt x="3737927" y="1412441"/>
                </a:lnTo>
                <a:lnTo>
                  <a:pt x="3734498" y="1371523"/>
                </a:lnTo>
                <a:lnTo>
                  <a:pt x="3729665" y="1330737"/>
                </a:lnTo>
                <a:lnTo>
                  <a:pt x="3723435" y="1290107"/>
                </a:lnTo>
                <a:lnTo>
                  <a:pt x="3715819" y="1249656"/>
                </a:lnTo>
                <a:lnTo>
                  <a:pt x="3706823" y="1209409"/>
                </a:lnTo>
                <a:lnTo>
                  <a:pt x="3696455" y="1169390"/>
                </a:lnTo>
                <a:lnTo>
                  <a:pt x="3684726" y="1129621"/>
                </a:lnTo>
                <a:lnTo>
                  <a:pt x="3671641" y="1090127"/>
                </a:lnTo>
                <a:lnTo>
                  <a:pt x="3657211" y="1050932"/>
                </a:lnTo>
                <a:lnTo>
                  <a:pt x="3641444" y="1012059"/>
                </a:lnTo>
                <a:lnTo>
                  <a:pt x="3624346" y="973533"/>
                </a:lnTo>
                <a:lnTo>
                  <a:pt x="3605928" y="935376"/>
                </a:lnTo>
                <a:lnTo>
                  <a:pt x="3586197" y="897613"/>
                </a:lnTo>
                <a:lnTo>
                  <a:pt x="3565162" y="860268"/>
                </a:lnTo>
                <a:lnTo>
                  <a:pt x="3542830" y="823364"/>
                </a:lnTo>
                <a:lnTo>
                  <a:pt x="3519211" y="786925"/>
                </a:lnTo>
                <a:lnTo>
                  <a:pt x="3494313" y="750975"/>
                </a:lnTo>
                <a:lnTo>
                  <a:pt x="3468143" y="715538"/>
                </a:lnTo>
                <a:lnTo>
                  <a:pt x="3440711" y="680638"/>
                </a:lnTo>
                <a:lnTo>
                  <a:pt x="3412024" y="646297"/>
                </a:lnTo>
                <a:lnTo>
                  <a:pt x="3382091" y="612541"/>
                </a:lnTo>
                <a:lnTo>
                  <a:pt x="3350921" y="579393"/>
                </a:lnTo>
                <a:lnTo>
                  <a:pt x="3318521" y="546876"/>
                </a:lnTo>
                <a:lnTo>
                  <a:pt x="3284900" y="515014"/>
                </a:lnTo>
                <a:lnTo>
                  <a:pt x="3250066" y="483832"/>
                </a:lnTo>
                <a:lnTo>
                  <a:pt x="3214027" y="453353"/>
                </a:lnTo>
                <a:lnTo>
                  <a:pt x="3176793" y="423601"/>
                </a:lnTo>
                <a:lnTo>
                  <a:pt x="3138370" y="394599"/>
                </a:lnTo>
                <a:lnTo>
                  <a:pt x="3098769" y="366371"/>
                </a:lnTo>
                <a:lnTo>
                  <a:pt x="3057996" y="338942"/>
                </a:lnTo>
                <a:lnTo>
                  <a:pt x="3016060" y="312335"/>
                </a:lnTo>
                <a:lnTo>
                  <a:pt x="2972969" y="286573"/>
                </a:lnTo>
                <a:lnTo>
                  <a:pt x="2928733" y="261681"/>
                </a:lnTo>
                <a:lnTo>
                  <a:pt x="2883359" y="237682"/>
                </a:lnTo>
                <a:lnTo>
                  <a:pt x="2836855" y="214600"/>
                </a:lnTo>
                <a:lnTo>
                  <a:pt x="2789230" y="192459"/>
                </a:lnTo>
                <a:lnTo>
                  <a:pt x="2744062" y="172794"/>
                </a:lnTo>
                <a:lnTo>
                  <a:pt x="2698517" y="154219"/>
                </a:lnTo>
                <a:lnTo>
                  <a:pt x="2652618" y="136728"/>
                </a:lnTo>
                <a:lnTo>
                  <a:pt x="2606390" y="120317"/>
                </a:lnTo>
                <a:lnTo>
                  <a:pt x="2559858" y="104979"/>
                </a:lnTo>
                <a:lnTo>
                  <a:pt x="2513044" y="90710"/>
                </a:lnTo>
                <a:lnTo>
                  <a:pt x="2465975" y="77504"/>
                </a:lnTo>
                <a:lnTo>
                  <a:pt x="2418674" y="65356"/>
                </a:lnTo>
                <a:lnTo>
                  <a:pt x="2371165" y="54260"/>
                </a:lnTo>
                <a:lnTo>
                  <a:pt x="2323472" y="44212"/>
                </a:lnTo>
                <a:lnTo>
                  <a:pt x="2275621" y="35204"/>
                </a:lnTo>
                <a:lnTo>
                  <a:pt x="2227635" y="27233"/>
                </a:lnTo>
                <a:lnTo>
                  <a:pt x="2179538" y="20293"/>
                </a:lnTo>
                <a:lnTo>
                  <a:pt x="2131355" y="14379"/>
                </a:lnTo>
                <a:lnTo>
                  <a:pt x="2083110" y="9484"/>
                </a:lnTo>
                <a:lnTo>
                  <a:pt x="2034827" y="5604"/>
                </a:lnTo>
                <a:lnTo>
                  <a:pt x="1986531" y="2734"/>
                </a:lnTo>
                <a:lnTo>
                  <a:pt x="1938246" y="867"/>
                </a:lnTo>
                <a:lnTo>
                  <a:pt x="1889995" y="0"/>
                </a:lnTo>
                <a:close/>
              </a:path>
              <a:path w="3740785" h="3352165">
                <a:moveTo>
                  <a:pt x="2112033" y="2967028"/>
                </a:moveTo>
                <a:lnTo>
                  <a:pt x="1628323" y="2967028"/>
                </a:lnTo>
                <a:lnTo>
                  <a:pt x="1681021" y="2971909"/>
                </a:lnTo>
                <a:lnTo>
                  <a:pt x="1733643" y="2975588"/>
                </a:lnTo>
                <a:lnTo>
                  <a:pt x="1786162" y="2978077"/>
                </a:lnTo>
                <a:lnTo>
                  <a:pt x="1838550" y="2979386"/>
                </a:lnTo>
                <a:lnTo>
                  <a:pt x="1890782" y="2979525"/>
                </a:lnTo>
                <a:lnTo>
                  <a:pt x="1942831" y="2978505"/>
                </a:lnTo>
                <a:lnTo>
                  <a:pt x="1994671" y="2976337"/>
                </a:lnTo>
                <a:lnTo>
                  <a:pt x="2046276" y="2973030"/>
                </a:lnTo>
                <a:lnTo>
                  <a:pt x="2097618" y="2968596"/>
                </a:lnTo>
                <a:lnTo>
                  <a:pt x="2112033" y="2967028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9829" y="1904818"/>
            <a:ext cx="3740785" cy="3352165"/>
          </a:xfrm>
          <a:custGeom>
            <a:avLst/>
            <a:gdLst/>
            <a:ahLst/>
            <a:cxnLst/>
            <a:rect l="l" t="t" r="r" b="b"/>
            <a:pathLst>
              <a:path w="3740785" h="3352165">
                <a:moveTo>
                  <a:pt x="1091113" y="3351965"/>
                </a:moveTo>
                <a:lnTo>
                  <a:pt x="951286" y="2787323"/>
                </a:lnTo>
                <a:lnTo>
                  <a:pt x="903661" y="2765182"/>
                </a:lnTo>
                <a:lnTo>
                  <a:pt x="857157" y="2742101"/>
                </a:lnTo>
                <a:lnTo>
                  <a:pt x="811783" y="2718102"/>
                </a:lnTo>
                <a:lnTo>
                  <a:pt x="767547" y="2693210"/>
                </a:lnTo>
                <a:lnTo>
                  <a:pt x="724457" y="2667448"/>
                </a:lnTo>
                <a:lnTo>
                  <a:pt x="682521" y="2640841"/>
                </a:lnTo>
                <a:lnTo>
                  <a:pt x="641749" y="2613411"/>
                </a:lnTo>
                <a:lnTo>
                  <a:pt x="602147" y="2585184"/>
                </a:lnTo>
                <a:lnTo>
                  <a:pt x="563726" y="2556182"/>
                </a:lnTo>
                <a:lnTo>
                  <a:pt x="526492" y="2526430"/>
                </a:lnTo>
                <a:lnTo>
                  <a:pt x="490454" y="2495950"/>
                </a:lnTo>
                <a:lnTo>
                  <a:pt x="455621" y="2464768"/>
                </a:lnTo>
                <a:lnTo>
                  <a:pt x="422001" y="2432907"/>
                </a:lnTo>
                <a:lnTo>
                  <a:pt x="389602" y="2400390"/>
                </a:lnTo>
                <a:lnTo>
                  <a:pt x="358432" y="2367242"/>
                </a:lnTo>
                <a:lnTo>
                  <a:pt x="328500" y="2333485"/>
                </a:lnTo>
                <a:lnTo>
                  <a:pt x="299814" y="2299145"/>
                </a:lnTo>
                <a:lnTo>
                  <a:pt x="272383" y="2264244"/>
                </a:lnTo>
                <a:lnTo>
                  <a:pt x="246214" y="2228807"/>
                </a:lnTo>
                <a:lnTo>
                  <a:pt x="221316" y="2192857"/>
                </a:lnTo>
                <a:lnTo>
                  <a:pt x="197698" y="2156419"/>
                </a:lnTo>
                <a:lnTo>
                  <a:pt x="175368" y="2119515"/>
                </a:lnTo>
                <a:lnTo>
                  <a:pt x="154333" y="2082169"/>
                </a:lnTo>
                <a:lnTo>
                  <a:pt x="134603" y="2044407"/>
                </a:lnTo>
                <a:lnTo>
                  <a:pt x="116186" y="2006250"/>
                </a:lnTo>
                <a:lnTo>
                  <a:pt x="99089" y="1967723"/>
                </a:lnTo>
                <a:lnTo>
                  <a:pt x="83322" y="1928851"/>
                </a:lnTo>
                <a:lnTo>
                  <a:pt x="68893" y="1889656"/>
                </a:lnTo>
                <a:lnTo>
                  <a:pt x="55809" y="1850162"/>
                </a:lnTo>
                <a:lnTo>
                  <a:pt x="44080" y="1810393"/>
                </a:lnTo>
                <a:lnTo>
                  <a:pt x="33714" y="1770373"/>
                </a:lnTo>
                <a:lnTo>
                  <a:pt x="24718" y="1730126"/>
                </a:lnTo>
                <a:lnTo>
                  <a:pt x="17101" y="1689676"/>
                </a:lnTo>
                <a:lnTo>
                  <a:pt x="10873" y="1649046"/>
                </a:lnTo>
                <a:lnTo>
                  <a:pt x="6040" y="1608260"/>
                </a:lnTo>
                <a:lnTo>
                  <a:pt x="2611" y="1567342"/>
                </a:lnTo>
                <a:lnTo>
                  <a:pt x="595" y="1526315"/>
                </a:lnTo>
                <a:lnTo>
                  <a:pt x="0" y="1485204"/>
                </a:lnTo>
                <a:lnTo>
                  <a:pt x="833" y="1444032"/>
                </a:lnTo>
                <a:lnTo>
                  <a:pt x="3105" y="1402823"/>
                </a:lnTo>
                <a:lnTo>
                  <a:pt x="6822" y="1361601"/>
                </a:lnTo>
                <a:lnTo>
                  <a:pt x="11993" y="1320390"/>
                </a:lnTo>
                <a:lnTo>
                  <a:pt x="18627" y="1279213"/>
                </a:lnTo>
                <a:lnTo>
                  <a:pt x="26732" y="1238094"/>
                </a:lnTo>
                <a:lnTo>
                  <a:pt x="36315" y="1197057"/>
                </a:lnTo>
                <a:lnTo>
                  <a:pt x="47386" y="1156126"/>
                </a:lnTo>
                <a:lnTo>
                  <a:pt x="59953" y="1115324"/>
                </a:lnTo>
                <a:lnTo>
                  <a:pt x="74024" y="1074676"/>
                </a:lnTo>
                <a:lnTo>
                  <a:pt x="89607" y="1034205"/>
                </a:lnTo>
                <a:lnTo>
                  <a:pt x="106711" y="993935"/>
                </a:lnTo>
                <a:lnTo>
                  <a:pt x="125345" y="953889"/>
                </a:lnTo>
                <a:lnTo>
                  <a:pt x="145515" y="914092"/>
                </a:lnTo>
                <a:lnTo>
                  <a:pt x="167231" y="874567"/>
                </a:lnTo>
                <a:lnTo>
                  <a:pt x="190501" y="835338"/>
                </a:lnTo>
                <a:lnTo>
                  <a:pt x="215334" y="796429"/>
                </a:lnTo>
                <a:lnTo>
                  <a:pt x="241737" y="757863"/>
                </a:lnTo>
                <a:lnTo>
                  <a:pt x="267635" y="722418"/>
                </a:lnTo>
                <a:lnTo>
                  <a:pt x="294564" y="687750"/>
                </a:lnTo>
                <a:lnTo>
                  <a:pt x="322499" y="653866"/>
                </a:lnTo>
                <a:lnTo>
                  <a:pt x="351417" y="620771"/>
                </a:lnTo>
                <a:lnTo>
                  <a:pt x="381293" y="588470"/>
                </a:lnTo>
                <a:lnTo>
                  <a:pt x="412103" y="556969"/>
                </a:lnTo>
                <a:lnTo>
                  <a:pt x="443822" y="526273"/>
                </a:lnTo>
                <a:lnTo>
                  <a:pt x="476426" y="496387"/>
                </a:lnTo>
                <a:lnTo>
                  <a:pt x="509891" y="467317"/>
                </a:lnTo>
                <a:lnTo>
                  <a:pt x="544193" y="439069"/>
                </a:lnTo>
                <a:lnTo>
                  <a:pt x="579307" y="411647"/>
                </a:lnTo>
                <a:lnTo>
                  <a:pt x="615209" y="385056"/>
                </a:lnTo>
                <a:lnTo>
                  <a:pt x="651875" y="359303"/>
                </a:lnTo>
                <a:lnTo>
                  <a:pt x="689280" y="334393"/>
                </a:lnTo>
                <a:lnTo>
                  <a:pt x="727400" y="310331"/>
                </a:lnTo>
                <a:lnTo>
                  <a:pt x="766212" y="287123"/>
                </a:lnTo>
                <a:lnTo>
                  <a:pt x="805690" y="264773"/>
                </a:lnTo>
                <a:lnTo>
                  <a:pt x="845810" y="243287"/>
                </a:lnTo>
                <a:lnTo>
                  <a:pt x="886548" y="222671"/>
                </a:lnTo>
                <a:lnTo>
                  <a:pt x="927880" y="202930"/>
                </a:lnTo>
                <a:lnTo>
                  <a:pt x="969781" y="184069"/>
                </a:lnTo>
                <a:lnTo>
                  <a:pt x="1012228" y="166094"/>
                </a:lnTo>
                <a:lnTo>
                  <a:pt x="1055195" y="149010"/>
                </a:lnTo>
                <a:lnTo>
                  <a:pt x="1098659" y="132822"/>
                </a:lnTo>
                <a:lnTo>
                  <a:pt x="1142596" y="117536"/>
                </a:lnTo>
                <a:lnTo>
                  <a:pt x="1186980" y="103158"/>
                </a:lnTo>
                <a:lnTo>
                  <a:pt x="1231788" y="89692"/>
                </a:lnTo>
                <a:lnTo>
                  <a:pt x="1276996" y="77144"/>
                </a:lnTo>
                <a:lnTo>
                  <a:pt x="1322579" y="65519"/>
                </a:lnTo>
                <a:lnTo>
                  <a:pt x="1368512" y="54823"/>
                </a:lnTo>
                <a:lnTo>
                  <a:pt x="1414773" y="45061"/>
                </a:lnTo>
                <a:lnTo>
                  <a:pt x="1461335" y="36239"/>
                </a:lnTo>
                <a:lnTo>
                  <a:pt x="1508176" y="28361"/>
                </a:lnTo>
                <a:lnTo>
                  <a:pt x="1555270" y="21434"/>
                </a:lnTo>
                <a:lnTo>
                  <a:pt x="1602594" y="15462"/>
                </a:lnTo>
                <a:lnTo>
                  <a:pt x="1650123" y="10451"/>
                </a:lnTo>
                <a:lnTo>
                  <a:pt x="1697833" y="6407"/>
                </a:lnTo>
                <a:lnTo>
                  <a:pt x="1745699" y="3334"/>
                </a:lnTo>
                <a:lnTo>
                  <a:pt x="1793698" y="1238"/>
                </a:lnTo>
                <a:lnTo>
                  <a:pt x="1841805" y="125"/>
                </a:lnTo>
                <a:lnTo>
                  <a:pt x="1889995" y="0"/>
                </a:lnTo>
                <a:lnTo>
                  <a:pt x="1938246" y="867"/>
                </a:lnTo>
                <a:lnTo>
                  <a:pt x="1986531" y="2734"/>
                </a:lnTo>
                <a:lnTo>
                  <a:pt x="2034827" y="5604"/>
                </a:lnTo>
                <a:lnTo>
                  <a:pt x="2083110" y="9484"/>
                </a:lnTo>
                <a:lnTo>
                  <a:pt x="2131355" y="14379"/>
                </a:lnTo>
                <a:lnTo>
                  <a:pt x="2179538" y="20293"/>
                </a:lnTo>
                <a:lnTo>
                  <a:pt x="2227635" y="27233"/>
                </a:lnTo>
                <a:lnTo>
                  <a:pt x="2275621" y="35204"/>
                </a:lnTo>
                <a:lnTo>
                  <a:pt x="2323472" y="44212"/>
                </a:lnTo>
                <a:lnTo>
                  <a:pt x="2371165" y="54260"/>
                </a:lnTo>
                <a:lnTo>
                  <a:pt x="2418674" y="65356"/>
                </a:lnTo>
                <a:lnTo>
                  <a:pt x="2465975" y="77504"/>
                </a:lnTo>
                <a:lnTo>
                  <a:pt x="2513044" y="90710"/>
                </a:lnTo>
                <a:lnTo>
                  <a:pt x="2559858" y="104979"/>
                </a:lnTo>
                <a:lnTo>
                  <a:pt x="2606390" y="120317"/>
                </a:lnTo>
                <a:lnTo>
                  <a:pt x="2652618" y="136728"/>
                </a:lnTo>
                <a:lnTo>
                  <a:pt x="2698517" y="154219"/>
                </a:lnTo>
                <a:lnTo>
                  <a:pt x="2744062" y="172794"/>
                </a:lnTo>
                <a:lnTo>
                  <a:pt x="2789230" y="192459"/>
                </a:lnTo>
                <a:lnTo>
                  <a:pt x="2836855" y="214600"/>
                </a:lnTo>
                <a:lnTo>
                  <a:pt x="2883359" y="237682"/>
                </a:lnTo>
                <a:lnTo>
                  <a:pt x="2928733" y="261681"/>
                </a:lnTo>
                <a:lnTo>
                  <a:pt x="2972969" y="286573"/>
                </a:lnTo>
                <a:lnTo>
                  <a:pt x="3016060" y="312335"/>
                </a:lnTo>
                <a:lnTo>
                  <a:pt x="3057996" y="338942"/>
                </a:lnTo>
                <a:lnTo>
                  <a:pt x="3098769" y="366371"/>
                </a:lnTo>
                <a:lnTo>
                  <a:pt x="3138370" y="394599"/>
                </a:lnTo>
                <a:lnTo>
                  <a:pt x="3176793" y="423601"/>
                </a:lnTo>
                <a:lnTo>
                  <a:pt x="3214027" y="453353"/>
                </a:lnTo>
                <a:lnTo>
                  <a:pt x="3250066" y="483832"/>
                </a:lnTo>
                <a:lnTo>
                  <a:pt x="3284900" y="515014"/>
                </a:lnTo>
                <a:lnTo>
                  <a:pt x="3318521" y="546876"/>
                </a:lnTo>
                <a:lnTo>
                  <a:pt x="3350921" y="579393"/>
                </a:lnTo>
                <a:lnTo>
                  <a:pt x="3382091" y="612541"/>
                </a:lnTo>
                <a:lnTo>
                  <a:pt x="3412024" y="646297"/>
                </a:lnTo>
                <a:lnTo>
                  <a:pt x="3440711" y="680638"/>
                </a:lnTo>
                <a:lnTo>
                  <a:pt x="3468143" y="715538"/>
                </a:lnTo>
                <a:lnTo>
                  <a:pt x="3494313" y="750975"/>
                </a:lnTo>
                <a:lnTo>
                  <a:pt x="3519211" y="786925"/>
                </a:lnTo>
                <a:lnTo>
                  <a:pt x="3542830" y="823364"/>
                </a:lnTo>
                <a:lnTo>
                  <a:pt x="3565162" y="860268"/>
                </a:lnTo>
                <a:lnTo>
                  <a:pt x="3586197" y="897613"/>
                </a:lnTo>
                <a:lnTo>
                  <a:pt x="3605928" y="935376"/>
                </a:lnTo>
                <a:lnTo>
                  <a:pt x="3624346" y="973533"/>
                </a:lnTo>
                <a:lnTo>
                  <a:pt x="3641444" y="1012059"/>
                </a:lnTo>
                <a:lnTo>
                  <a:pt x="3657211" y="1050932"/>
                </a:lnTo>
                <a:lnTo>
                  <a:pt x="3671641" y="1090127"/>
                </a:lnTo>
                <a:lnTo>
                  <a:pt x="3684726" y="1129621"/>
                </a:lnTo>
                <a:lnTo>
                  <a:pt x="3696455" y="1169390"/>
                </a:lnTo>
                <a:lnTo>
                  <a:pt x="3706823" y="1209409"/>
                </a:lnTo>
                <a:lnTo>
                  <a:pt x="3715819" y="1249656"/>
                </a:lnTo>
                <a:lnTo>
                  <a:pt x="3723435" y="1290107"/>
                </a:lnTo>
                <a:lnTo>
                  <a:pt x="3729665" y="1330737"/>
                </a:lnTo>
                <a:lnTo>
                  <a:pt x="3734498" y="1371523"/>
                </a:lnTo>
                <a:lnTo>
                  <a:pt x="3737927" y="1412441"/>
                </a:lnTo>
                <a:lnTo>
                  <a:pt x="3739943" y="1453468"/>
                </a:lnTo>
                <a:lnTo>
                  <a:pt x="3740538" y="1494579"/>
                </a:lnTo>
                <a:lnTo>
                  <a:pt x="3739704" y="1535750"/>
                </a:lnTo>
                <a:lnTo>
                  <a:pt x="3737433" y="1576959"/>
                </a:lnTo>
                <a:lnTo>
                  <a:pt x="3733715" y="1618181"/>
                </a:lnTo>
                <a:lnTo>
                  <a:pt x="3728543" y="1659393"/>
                </a:lnTo>
                <a:lnTo>
                  <a:pt x="3721909" y="1700570"/>
                </a:lnTo>
                <a:lnTo>
                  <a:pt x="3713804" y="1741689"/>
                </a:lnTo>
                <a:lnTo>
                  <a:pt x="3704219" y="1782725"/>
                </a:lnTo>
                <a:lnTo>
                  <a:pt x="3693147" y="1823657"/>
                </a:lnTo>
                <a:lnTo>
                  <a:pt x="3680579" y="1864458"/>
                </a:lnTo>
                <a:lnTo>
                  <a:pt x="3666507" y="1905107"/>
                </a:lnTo>
                <a:lnTo>
                  <a:pt x="3650922" y="1945578"/>
                </a:lnTo>
                <a:lnTo>
                  <a:pt x="3633817" y="1985848"/>
                </a:lnTo>
                <a:lnTo>
                  <a:pt x="3615182" y="2025894"/>
                </a:lnTo>
                <a:lnTo>
                  <a:pt x="3595010" y="2065691"/>
                </a:lnTo>
                <a:lnTo>
                  <a:pt x="3573291" y="2105216"/>
                </a:lnTo>
                <a:lnTo>
                  <a:pt x="3550019" y="2144445"/>
                </a:lnTo>
                <a:lnTo>
                  <a:pt x="3525184" y="2183354"/>
                </a:lnTo>
                <a:lnTo>
                  <a:pt x="3498779" y="2221919"/>
                </a:lnTo>
                <a:lnTo>
                  <a:pt x="3472060" y="2258441"/>
                </a:lnTo>
                <a:lnTo>
                  <a:pt x="3444182" y="2294193"/>
                </a:lnTo>
                <a:lnTo>
                  <a:pt x="3415170" y="2329164"/>
                </a:lnTo>
                <a:lnTo>
                  <a:pt x="3385050" y="2363343"/>
                </a:lnTo>
                <a:lnTo>
                  <a:pt x="3353850" y="2396720"/>
                </a:lnTo>
                <a:lnTo>
                  <a:pt x="3321596" y="2429285"/>
                </a:lnTo>
                <a:lnTo>
                  <a:pt x="3288313" y="2461027"/>
                </a:lnTo>
                <a:lnTo>
                  <a:pt x="3254029" y="2491936"/>
                </a:lnTo>
                <a:lnTo>
                  <a:pt x="3218770" y="2522000"/>
                </a:lnTo>
                <a:lnTo>
                  <a:pt x="3182562" y="2551210"/>
                </a:lnTo>
                <a:lnTo>
                  <a:pt x="3145431" y="2579555"/>
                </a:lnTo>
                <a:lnTo>
                  <a:pt x="3107405" y="2607025"/>
                </a:lnTo>
                <a:lnTo>
                  <a:pt x="3068509" y="2633608"/>
                </a:lnTo>
                <a:lnTo>
                  <a:pt x="3028770" y="2659295"/>
                </a:lnTo>
                <a:lnTo>
                  <a:pt x="2988215" y="2684075"/>
                </a:lnTo>
                <a:lnTo>
                  <a:pt x="2946869" y="2707938"/>
                </a:lnTo>
                <a:lnTo>
                  <a:pt x="2904759" y="2730872"/>
                </a:lnTo>
                <a:lnTo>
                  <a:pt x="2861912" y="2752868"/>
                </a:lnTo>
                <a:lnTo>
                  <a:pt x="2818354" y="2773915"/>
                </a:lnTo>
                <a:lnTo>
                  <a:pt x="2774111" y="2794003"/>
                </a:lnTo>
                <a:lnTo>
                  <a:pt x="2729210" y="2813120"/>
                </a:lnTo>
                <a:lnTo>
                  <a:pt x="2683677" y="2831257"/>
                </a:lnTo>
                <a:lnTo>
                  <a:pt x="2637539" y="2848403"/>
                </a:lnTo>
                <a:lnTo>
                  <a:pt x="2590822" y="2864547"/>
                </a:lnTo>
                <a:lnTo>
                  <a:pt x="2543552" y="2879680"/>
                </a:lnTo>
                <a:lnTo>
                  <a:pt x="2495756" y="2893789"/>
                </a:lnTo>
                <a:lnTo>
                  <a:pt x="2447461" y="2906866"/>
                </a:lnTo>
                <a:lnTo>
                  <a:pt x="2398692" y="2918899"/>
                </a:lnTo>
                <a:lnTo>
                  <a:pt x="2349476" y="2929879"/>
                </a:lnTo>
                <a:lnTo>
                  <a:pt x="2299840" y="2939793"/>
                </a:lnTo>
                <a:lnTo>
                  <a:pt x="2249809" y="2948633"/>
                </a:lnTo>
                <a:lnTo>
                  <a:pt x="2199411" y="2956387"/>
                </a:lnTo>
                <a:lnTo>
                  <a:pt x="2148672" y="2963044"/>
                </a:lnTo>
                <a:lnTo>
                  <a:pt x="2097618" y="2968596"/>
                </a:lnTo>
                <a:lnTo>
                  <a:pt x="2046276" y="2973030"/>
                </a:lnTo>
                <a:lnTo>
                  <a:pt x="1994671" y="2976337"/>
                </a:lnTo>
                <a:lnTo>
                  <a:pt x="1942831" y="2978505"/>
                </a:lnTo>
                <a:lnTo>
                  <a:pt x="1890782" y="2979525"/>
                </a:lnTo>
                <a:lnTo>
                  <a:pt x="1838550" y="2979386"/>
                </a:lnTo>
                <a:lnTo>
                  <a:pt x="1786162" y="2978077"/>
                </a:lnTo>
                <a:lnTo>
                  <a:pt x="1733643" y="2975588"/>
                </a:lnTo>
                <a:lnTo>
                  <a:pt x="1681021" y="2971909"/>
                </a:lnTo>
                <a:lnTo>
                  <a:pt x="1628323" y="2967028"/>
                </a:lnTo>
                <a:lnTo>
                  <a:pt x="1091113" y="3351965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87144" y="2829814"/>
            <a:ext cx="24079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Only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diff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changes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from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two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V-DOMs  are applied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to real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DOM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D3F23C9-8C3A-436A-9578-EC133536BF4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668270" y="6235030"/>
            <a:ext cx="1715135" cy="13849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C6C2AF-DDC9-41F2-A75A-91CCD417A82F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3290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{props}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7000875" cy="36385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pass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parameter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from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parent to</a:t>
            </a:r>
            <a:r>
              <a:rPr sz="1800" spc="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children.</a:t>
            </a:r>
            <a:endParaRPr sz="1800">
              <a:latin typeface="Century Gothic"/>
              <a:cs typeface="Century Gothic"/>
            </a:endParaRPr>
          </a:p>
          <a:p>
            <a:pPr marL="354965" marR="2539365" indent="-354965">
              <a:lnSpc>
                <a:spcPts val="3160"/>
              </a:lnSpc>
              <a:spcBef>
                <a:spcPts val="26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var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HelloReact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React.createClass({  render: function()</a:t>
            </a:r>
            <a:r>
              <a:rPr sz="1800" spc="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{</a:t>
            </a:r>
            <a:endParaRPr sz="1800">
              <a:latin typeface="Century Gothic"/>
              <a:cs typeface="Century Gothic"/>
            </a:endParaRPr>
          </a:p>
          <a:p>
            <a:pPr marL="64770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return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(</a:t>
            </a:r>
            <a:endParaRPr sz="1800">
              <a:latin typeface="Century Gothic"/>
              <a:cs typeface="Century Gothic"/>
            </a:endParaRPr>
          </a:p>
          <a:p>
            <a:pPr marL="774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&lt;h1&gt;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Hello, </a:t>
            </a:r>
            <a:r>
              <a:rPr sz="1800" b="1" dirty="0">
                <a:solidFill>
                  <a:srgbClr val="404040"/>
                </a:solidFill>
                <a:latin typeface="Century Gothic"/>
                <a:cs typeface="Century Gothic"/>
              </a:rPr>
              <a:t>{this.props.name}</a:t>
            </a:r>
            <a:r>
              <a:rPr sz="1800" b="1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&lt;/h1&gt;</a:t>
            </a:r>
            <a:endParaRPr sz="1800">
              <a:latin typeface="Century Gothic"/>
              <a:cs typeface="Century Gothic"/>
            </a:endParaRPr>
          </a:p>
          <a:p>
            <a:pPr marL="647700">
              <a:lnSpc>
                <a:spcPct val="100000"/>
              </a:lnSpc>
              <a:spcBef>
                <a:spcPts val="1000"/>
              </a:spcBef>
            </a:pP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);</a:t>
            </a:r>
            <a:endParaRPr sz="1800">
              <a:latin typeface="Century Gothic"/>
              <a:cs typeface="Century Gothic"/>
            </a:endParaRPr>
          </a:p>
          <a:p>
            <a:pPr marL="520065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}</a:t>
            </a:r>
            <a:endParaRPr sz="1800">
              <a:latin typeface="Century Gothic"/>
              <a:cs typeface="Century Gothic"/>
            </a:endParaRPr>
          </a:p>
          <a:p>
            <a:pPr marL="393700">
              <a:lnSpc>
                <a:spcPct val="100000"/>
              </a:lnSpc>
              <a:spcBef>
                <a:spcPts val="994"/>
              </a:spcBef>
            </a:pP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});</a:t>
            </a:r>
            <a:endParaRPr sz="1800">
              <a:latin typeface="Century Gothic"/>
              <a:cs typeface="Century Gothic"/>
            </a:endParaRPr>
          </a:p>
          <a:p>
            <a:pPr marL="2667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ReactDOM.render(&lt;HelloReact </a:t>
            </a: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name="ReactJS!!!"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/&gt;,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node);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08719" y="3080004"/>
            <a:ext cx="2695955" cy="1060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D06396-B1C1-4995-A590-2061C640CAF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9406E9-1D21-462B-AA16-5EC8294CF5F3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5482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{PropTypes}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7714"/>
            <a:ext cx="8520430" cy="37433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500" b="1" dirty="0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sz="15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validate the </a:t>
            </a:r>
            <a:r>
              <a:rPr sz="1500" b="1" dirty="0">
                <a:solidFill>
                  <a:srgbClr val="404040"/>
                </a:solidFill>
                <a:latin typeface="Century Gothic"/>
                <a:cs typeface="Century Gothic"/>
              </a:rPr>
              <a:t>prop’s </a:t>
            </a:r>
            <a:r>
              <a:rPr sz="15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value input.</a:t>
            </a:r>
            <a:endParaRPr sz="15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var HelloReact =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React.createClass({</a:t>
            </a:r>
            <a:endParaRPr sz="1500">
              <a:latin typeface="Century Gothic"/>
              <a:cs typeface="Century Gothic"/>
            </a:endParaRPr>
          </a:p>
          <a:p>
            <a:pPr marL="433070">
              <a:lnSpc>
                <a:spcPct val="100000"/>
              </a:lnSpc>
              <a:spcBef>
                <a:spcPts val="635"/>
              </a:spcBef>
            </a:pPr>
            <a:r>
              <a:rPr sz="15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propTypes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r>
              <a:rPr sz="15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{</a:t>
            </a:r>
            <a:endParaRPr sz="1500">
              <a:latin typeface="Century Gothic"/>
              <a:cs typeface="Century Gothic"/>
            </a:endParaRPr>
          </a:p>
          <a:p>
            <a:pPr marL="536575">
              <a:lnSpc>
                <a:spcPct val="100000"/>
              </a:lnSpc>
              <a:spcBef>
                <a:spcPts val="640"/>
              </a:spcBef>
            </a:pP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name: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React.PropTypes.number</a:t>
            </a:r>
            <a:endParaRPr sz="1500">
              <a:latin typeface="Century Gothic"/>
              <a:cs typeface="Century Gothic"/>
            </a:endParaRPr>
          </a:p>
          <a:p>
            <a:pPr marL="433070">
              <a:lnSpc>
                <a:spcPct val="100000"/>
              </a:lnSpc>
              <a:spcBef>
                <a:spcPts val="650"/>
              </a:spcBef>
            </a:pPr>
            <a:r>
              <a:rPr sz="1500" spc="-50" dirty="0">
                <a:solidFill>
                  <a:srgbClr val="404040"/>
                </a:solidFill>
                <a:latin typeface="Century Gothic"/>
                <a:cs typeface="Century Gothic"/>
              </a:rPr>
              <a:t>},</a:t>
            </a:r>
            <a:endParaRPr sz="1500">
              <a:latin typeface="Century Gothic"/>
              <a:cs typeface="Century Gothic"/>
            </a:endParaRPr>
          </a:p>
          <a:p>
            <a:pPr marL="433070">
              <a:lnSpc>
                <a:spcPct val="100000"/>
              </a:lnSpc>
              <a:spcBef>
                <a:spcPts val="635"/>
              </a:spcBef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render: 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function()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{</a:t>
            </a:r>
            <a:endParaRPr sz="1500">
              <a:latin typeface="Century Gothic"/>
              <a:cs typeface="Century Gothic"/>
            </a:endParaRPr>
          </a:p>
          <a:p>
            <a:pPr marL="536575">
              <a:lnSpc>
                <a:spcPct val="100000"/>
              </a:lnSpc>
              <a:spcBef>
                <a:spcPts val="635"/>
              </a:spcBef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return</a:t>
            </a:r>
            <a:r>
              <a:rPr sz="15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(</a:t>
            </a:r>
            <a:endParaRPr sz="1500">
              <a:latin typeface="Century Gothic"/>
              <a:cs typeface="Century Gothic"/>
            </a:endParaRPr>
          </a:p>
          <a:p>
            <a:pPr marL="641985">
              <a:lnSpc>
                <a:spcPct val="100000"/>
              </a:lnSpc>
              <a:spcBef>
                <a:spcPts val="650"/>
              </a:spcBef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&lt;h1&gt; Hello, 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{this.props.name}</a:t>
            </a:r>
            <a:r>
              <a:rPr sz="15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&lt;/h1&gt;</a:t>
            </a:r>
            <a:endParaRPr sz="1500">
              <a:latin typeface="Century Gothic"/>
              <a:cs typeface="Century Gothic"/>
            </a:endParaRPr>
          </a:p>
          <a:p>
            <a:pPr marL="536575">
              <a:lnSpc>
                <a:spcPct val="100000"/>
              </a:lnSpc>
              <a:spcBef>
                <a:spcPts val="635"/>
              </a:spcBef>
            </a:pPr>
            <a:r>
              <a:rPr sz="1500" spc="-15" dirty="0">
                <a:solidFill>
                  <a:srgbClr val="404040"/>
                </a:solidFill>
                <a:latin typeface="Century Gothic"/>
                <a:cs typeface="Century Gothic"/>
              </a:rPr>
              <a:t>);</a:t>
            </a:r>
            <a:endParaRPr sz="1500">
              <a:latin typeface="Century Gothic"/>
              <a:cs typeface="Century Gothic"/>
            </a:endParaRPr>
          </a:p>
          <a:p>
            <a:pPr marL="433070">
              <a:lnSpc>
                <a:spcPct val="100000"/>
              </a:lnSpc>
              <a:spcBef>
                <a:spcPts val="640"/>
              </a:spcBef>
            </a:pP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}</a:t>
            </a:r>
            <a:endParaRPr sz="1500">
              <a:latin typeface="Century Gothic"/>
              <a:cs typeface="Century Gothic"/>
            </a:endParaRPr>
          </a:p>
          <a:p>
            <a:pPr marL="327660">
              <a:lnSpc>
                <a:spcPct val="100000"/>
              </a:lnSpc>
              <a:spcBef>
                <a:spcPts val="645"/>
              </a:spcBef>
            </a:pPr>
            <a:r>
              <a:rPr sz="1500" spc="-25" dirty="0">
                <a:solidFill>
                  <a:srgbClr val="404040"/>
                </a:solidFill>
                <a:latin typeface="Century Gothic"/>
                <a:cs typeface="Century Gothic"/>
              </a:rPr>
              <a:t>});</a:t>
            </a:r>
            <a:endParaRPr sz="1500">
              <a:latin typeface="Century Gothic"/>
              <a:cs typeface="Century Gothic"/>
            </a:endParaRPr>
          </a:p>
          <a:p>
            <a:pPr marL="327660">
              <a:lnSpc>
                <a:spcPct val="100000"/>
              </a:lnSpc>
              <a:spcBef>
                <a:spcPts val="640"/>
              </a:spcBef>
            </a:pP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ReactDOM.render(&lt;HelloReact </a:t>
            </a:r>
            <a:r>
              <a:rPr sz="15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name="thanh" </a:t>
            </a:r>
            <a:r>
              <a:rPr sz="1500" dirty="0">
                <a:solidFill>
                  <a:srgbClr val="404040"/>
                </a:solidFill>
                <a:latin typeface="Century Gothic"/>
                <a:cs typeface="Century Gothic"/>
              </a:rPr>
              <a:t>/&gt;,</a:t>
            </a:r>
            <a:r>
              <a:rPr sz="150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entury Gothic"/>
                <a:cs typeface="Century Gothic"/>
              </a:rPr>
              <a:t>document.getElementById('content'));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9255" y="2735579"/>
            <a:ext cx="5952742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00D0AA-86F2-456B-8FAB-CC8718BED3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4D62D-C1D6-4A61-BC45-1D62CCA451AF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7956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{state}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762901"/>
            <a:ext cx="5955030" cy="12299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manage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state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inside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component.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getInitialState()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function: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init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value for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variable.</a:t>
            </a:r>
            <a:endParaRPr sz="18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setState()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function: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update new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value for</a:t>
            </a:r>
            <a:r>
              <a:rPr sz="180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variable.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1319" y="3114908"/>
            <a:ext cx="4965192" cy="299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9619" y="3794759"/>
            <a:ext cx="3115055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3132" y="3514344"/>
            <a:ext cx="2360930" cy="561340"/>
          </a:xfrm>
          <a:custGeom>
            <a:avLst/>
            <a:gdLst/>
            <a:ahLst/>
            <a:cxnLst/>
            <a:rect l="l" t="t" r="r" b="b"/>
            <a:pathLst>
              <a:path w="2360929" h="561339">
                <a:moveTo>
                  <a:pt x="0" y="560831"/>
                </a:moveTo>
                <a:lnTo>
                  <a:pt x="2360676" y="560831"/>
                </a:lnTo>
                <a:lnTo>
                  <a:pt x="2360676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3132" y="4207764"/>
            <a:ext cx="2360930" cy="561340"/>
          </a:xfrm>
          <a:custGeom>
            <a:avLst/>
            <a:gdLst/>
            <a:ahLst/>
            <a:cxnLst/>
            <a:rect l="l" t="t" r="r" b="b"/>
            <a:pathLst>
              <a:path w="2360929" h="561339">
                <a:moveTo>
                  <a:pt x="0" y="560832"/>
                </a:moveTo>
                <a:lnTo>
                  <a:pt x="2360676" y="560832"/>
                </a:lnTo>
                <a:lnTo>
                  <a:pt x="2360676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48089F-81D3-4ED1-B57B-F8DF1C09CD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1514FB-4A85-47C9-9E7C-445B2B2F1280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532904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ReactJS</a:t>
            </a:r>
            <a:r>
              <a:rPr sz="4800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48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{LifeCycle}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695055" cy="24288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Each component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has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its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own 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lifecycle</a:t>
            </a:r>
            <a:r>
              <a:rPr sz="180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events.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Ex:</a:t>
            </a:r>
            <a:endParaRPr sz="1800">
              <a:latin typeface="Century Gothic"/>
              <a:cs typeface="Century Gothic"/>
            </a:endParaRPr>
          </a:p>
          <a:p>
            <a:pPr marL="756285" marR="24130" lvl="1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If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we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wanted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make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an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ajax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request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initial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render and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fetch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some data, 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where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would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we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do</a:t>
            </a:r>
            <a:r>
              <a:rPr sz="1600" spc="1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that?</a:t>
            </a:r>
            <a:endParaRPr sz="160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756920" algn="l"/>
              </a:tabLst>
            </a:pP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If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we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wanted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run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some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logic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whenever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our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props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changed, how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would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we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do  that?</a:t>
            </a:r>
            <a:endParaRPr sz="16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1600" spc="-5"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sz="1600" spc="30" dirty="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…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1123" y="4390644"/>
            <a:ext cx="4133215" cy="1744980"/>
          </a:xfrm>
          <a:custGeom>
            <a:avLst/>
            <a:gdLst/>
            <a:ahLst/>
            <a:cxnLst/>
            <a:rect l="l" t="t" r="r" b="b"/>
            <a:pathLst>
              <a:path w="4133215" h="1744979">
                <a:moveTo>
                  <a:pt x="861440" y="292861"/>
                </a:moveTo>
                <a:lnTo>
                  <a:pt x="1027938" y="631443"/>
                </a:lnTo>
                <a:lnTo>
                  <a:pt x="224281" y="668146"/>
                </a:lnTo>
                <a:lnTo>
                  <a:pt x="752983" y="936497"/>
                </a:lnTo>
                <a:lnTo>
                  <a:pt x="0" y="1040256"/>
                </a:lnTo>
                <a:lnTo>
                  <a:pt x="637159" y="1241678"/>
                </a:lnTo>
                <a:lnTo>
                  <a:pt x="245872" y="1440014"/>
                </a:lnTo>
                <a:lnTo>
                  <a:pt x="919479" y="1473542"/>
                </a:lnTo>
                <a:lnTo>
                  <a:pt x="940815" y="1744979"/>
                </a:lnTo>
                <a:lnTo>
                  <a:pt x="1440306" y="1464246"/>
                </a:lnTo>
                <a:lnTo>
                  <a:pt x="1816691" y="1464246"/>
                </a:lnTo>
                <a:lnTo>
                  <a:pt x="1888998" y="1403248"/>
                </a:lnTo>
                <a:lnTo>
                  <a:pt x="2276914" y="1403248"/>
                </a:lnTo>
                <a:lnTo>
                  <a:pt x="2330577" y="1287322"/>
                </a:lnTo>
                <a:lnTo>
                  <a:pt x="2831696" y="1287322"/>
                </a:lnTo>
                <a:lnTo>
                  <a:pt x="2801366" y="1159255"/>
                </a:lnTo>
                <a:lnTo>
                  <a:pt x="3427541" y="1159255"/>
                </a:lnTo>
                <a:lnTo>
                  <a:pt x="3134232" y="994536"/>
                </a:lnTo>
                <a:lnTo>
                  <a:pt x="3495929" y="912113"/>
                </a:lnTo>
                <a:lnTo>
                  <a:pt x="3250056" y="759586"/>
                </a:lnTo>
                <a:lnTo>
                  <a:pt x="4133087" y="536828"/>
                </a:lnTo>
                <a:lnTo>
                  <a:pt x="3134232" y="527684"/>
                </a:lnTo>
                <a:lnTo>
                  <a:pt x="3148076" y="515619"/>
                </a:lnTo>
                <a:lnTo>
                  <a:pt x="1636014" y="515619"/>
                </a:lnTo>
                <a:lnTo>
                  <a:pt x="861440" y="292861"/>
                </a:lnTo>
                <a:close/>
              </a:path>
              <a:path w="4133215" h="1744979">
                <a:moveTo>
                  <a:pt x="1816691" y="1464246"/>
                </a:moveTo>
                <a:lnTo>
                  <a:pt x="1440306" y="1464246"/>
                </a:lnTo>
                <a:lnTo>
                  <a:pt x="1664715" y="1592452"/>
                </a:lnTo>
                <a:lnTo>
                  <a:pt x="1816691" y="1464246"/>
                </a:lnTo>
                <a:close/>
              </a:path>
              <a:path w="4133215" h="1744979">
                <a:moveTo>
                  <a:pt x="2276914" y="1403248"/>
                </a:moveTo>
                <a:lnTo>
                  <a:pt x="1888998" y="1403248"/>
                </a:lnTo>
                <a:lnTo>
                  <a:pt x="2221865" y="1522171"/>
                </a:lnTo>
                <a:lnTo>
                  <a:pt x="2276914" y="1403248"/>
                </a:lnTo>
                <a:close/>
              </a:path>
              <a:path w="4133215" h="1744979">
                <a:moveTo>
                  <a:pt x="2831696" y="1287322"/>
                </a:moveTo>
                <a:lnTo>
                  <a:pt x="2330577" y="1287322"/>
                </a:lnTo>
                <a:lnTo>
                  <a:pt x="2859151" y="1403248"/>
                </a:lnTo>
                <a:lnTo>
                  <a:pt x="2831696" y="1287322"/>
                </a:lnTo>
                <a:close/>
              </a:path>
              <a:path w="4133215" h="1744979">
                <a:moveTo>
                  <a:pt x="3427541" y="1159255"/>
                </a:moveTo>
                <a:lnTo>
                  <a:pt x="2801366" y="1159255"/>
                </a:lnTo>
                <a:lnTo>
                  <a:pt x="3612006" y="1262849"/>
                </a:lnTo>
                <a:lnTo>
                  <a:pt x="3427541" y="1159255"/>
                </a:lnTo>
                <a:close/>
              </a:path>
              <a:path w="4133215" h="1744979">
                <a:moveTo>
                  <a:pt x="1860296" y="152399"/>
                </a:moveTo>
                <a:lnTo>
                  <a:pt x="1636014" y="515619"/>
                </a:lnTo>
                <a:lnTo>
                  <a:pt x="3148076" y="515619"/>
                </a:lnTo>
                <a:lnTo>
                  <a:pt x="3204178" y="466724"/>
                </a:lnTo>
                <a:lnTo>
                  <a:pt x="2779268" y="466724"/>
                </a:lnTo>
                <a:lnTo>
                  <a:pt x="2791888" y="350773"/>
                </a:lnTo>
                <a:lnTo>
                  <a:pt x="2193162" y="350773"/>
                </a:lnTo>
                <a:lnTo>
                  <a:pt x="1860296" y="152399"/>
                </a:lnTo>
                <a:close/>
              </a:path>
              <a:path w="4133215" h="1744979">
                <a:moveTo>
                  <a:pt x="3445636" y="256285"/>
                </a:moveTo>
                <a:lnTo>
                  <a:pt x="2779268" y="466724"/>
                </a:lnTo>
                <a:lnTo>
                  <a:pt x="3204178" y="466724"/>
                </a:lnTo>
                <a:lnTo>
                  <a:pt x="3445636" y="256285"/>
                </a:lnTo>
                <a:close/>
              </a:path>
              <a:path w="4133215" h="1744979">
                <a:moveTo>
                  <a:pt x="2830068" y="0"/>
                </a:moveTo>
                <a:lnTo>
                  <a:pt x="2193162" y="350773"/>
                </a:lnTo>
                <a:lnTo>
                  <a:pt x="2791888" y="350773"/>
                </a:lnTo>
                <a:lnTo>
                  <a:pt x="2830068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1123" y="4390644"/>
            <a:ext cx="4133215" cy="1744980"/>
          </a:xfrm>
          <a:custGeom>
            <a:avLst/>
            <a:gdLst/>
            <a:ahLst/>
            <a:cxnLst/>
            <a:rect l="l" t="t" r="r" b="b"/>
            <a:pathLst>
              <a:path w="4133215" h="1744979">
                <a:moveTo>
                  <a:pt x="2193162" y="350773"/>
                </a:moveTo>
                <a:lnTo>
                  <a:pt x="2830068" y="0"/>
                </a:lnTo>
                <a:lnTo>
                  <a:pt x="2779268" y="466724"/>
                </a:lnTo>
                <a:lnTo>
                  <a:pt x="3445636" y="256285"/>
                </a:lnTo>
                <a:lnTo>
                  <a:pt x="3134232" y="527684"/>
                </a:lnTo>
                <a:lnTo>
                  <a:pt x="4133087" y="536828"/>
                </a:lnTo>
                <a:lnTo>
                  <a:pt x="3250056" y="759586"/>
                </a:lnTo>
                <a:lnTo>
                  <a:pt x="3495929" y="912113"/>
                </a:lnTo>
                <a:lnTo>
                  <a:pt x="3134232" y="994536"/>
                </a:lnTo>
                <a:lnTo>
                  <a:pt x="3612006" y="1262849"/>
                </a:lnTo>
                <a:lnTo>
                  <a:pt x="2801366" y="1159255"/>
                </a:lnTo>
                <a:lnTo>
                  <a:pt x="2859151" y="1403248"/>
                </a:lnTo>
                <a:lnTo>
                  <a:pt x="2330577" y="1287322"/>
                </a:lnTo>
                <a:lnTo>
                  <a:pt x="2221865" y="1522171"/>
                </a:lnTo>
                <a:lnTo>
                  <a:pt x="1888998" y="1403248"/>
                </a:lnTo>
                <a:lnTo>
                  <a:pt x="1664715" y="1592452"/>
                </a:lnTo>
                <a:lnTo>
                  <a:pt x="1440306" y="1464246"/>
                </a:lnTo>
                <a:lnTo>
                  <a:pt x="940815" y="1744979"/>
                </a:lnTo>
                <a:lnTo>
                  <a:pt x="919479" y="1473542"/>
                </a:lnTo>
                <a:lnTo>
                  <a:pt x="245872" y="1440014"/>
                </a:lnTo>
                <a:lnTo>
                  <a:pt x="637159" y="1241678"/>
                </a:lnTo>
                <a:lnTo>
                  <a:pt x="0" y="1040256"/>
                </a:lnTo>
                <a:lnTo>
                  <a:pt x="752983" y="936497"/>
                </a:lnTo>
                <a:lnTo>
                  <a:pt x="224281" y="668146"/>
                </a:lnTo>
                <a:lnTo>
                  <a:pt x="1027938" y="631443"/>
                </a:lnTo>
                <a:lnTo>
                  <a:pt x="861440" y="292861"/>
                </a:lnTo>
                <a:lnTo>
                  <a:pt x="1636014" y="515619"/>
                </a:lnTo>
                <a:lnTo>
                  <a:pt x="1860296" y="152399"/>
                </a:lnTo>
                <a:lnTo>
                  <a:pt x="2193162" y="350773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11139" y="5002148"/>
            <a:ext cx="105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Cyc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events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051C56-1B60-42FD-83F8-19488C5E1B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6895C-CC0B-4D9B-9808-13B68E39B54D}"/>
              </a:ext>
            </a:extLst>
          </p:cNvPr>
          <p:cNvSpPr/>
          <p:nvPr/>
        </p:nvSpPr>
        <p:spPr>
          <a:xfrm>
            <a:off x="0" y="6235030"/>
            <a:ext cx="12192000" cy="622970"/>
          </a:xfrm>
          <a:prstGeom prst="rect">
            <a:avLst/>
          </a:prstGeom>
          <a:solidFill>
            <a:srgbClr val="2583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617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Century Gothic</vt:lpstr>
      <vt:lpstr>Times New Roman</vt:lpstr>
      <vt:lpstr>Wingdings 3</vt:lpstr>
      <vt:lpstr>Office Theme</vt:lpstr>
      <vt:lpstr>PowerPoint Presentation</vt:lpstr>
      <vt:lpstr>ReactJS {contents}</vt:lpstr>
      <vt:lpstr>ReactJS {JSX}</vt:lpstr>
      <vt:lpstr>ReactJS {Virtual-DOM}</vt:lpstr>
      <vt:lpstr>ReactJS {Virtual-DOM}</vt:lpstr>
      <vt:lpstr>ReactJS {props}</vt:lpstr>
      <vt:lpstr>ReactJS {PropTypes}</vt:lpstr>
      <vt:lpstr>ReactJS {state}</vt:lpstr>
      <vt:lpstr>ReactJS {LifeCycle}</vt:lpstr>
      <vt:lpstr>ReactJS {LifeCycle (cont)}</vt:lpstr>
      <vt:lpstr>ReactJS {LifeCycle (cont)}</vt:lpstr>
      <vt:lpstr>ReactJS {LifeCycle (cont)}</vt:lpstr>
      <vt:lpstr>ReactJS {LifeCycle (cont)}</vt:lpstr>
      <vt:lpstr>ReactJS { thinking in… }</vt:lpstr>
      <vt:lpstr>ReactJS { thinking in… }</vt:lpstr>
      <vt:lpstr>Thank You.!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Thanh Tuong</dc:creator>
  <cp:lastModifiedBy>Administrator</cp:lastModifiedBy>
  <cp:revision>11</cp:revision>
  <dcterms:created xsi:type="dcterms:W3CDTF">2019-05-16T08:50:36Z</dcterms:created>
  <dcterms:modified xsi:type="dcterms:W3CDTF">2019-05-20T04:37:52Z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2019-05-16T00:00:00Z</vt:filetime>
  </property>
</Properties>
</file>