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0" r:id="rId6"/>
    <p:sldId id="261" r:id="rId7"/>
    <p:sldId id="264" r:id="rId8"/>
    <p:sldId id="263" r:id="rId9"/>
    <p:sldId id="266" r:id="rId10"/>
    <p:sldId id="267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9D1689-5E1A-4FE7-A037-A274E308FA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C892470-460B-47DB-8748-7BBFF8F8B0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JavaScript run time environment</a:t>
          </a:r>
        </a:p>
      </dgm:t>
    </dgm:pt>
    <dgm:pt modelId="{68797CC1-2676-4662-8242-6A4F6549CEA2}" type="parTrans" cxnId="{AB851979-9FAF-40D9-A104-E1106400A449}">
      <dgm:prSet/>
      <dgm:spPr/>
      <dgm:t>
        <a:bodyPr/>
        <a:lstStyle/>
        <a:p>
          <a:endParaRPr lang="en-US"/>
        </a:p>
      </dgm:t>
    </dgm:pt>
    <dgm:pt modelId="{4BECD8BB-5657-49BA-BFE8-3CD478AA263E}" type="sibTrans" cxnId="{AB851979-9FAF-40D9-A104-E1106400A449}">
      <dgm:prSet/>
      <dgm:spPr/>
      <dgm:t>
        <a:bodyPr/>
        <a:lstStyle/>
        <a:p>
          <a:endParaRPr lang="en-US"/>
        </a:p>
      </dgm:t>
    </dgm:pt>
    <dgm:pt modelId="{D659D05D-B6B2-4CC3-9DF4-C180713E7B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Runs on server side </a:t>
          </a:r>
          <a:endParaRPr lang="en-US" dirty="0"/>
        </a:p>
      </dgm:t>
    </dgm:pt>
    <dgm:pt modelId="{6763ED55-12AF-4035-926F-5E7B0326C616}" type="parTrans" cxnId="{1B18D48F-971F-4B28-B318-0DBD1CC71852}">
      <dgm:prSet/>
      <dgm:spPr/>
      <dgm:t>
        <a:bodyPr/>
        <a:lstStyle/>
        <a:p>
          <a:endParaRPr lang="en-US"/>
        </a:p>
      </dgm:t>
    </dgm:pt>
    <dgm:pt modelId="{55C8C376-8FB5-4BE4-9399-40DE88571571}" type="sibTrans" cxnId="{1B18D48F-971F-4B28-B318-0DBD1CC71852}">
      <dgm:prSet/>
      <dgm:spPr/>
      <dgm:t>
        <a:bodyPr/>
        <a:lstStyle/>
        <a:p>
          <a:endParaRPr lang="en-US"/>
        </a:p>
      </dgm:t>
    </dgm:pt>
    <dgm:pt modelId="{88672B10-EC18-4DB7-8F7F-67083FC072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JavaScript Engine – Interprets JavaScript code in browser</a:t>
          </a:r>
          <a:endParaRPr lang="en-US" dirty="0"/>
        </a:p>
      </dgm:t>
    </dgm:pt>
    <dgm:pt modelId="{62D4CE26-F488-4705-A026-346A7B2EACB9}" type="parTrans" cxnId="{7BA58209-1D3B-4D9D-B88C-A81EFD58ABA5}">
      <dgm:prSet/>
      <dgm:spPr/>
      <dgm:t>
        <a:bodyPr/>
        <a:lstStyle/>
        <a:p>
          <a:endParaRPr lang="en-US"/>
        </a:p>
      </dgm:t>
    </dgm:pt>
    <dgm:pt modelId="{704126FC-2AE1-4D37-9AB0-5F3B20CED211}" type="sibTrans" cxnId="{7BA58209-1D3B-4D9D-B88C-A81EFD58ABA5}">
      <dgm:prSet/>
      <dgm:spPr/>
      <dgm:t>
        <a:bodyPr/>
        <a:lstStyle/>
        <a:p>
          <a:endParaRPr lang="en-US"/>
        </a:p>
      </dgm:t>
    </dgm:pt>
    <dgm:pt modelId="{BA777265-C288-4800-9B95-0E51265E96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Node JS – Created using Google’s V8 JavaScript Engine</a:t>
          </a:r>
        </a:p>
      </dgm:t>
    </dgm:pt>
    <dgm:pt modelId="{65AFA4EB-5709-4620-8838-AA0146051E46}" type="parTrans" cxnId="{E48F1514-FE9A-42FE-9A15-57024166AFF5}">
      <dgm:prSet/>
      <dgm:spPr/>
      <dgm:t>
        <a:bodyPr/>
        <a:lstStyle/>
        <a:p>
          <a:endParaRPr lang="en-US"/>
        </a:p>
      </dgm:t>
    </dgm:pt>
    <dgm:pt modelId="{13904737-A6C6-43A7-8201-D0ACD143F127}" type="sibTrans" cxnId="{E48F1514-FE9A-42FE-9A15-57024166AFF5}">
      <dgm:prSet/>
      <dgm:spPr/>
      <dgm:t>
        <a:bodyPr/>
        <a:lstStyle/>
        <a:p>
          <a:endParaRPr lang="en-US"/>
        </a:p>
      </dgm:t>
    </dgm:pt>
    <dgm:pt modelId="{FC06D34D-F70B-4C2E-86D0-F146E392A1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Extended capabilities of frontend development</a:t>
          </a:r>
        </a:p>
      </dgm:t>
    </dgm:pt>
    <dgm:pt modelId="{F7C93594-B98A-4D8B-984F-57E28B81F59B}" type="parTrans" cxnId="{3AC2A7FF-D7C8-4B9B-A22A-91552F21FC8C}">
      <dgm:prSet/>
      <dgm:spPr/>
      <dgm:t>
        <a:bodyPr/>
        <a:lstStyle/>
        <a:p>
          <a:endParaRPr lang="en-US"/>
        </a:p>
      </dgm:t>
    </dgm:pt>
    <dgm:pt modelId="{E5A01DC3-04F2-4C5B-A428-66B3DE5F51F6}" type="sibTrans" cxnId="{3AC2A7FF-D7C8-4B9B-A22A-91552F21FC8C}">
      <dgm:prSet/>
      <dgm:spPr/>
      <dgm:t>
        <a:bodyPr/>
        <a:lstStyle/>
        <a:p>
          <a:endParaRPr lang="en-US"/>
        </a:p>
      </dgm:t>
    </dgm:pt>
    <dgm:pt modelId="{4091F3B1-1FE4-40AC-8277-78C42768A613}" type="pres">
      <dgm:prSet presAssocID="{5C9D1689-5E1A-4FE7-A037-A274E308FA5C}" presName="root" presStyleCnt="0">
        <dgm:presLayoutVars>
          <dgm:dir/>
          <dgm:resizeHandles val="exact"/>
        </dgm:presLayoutVars>
      </dgm:prSet>
      <dgm:spPr/>
    </dgm:pt>
    <dgm:pt modelId="{ECF80C0B-B5A2-45C3-AB46-64362AB4F5AC}" type="pres">
      <dgm:prSet presAssocID="{DC892470-460B-47DB-8748-7BBFF8F8B03E}" presName="compNode" presStyleCnt="0"/>
      <dgm:spPr/>
    </dgm:pt>
    <dgm:pt modelId="{5AB015C8-9619-46FD-98E4-7722C741F386}" type="pres">
      <dgm:prSet presAssocID="{DC892470-460B-47DB-8748-7BBFF8F8B03E}" presName="bgRect" presStyleLbl="bgShp" presStyleIdx="0" presStyleCnt="5"/>
      <dgm:spPr/>
    </dgm:pt>
    <dgm:pt modelId="{836A542F-83FF-4123-86C3-60380E108372}" type="pres">
      <dgm:prSet presAssocID="{DC892470-460B-47DB-8748-7BBFF8F8B0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1563B4D-7478-42F5-8249-1F310C8AB77E}" type="pres">
      <dgm:prSet presAssocID="{DC892470-460B-47DB-8748-7BBFF8F8B03E}" presName="spaceRect" presStyleCnt="0"/>
      <dgm:spPr/>
    </dgm:pt>
    <dgm:pt modelId="{E9FC1770-0A0E-46F1-B0CC-A56383F9DAE6}" type="pres">
      <dgm:prSet presAssocID="{DC892470-460B-47DB-8748-7BBFF8F8B03E}" presName="parTx" presStyleLbl="revTx" presStyleIdx="0" presStyleCnt="5">
        <dgm:presLayoutVars>
          <dgm:chMax val="0"/>
          <dgm:chPref val="0"/>
        </dgm:presLayoutVars>
      </dgm:prSet>
      <dgm:spPr/>
    </dgm:pt>
    <dgm:pt modelId="{F989CE53-CC31-49AD-B632-29415622B1FD}" type="pres">
      <dgm:prSet presAssocID="{4BECD8BB-5657-49BA-BFE8-3CD478AA263E}" presName="sibTrans" presStyleCnt="0"/>
      <dgm:spPr/>
    </dgm:pt>
    <dgm:pt modelId="{8B2C3EC4-72FB-48CE-A3FD-352AFF854979}" type="pres">
      <dgm:prSet presAssocID="{D659D05D-B6B2-4CC3-9DF4-C180713E7B65}" presName="compNode" presStyleCnt="0"/>
      <dgm:spPr/>
    </dgm:pt>
    <dgm:pt modelId="{C16404E9-0D49-4C84-BC51-E770D666CA05}" type="pres">
      <dgm:prSet presAssocID="{D659D05D-B6B2-4CC3-9DF4-C180713E7B65}" presName="bgRect" presStyleLbl="bgShp" presStyleIdx="1" presStyleCnt="5"/>
      <dgm:spPr/>
    </dgm:pt>
    <dgm:pt modelId="{CCFBDF61-7681-4AA3-A7DC-FF0799E45B20}" type="pres">
      <dgm:prSet presAssocID="{D659D05D-B6B2-4CC3-9DF4-C180713E7B6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E557F28-9C29-4797-9961-D2EEBBC78855}" type="pres">
      <dgm:prSet presAssocID="{D659D05D-B6B2-4CC3-9DF4-C180713E7B65}" presName="spaceRect" presStyleCnt="0"/>
      <dgm:spPr/>
    </dgm:pt>
    <dgm:pt modelId="{1A2DD2CC-FBD1-4AAC-9F3D-2074A09C5504}" type="pres">
      <dgm:prSet presAssocID="{D659D05D-B6B2-4CC3-9DF4-C180713E7B65}" presName="parTx" presStyleLbl="revTx" presStyleIdx="1" presStyleCnt="5">
        <dgm:presLayoutVars>
          <dgm:chMax val="0"/>
          <dgm:chPref val="0"/>
        </dgm:presLayoutVars>
      </dgm:prSet>
      <dgm:spPr/>
    </dgm:pt>
    <dgm:pt modelId="{CE56E301-748A-4E2A-A246-D242676E7B2E}" type="pres">
      <dgm:prSet presAssocID="{55C8C376-8FB5-4BE4-9399-40DE88571571}" presName="sibTrans" presStyleCnt="0"/>
      <dgm:spPr/>
    </dgm:pt>
    <dgm:pt modelId="{436A413B-98CB-4A15-A7FA-860090A30B87}" type="pres">
      <dgm:prSet presAssocID="{88672B10-EC18-4DB7-8F7F-67083FC072C5}" presName="compNode" presStyleCnt="0"/>
      <dgm:spPr/>
    </dgm:pt>
    <dgm:pt modelId="{C2F9788F-B517-4690-B341-A2B3E1ED90D5}" type="pres">
      <dgm:prSet presAssocID="{88672B10-EC18-4DB7-8F7F-67083FC072C5}" presName="bgRect" presStyleLbl="bgShp" presStyleIdx="2" presStyleCnt="5"/>
      <dgm:spPr/>
    </dgm:pt>
    <dgm:pt modelId="{D0E88810-8C30-48DF-A741-F665B759018B}" type="pres">
      <dgm:prSet presAssocID="{88672B10-EC18-4DB7-8F7F-67083FC072C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BE96C09-2EC5-4115-94EA-291826C1DB0A}" type="pres">
      <dgm:prSet presAssocID="{88672B10-EC18-4DB7-8F7F-67083FC072C5}" presName="spaceRect" presStyleCnt="0"/>
      <dgm:spPr/>
    </dgm:pt>
    <dgm:pt modelId="{C3E609CD-9BB2-4A02-B095-37AE496A7643}" type="pres">
      <dgm:prSet presAssocID="{88672B10-EC18-4DB7-8F7F-67083FC072C5}" presName="parTx" presStyleLbl="revTx" presStyleIdx="2" presStyleCnt="5">
        <dgm:presLayoutVars>
          <dgm:chMax val="0"/>
          <dgm:chPref val="0"/>
        </dgm:presLayoutVars>
      </dgm:prSet>
      <dgm:spPr/>
    </dgm:pt>
    <dgm:pt modelId="{3AFE4196-2EC7-41AE-A926-9A35814BB511}" type="pres">
      <dgm:prSet presAssocID="{704126FC-2AE1-4D37-9AB0-5F3B20CED211}" presName="sibTrans" presStyleCnt="0"/>
      <dgm:spPr/>
    </dgm:pt>
    <dgm:pt modelId="{8BAD555D-D149-4138-91CA-5BAEB8BAB39F}" type="pres">
      <dgm:prSet presAssocID="{BA777265-C288-4800-9B95-0E51265E96F5}" presName="compNode" presStyleCnt="0"/>
      <dgm:spPr/>
    </dgm:pt>
    <dgm:pt modelId="{0E97E05A-0002-4426-947A-971706736D58}" type="pres">
      <dgm:prSet presAssocID="{BA777265-C288-4800-9B95-0E51265E96F5}" presName="bgRect" presStyleLbl="bgShp" presStyleIdx="3" presStyleCnt="5"/>
      <dgm:spPr/>
    </dgm:pt>
    <dgm:pt modelId="{03B94BE0-95D6-4B3E-AA17-72708D22FA52}" type="pres">
      <dgm:prSet presAssocID="{BA777265-C288-4800-9B95-0E51265E96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6CC9223-D79A-46DA-97C5-D3FDCC194EA7}" type="pres">
      <dgm:prSet presAssocID="{BA777265-C288-4800-9B95-0E51265E96F5}" presName="spaceRect" presStyleCnt="0"/>
      <dgm:spPr/>
    </dgm:pt>
    <dgm:pt modelId="{959BE8C2-095B-4FCC-8049-145F61AC35F4}" type="pres">
      <dgm:prSet presAssocID="{BA777265-C288-4800-9B95-0E51265E96F5}" presName="parTx" presStyleLbl="revTx" presStyleIdx="3" presStyleCnt="5">
        <dgm:presLayoutVars>
          <dgm:chMax val="0"/>
          <dgm:chPref val="0"/>
        </dgm:presLayoutVars>
      </dgm:prSet>
      <dgm:spPr/>
    </dgm:pt>
    <dgm:pt modelId="{0380BBE6-8FA1-4BD6-B8AC-61342D79957E}" type="pres">
      <dgm:prSet presAssocID="{13904737-A6C6-43A7-8201-D0ACD143F127}" presName="sibTrans" presStyleCnt="0"/>
      <dgm:spPr/>
    </dgm:pt>
    <dgm:pt modelId="{2DFFAADB-2183-4EDA-8309-FBD4382F130E}" type="pres">
      <dgm:prSet presAssocID="{FC06D34D-F70B-4C2E-86D0-F146E392A1F4}" presName="compNode" presStyleCnt="0"/>
      <dgm:spPr/>
    </dgm:pt>
    <dgm:pt modelId="{23B6551F-0481-4202-9B9C-C0AFAA6976BD}" type="pres">
      <dgm:prSet presAssocID="{FC06D34D-F70B-4C2E-86D0-F146E392A1F4}" presName="bgRect" presStyleLbl="bgShp" presStyleIdx="4" presStyleCnt="5"/>
      <dgm:spPr/>
    </dgm:pt>
    <dgm:pt modelId="{3BC80BF8-D654-414A-BF0C-B5A5D0B2185A}" type="pres">
      <dgm:prSet presAssocID="{FC06D34D-F70B-4C2E-86D0-F146E392A1F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4E6DC44-1C52-4488-BBB7-46561155BA49}" type="pres">
      <dgm:prSet presAssocID="{FC06D34D-F70B-4C2E-86D0-F146E392A1F4}" presName="spaceRect" presStyleCnt="0"/>
      <dgm:spPr/>
    </dgm:pt>
    <dgm:pt modelId="{07B41DB7-1B17-4FFC-9BE4-EE49F211D7A6}" type="pres">
      <dgm:prSet presAssocID="{FC06D34D-F70B-4C2E-86D0-F146E392A1F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BA58209-1D3B-4D9D-B88C-A81EFD58ABA5}" srcId="{5C9D1689-5E1A-4FE7-A037-A274E308FA5C}" destId="{88672B10-EC18-4DB7-8F7F-67083FC072C5}" srcOrd="2" destOrd="0" parTransId="{62D4CE26-F488-4705-A026-346A7B2EACB9}" sibTransId="{704126FC-2AE1-4D37-9AB0-5F3B20CED211}"/>
    <dgm:cxn modelId="{E48F1514-FE9A-42FE-9A15-57024166AFF5}" srcId="{5C9D1689-5E1A-4FE7-A037-A274E308FA5C}" destId="{BA777265-C288-4800-9B95-0E51265E96F5}" srcOrd="3" destOrd="0" parTransId="{65AFA4EB-5709-4620-8838-AA0146051E46}" sibTransId="{13904737-A6C6-43A7-8201-D0ACD143F127}"/>
    <dgm:cxn modelId="{70343A32-020E-4DAB-9394-2C3ACFC6E311}" type="presOf" srcId="{BA777265-C288-4800-9B95-0E51265E96F5}" destId="{959BE8C2-095B-4FCC-8049-145F61AC35F4}" srcOrd="0" destOrd="0" presId="urn:microsoft.com/office/officeart/2018/2/layout/IconVerticalSolidList"/>
    <dgm:cxn modelId="{5CD86238-0533-4AD6-BE92-F6B874C07D21}" type="presOf" srcId="{D659D05D-B6B2-4CC3-9DF4-C180713E7B65}" destId="{1A2DD2CC-FBD1-4AAC-9F3D-2074A09C5504}" srcOrd="0" destOrd="0" presId="urn:microsoft.com/office/officeart/2018/2/layout/IconVerticalSolidList"/>
    <dgm:cxn modelId="{12854F6E-EFCE-479A-94E5-EF35661A8122}" type="presOf" srcId="{FC06D34D-F70B-4C2E-86D0-F146E392A1F4}" destId="{07B41DB7-1B17-4FFC-9BE4-EE49F211D7A6}" srcOrd="0" destOrd="0" presId="urn:microsoft.com/office/officeart/2018/2/layout/IconVerticalSolidList"/>
    <dgm:cxn modelId="{AB851979-9FAF-40D9-A104-E1106400A449}" srcId="{5C9D1689-5E1A-4FE7-A037-A274E308FA5C}" destId="{DC892470-460B-47DB-8748-7BBFF8F8B03E}" srcOrd="0" destOrd="0" parTransId="{68797CC1-2676-4662-8242-6A4F6549CEA2}" sibTransId="{4BECD8BB-5657-49BA-BFE8-3CD478AA263E}"/>
    <dgm:cxn modelId="{1B18D48F-971F-4B28-B318-0DBD1CC71852}" srcId="{5C9D1689-5E1A-4FE7-A037-A274E308FA5C}" destId="{D659D05D-B6B2-4CC3-9DF4-C180713E7B65}" srcOrd="1" destOrd="0" parTransId="{6763ED55-12AF-4035-926F-5E7B0326C616}" sibTransId="{55C8C376-8FB5-4BE4-9399-40DE88571571}"/>
    <dgm:cxn modelId="{94FF679B-8850-4429-83FD-BDBA0954C4E0}" type="presOf" srcId="{5C9D1689-5E1A-4FE7-A037-A274E308FA5C}" destId="{4091F3B1-1FE4-40AC-8277-78C42768A613}" srcOrd="0" destOrd="0" presId="urn:microsoft.com/office/officeart/2018/2/layout/IconVerticalSolidList"/>
    <dgm:cxn modelId="{8AA7CAB2-A331-446A-A4BD-E7B4C40DE03A}" type="presOf" srcId="{88672B10-EC18-4DB7-8F7F-67083FC072C5}" destId="{C3E609CD-9BB2-4A02-B095-37AE496A7643}" srcOrd="0" destOrd="0" presId="urn:microsoft.com/office/officeart/2018/2/layout/IconVerticalSolidList"/>
    <dgm:cxn modelId="{417AF1B4-0C0E-4746-87C4-2A83B2FA2D11}" type="presOf" srcId="{DC892470-460B-47DB-8748-7BBFF8F8B03E}" destId="{E9FC1770-0A0E-46F1-B0CC-A56383F9DAE6}" srcOrd="0" destOrd="0" presId="urn:microsoft.com/office/officeart/2018/2/layout/IconVerticalSolidList"/>
    <dgm:cxn modelId="{3AC2A7FF-D7C8-4B9B-A22A-91552F21FC8C}" srcId="{5C9D1689-5E1A-4FE7-A037-A274E308FA5C}" destId="{FC06D34D-F70B-4C2E-86D0-F146E392A1F4}" srcOrd="4" destOrd="0" parTransId="{F7C93594-B98A-4D8B-984F-57E28B81F59B}" sibTransId="{E5A01DC3-04F2-4C5B-A428-66B3DE5F51F6}"/>
    <dgm:cxn modelId="{6BC09F4C-7ED0-4DF8-BF52-A8C20DABE872}" type="presParOf" srcId="{4091F3B1-1FE4-40AC-8277-78C42768A613}" destId="{ECF80C0B-B5A2-45C3-AB46-64362AB4F5AC}" srcOrd="0" destOrd="0" presId="urn:microsoft.com/office/officeart/2018/2/layout/IconVerticalSolidList"/>
    <dgm:cxn modelId="{B2271941-3D75-41F6-9561-C9328864F70D}" type="presParOf" srcId="{ECF80C0B-B5A2-45C3-AB46-64362AB4F5AC}" destId="{5AB015C8-9619-46FD-98E4-7722C741F386}" srcOrd="0" destOrd="0" presId="urn:microsoft.com/office/officeart/2018/2/layout/IconVerticalSolidList"/>
    <dgm:cxn modelId="{20864FA7-38DE-4353-B6EB-B2040B26129C}" type="presParOf" srcId="{ECF80C0B-B5A2-45C3-AB46-64362AB4F5AC}" destId="{836A542F-83FF-4123-86C3-60380E108372}" srcOrd="1" destOrd="0" presId="urn:microsoft.com/office/officeart/2018/2/layout/IconVerticalSolidList"/>
    <dgm:cxn modelId="{B0038F84-7E4A-439F-B347-6BBEA38620AA}" type="presParOf" srcId="{ECF80C0B-B5A2-45C3-AB46-64362AB4F5AC}" destId="{A1563B4D-7478-42F5-8249-1F310C8AB77E}" srcOrd="2" destOrd="0" presId="urn:microsoft.com/office/officeart/2018/2/layout/IconVerticalSolidList"/>
    <dgm:cxn modelId="{22076100-DA93-4F77-8542-9D07D121AE6D}" type="presParOf" srcId="{ECF80C0B-B5A2-45C3-AB46-64362AB4F5AC}" destId="{E9FC1770-0A0E-46F1-B0CC-A56383F9DAE6}" srcOrd="3" destOrd="0" presId="urn:microsoft.com/office/officeart/2018/2/layout/IconVerticalSolidList"/>
    <dgm:cxn modelId="{879C1AB2-AD72-441F-911A-A070EA90E46C}" type="presParOf" srcId="{4091F3B1-1FE4-40AC-8277-78C42768A613}" destId="{F989CE53-CC31-49AD-B632-29415622B1FD}" srcOrd="1" destOrd="0" presId="urn:microsoft.com/office/officeart/2018/2/layout/IconVerticalSolidList"/>
    <dgm:cxn modelId="{C5D4C15A-E735-46C2-AA1E-DD463C04F3D3}" type="presParOf" srcId="{4091F3B1-1FE4-40AC-8277-78C42768A613}" destId="{8B2C3EC4-72FB-48CE-A3FD-352AFF854979}" srcOrd="2" destOrd="0" presId="urn:microsoft.com/office/officeart/2018/2/layout/IconVerticalSolidList"/>
    <dgm:cxn modelId="{2A4E9B49-0493-4DF2-A308-97CA23E06AC2}" type="presParOf" srcId="{8B2C3EC4-72FB-48CE-A3FD-352AFF854979}" destId="{C16404E9-0D49-4C84-BC51-E770D666CA05}" srcOrd="0" destOrd="0" presId="urn:microsoft.com/office/officeart/2018/2/layout/IconVerticalSolidList"/>
    <dgm:cxn modelId="{4538FB47-0305-4E0A-8442-10FB856A9972}" type="presParOf" srcId="{8B2C3EC4-72FB-48CE-A3FD-352AFF854979}" destId="{CCFBDF61-7681-4AA3-A7DC-FF0799E45B20}" srcOrd="1" destOrd="0" presId="urn:microsoft.com/office/officeart/2018/2/layout/IconVerticalSolidList"/>
    <dgm:cxn modelId="{0F23BB60-1BA8-4116-945D-095529631C07}" type="presParOf" srcId="{8B2C3EC4-72FB-48CE-A3FD-352AFF854979}" destId="{2E557F28-9C29-4797-9961-D2EEBBC78855}" srcOrd="2" destOrd="0" presId="urn:microsoft.com/office/officeart/2018/2/layout/IconVerticalSolidList"/>
    <dgm:cxn modelId="{BD02B1B0-0E1E-4B69-88D7-16FE45741C91}" type="presParOf" srcId="{8B2C3EC4-72FB-48CE-A3FD-352AFF854979}" destId="{1A2DD2CC-FBD1-4AAC-9F3D-2074A09C5504}" srcOrd="3" destOrd="0" presId="urn:microsoft.com/office/officeart/2018/2/layout/IconVerticalSolidList"/>
    <dgm:cxn modelId="{DE5A9211-5180-4435-BF8B-291A100CF133}" type="presParOf" srcId="{4091F3B1-1FE4-40AC-8277-78C42768A613}" destId="{CE56E301-748A-4E2A-A246-D242676E7B2E}" srcOrd="3" destOrd="0" presId="urn:microsoft.com/office/officeart/2018/2/layout/IconVerticalSolidList"/>
    <dgm:cxn modelId="{EA8CFFD4-B1C6-4649-8DE4-522375C2769F}" type="presParOf" srcId="{4091F3B1-1FE4-40AC-8277-78C42768A613}" destId="{436A413B-98CB-4A15-A7FA-860090A30B87}" srcOrd="4" destOrd="0" presId="urn:microsoft.com/office/officeart/2018/2/layout/IconVerticalSolidList"/>
    <dgm:cxn modelId="{FCFC8232-8C33-49C9-B2AF-C1FAD7DDD2F9}" type="presParOf" srcId="{436A413B-98CB-4A15-A7FA-860090A30B87}" destId="{C2F9788F-B517-4690-B341-A2B3E1ED90D5}" srcOrd="0" destOrd="0" presId="urn:microsoft.com/office/officeart/2018/2/layout/IconVerticalSolidList"/>
    <dgm:cxn modelId="{C8991CF2-7388-40FA-A0AD-5E4887FA63CF}" type="presParOf" srcId="{436A413B-98CB-4A15-A7FA-860090A30B87}" destId="{D0E88810-8C30-48DF-A741-F665B759018B}" srcOrd="1" destOrd="0" presId="urn:microsoft.com/office/officeart/2018/2/layout/IconVerticalSolidList"/>
    <dgm:cxn modelId="{779496CA-9C84-4B22-BAF7-5540D052DF44}" type="presParOf" srcId="{436A413B-98CB-4A15-A7FA-860090A30B87}" destId="{0BE96C09-2EC5-4115-94EA-291826C1DB0A}" srcOrd="2" destOrd="0" presId="urn:microsoft.com/office/officeart/2018/2/layout/IconVerticalSolidList"/>
    <dgm:cxn modelId="{DD048E18-1C99-4F2C-9E65-A6C098443BD6}" type="presParOf" srcId="{436A413B-98CB-4A15-A7FA-860090A30B87}" destId="{C3E609CD-9BB2-4A02-B095-37AE496A7643}" srcOrd="3" destOrd="0" presId="urn:microsoft.com/office/officeart/2018/2/layout/IconVerticalSolidList"/>
    <dgm:cxn modelId="{B7805FCA-747F-4661-BC7D-B83547C8373F}" type="presParOf" srcId="{4091F3B1-1FE4-40AC-8277-78C42768A613}" destId="{3AFE4196-2EC7-41AE-A926-9A35814BB511}" srcOrd="5" destOrd="0" presId="urn:microsoft.com/office/officeart/2018/2/layout/IconVerticalSolidList"/>
    <dgm:cxn modelId="{ABEBAA37-3716-457E-A062-2453EA8AB26A}" type="presParOf" srcId="{4091F3B1-1FE4-40AC-8277-78C42768A613}" destId="{8BAD555D-D149-4138-91CA-5BAEB8BAB39F}" srcOrd="6" destOrd="0" presId="urn:microsoft.com/office/officeart/2018/2/layout/IconVerticalSolidList"/>
    <dgm:cxn modelId="{F17FD675-D03C-4414-81BF-14D72D2727DD}" type="presParOf" srcId="{8BAD555D-D149-4138-91CA-5BAEB8BAB39F}" destId="{0E97E05A-0002-4426-947A-971706736D58}" srcOrd="0" destOrd="0" presId="urn:microsoft.com/office/officeart/2018/2/layout/IconVerticalSolidList"/>
    <dgm:cxn modelId="{D674A902-E05B-4B93-B424-309035955AB7}" type="presParOf" srcId="{8BAD555D-D149-4138-91CA-5BAEB8BAB39F}" destId="{03B94BE0-95D6-4B3E-AA17-72708D22FA52}" srcOrd="1" destOrd="0" presId="urn:microsoft.com/office/officeart/2018/2/layout/IconVerticalSolidList"/>
    <dgm:cxn modelId="{35B8C2BD-1135-4012-84A4-5D91CC797938}" type="presParOf" srcId="{8BAD555D-D149-4138-91CA-5BAEB8BAB39F}" destId="{E6CC9223-D79A-46DA-97C5-D3FDCC194EA7}" srcOrd="2" destOrd="0" presId="urn:microsoft.com/office/officeart/2018/2/layout/IconVerticalSolidList"/>
    <dgm:cxn modelId="{68AC715E-CD43-4F76-92B0-B348FDA7CCCF}" type="presParOf" srcId="{8BAD555D-D149-4138-91CA-5BAEB8BAB39F}" destId="{959BE8C2-095B-4FCC-8049-145F61AC35F4}" srcOrd="3" destOrd="0" presId="urn:microsoft.com/office/officeart/2018/2/layout/IconVerticalSolidList"/>
    <dgm:cxn modelId="{4EDE8173-0EC7-4557-A10E-2528487AAE60}" type="presParOf" srcId="{4091F3B1-1FE4-40AC-8277-78C42768A613}" destId="{0380BBE6-8FA1-4BD6-B8AC-61342D79957E}" srcOrd="7" destOrd="0" presId="urn:microsoft.com/office/officeart/2018/2/layout/IconVerticalSolidList"/>
    <dgm:cxn modelId="{B91181E7-DEC4-451A-A1AC-C571557C0D7B}" type="presParOf" srcId="{4091F3B1-1FE4-40AC-8277-78C42768A613}" destId="{2DFFAADB-2183-4EDA-8309-FBD4382F130E}" srcOrd="8" destOrd="0" presId="urn:microsoft.com/office/officeart/2018/2/layout/IconVerticalSolidList"/>
    <dgm:cxn modelId="{071D12FA-B462-4886-B8DA-095EEBACB6CE}" type="presParOf" srcId="{2DFFAADB-2183-4EDA-8309-FBD4382F130E}" destId="{23B6551F-0481-4202-9B9C-C0AFAA6976BD}" srcOrd="0" destOrd="0" presId="urn:microsoft.com/office/officeart/2018/2/layout/IconVerticalSolidList"/>
    <dgm:cxn modelId="{D92CBF33-A461-4448-B084-AF141F2FEFE7}" type="presParOf" srcId="{2DFFAADB-2183-4EDA-8309-FBD4382F130E}" destId="{3BC80BF8-D654-414A-BF0C-B5A5D0B2185A}" srcOrd="1" destOrd="0" presId="urn:microsoft.com/office/officeart/2018/2/layout/IconVerticalSolidList"/>
    <dgm:cxn modelId="{7165DAFD-DA7B-4063-9E10-8339B560BEDC}" type="presParOf" srcId="{2DFFAADB-2183-4EDA-8309-FBD4382F130E}" destId="{C4E6DC44-1C52-4488-BBB7-46561155BA49}" srcOrd="2" destOrd="0" presId="urn:microsoft.com/office/officeart/2018/2/layout/IconVerticalSolidList"/>
    <dgm:cxn modelId="{5DFA3DA7-96FA-4FE5-8194-F80156FF16F2}" type="presParOf" srcId="{2DFFAADB-2183-4EDA-8309-FBD4382F130E}" destId="{07B41DB7-1B17-4FFC-9BE4-EE49F211D7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9507C3-1BEF-4592-8F25-FE36ED52783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FE3587-98F0-477C-AECA-023CBB4CD233}">
      <dgm:prSet/>
      <dgm:spPr/>
      <dgm:t>
        <a:bodyPr/>
        <a:lstStyle/>
        <a:p>
          <a:r>
            <a:rPr lang="en-US" dirty="0"/>
            <a:t>JSX is a JavaScript syntax extension that looks like XML.</a:t>
          </a:r>
        </a:p>
      </dgm:t>
    </dgm:pt>
    <dgm:pt modelId="{2D8D1B7B-B452-4D39-866C-5C8CDC33D467}" type="parTrans" cxnId="{CBF5C2FD-2CA2-4F48-BEF8-3443E2D35EA0}">
      <dgm:prSet/>
      <dgm:spPr/>
      <dgm:t>
        <a:bodyPr/>
        <a:lstStyle/>
        <a:p>
          <a:endParaRPr lang="en-US"/>
        </a:p>
      </dgm:t>
    </dgm:pt>
    <dgm:pt modelId="{3F22E65B-49CE-49B2-AB51-6B158E42521A}" type="sibTrans" cxnId="{CBF5C2FD-2CA2-4F48-BEF8-3443E2D35EA0}">
      <dgm:prSet/>
      <dgm:spPr/>
      <dgm:t>
        <a:bodyPr/>
        <a:lstStyle/>
        <a:p>
          <a:endParaRPr lang="en-US"/>
        </a:p>
      </dgm:t>
    </dgm:pt>
    <dgm:pt modelId="{8A6B1E70-A51E-48C1-803D-FD9208C35F18}">
      <dgm:prSet/>
      <dgm:spPr/>
      <dgm:t>
        <a:bodyPr/>
        <a:lstStyle/>
        <a:p>
          <a:r>
            <a:rPr lang="en-US" dirty="0"/>
            <a:t>Concise and familiar syntax for defining tree structures with attributes.</a:t>
          </a:r>
        </a:p>
      </dgm:t>
    </dgm:pt>
    <dgm:pt modelId="{5CC89E7A-CF7E-4B07-95CC-2BD91354AD47}" type="parTrans" cxnId="{5526A5A8-BF3D-4F22-848B-DF25F674307C}">
      <dgm:prSet/>
      <dgm:spPr/>
      <dgm:t>
        <a:bodyPr/>
        <a:lstStyle/>
        <a:p>
          <a:endParaRPr lang="en-US"/>
        </a:p>
      </dgm:t>
    </dgm:pt>
    <dgm:pt modelId="{24F03267-BFCC-4DDA-8F0F-1B175384F6FD}" type="sibTrans" cxnId="{5526A5A8-BF3D-4F22-848B-DF25F674307C}">
      <dgm:prSet/>
      <dgm:spPr/>
      <dgm:t>
        <a:bodyPr/>
        <a:lstStyle/>
        <a:p>
          <a:endParaRPr lang="en-US"/>
        </a:p>
      </dgm:t>
    </dgm:pt>
    <dgm:pt modelId="{86702781-9D68-4FAB-91A5-E9AD3F9E6A3F}">
      <dgm:prSet/>
      <dgm:spPr/>
      <dgm:t>
        <a:bodyPr/>
        <a:lstStyle/>
        <a:p>
          <a:r>
            <a:rPr lang="en-US"/>
            <a:t>Make large trees easier to read than function calls or object literals.</a:t>
          </a:r>
        </a:p>
      </dgm:t>
    </dgm:pt>
    <dgm:pt modelId="{5233F4F7-D934-4B14-BC13-E362B4C75780}" type="parTrans" cxnId="{2510BD6A-BF9B-4906-88F8-C5E32A08DD67}">
      <dgm:prSet/>
      <dgm:spPr/>
      <dgm:t>
        <a:bodyPr/>
        <a:lstStyle/>
        <a:p>
          <a:endParaRPr lang="en-US"/>
        </a:p>
      </dgm:t>
    </dgm:pt>
    <dgm:pt modelId="{3FD433C9-FAA1-457C-8B9E-B23420B9BABA}" type="sibTrans" cxnId="{2510BD6A-BF9B-4906-88F8-C5E32A08DD67}">
      <dgm:prSet/>
      <dgm:spPr/>
      <dgm:t>
        <a:bodyPr/>
        <a:lstStyle/>
        <a:p>
          <a:endParaRPr lang="en-US"/>
        </a:p>
      </dgm:t>
    </dgm:pt>
    <dgm:pt modelId="{8FFBF9F1-3D65-42FF-8535-E9B033C98F4F}">
      <dgm:prSet/>
      <dgm:spPr/>
      <dgm:t>
        <a:bodyPr/>
        <a:lstStyle/>
        <a:p>
          <a:r>
            <a:rPr lang="en-US"/>
            <a:t>Can be used in both HTML tags and Components.</a:t>
          </a:r>
        </a:p>
      </dgm:t>
    </dgm:pt>
    <dgm:pt modelId="{35D68AD4-E197-45BA-93D8-6575D7F83F58}" type="parTrans" cxnId="{E8418F47-32E7-4F3B-A0D0-8037440BC868}">
      <dgm:prSet/>
      <dgm:spPr/>
      <dgm:t>
        <a:bodyPr/>
        <a:lstStyle/>
        <a:p>
          <a:endParaRPr lang="en-US"/>
        </a:p>
      </dgm:t>
    </dgm:pt>
    <dgm:pt modelId="{FB7CEB8A-C629-46A3-941E-0EECC180867D}" type="sibTrans" cxnId="{E8418F47-32E7-4F3B-A0D0-8037440BC868}">
      <dgm:prSet/>
      <dgm:spPr/>
      <dgm:t>
        <a:bodyPr/>
        <a:lstStyle/>
        <a:p>
          <a:endParaRPr lang="en-US"/>
        </a:p>
      </dgm:t>
    </dgm:pt>
    <dgm:pt modelId="{6D8F96F5-68F4-4B13-995F-F4732E449EB6}" type="pres">
      <dgm:prSet presAssocID="{A89507C3-1BEF-4592-8F25-FE36ED527831}" presName="vert0" presStyleCnt="0">
        <dgm:presLayoutVars>
          <dgm:dir/>
          <dgm:animOne val="branch"/>
          <dgm:animLvl val="lvl"/>
        </dgm:presLayoutVars>
      </dgm:prSet>
      <dgm:spPr/>
    </dgm:pt>
    <dgm:pt modelId="{0CD30868-97FB-4099-AD98-50B9643A5BBE}" type="pres">
      <dgm:prSet presAssocID="{12FE3587-98F0-477C-AECA-023CBB4CD233}" presName="thickLine" presStyleLbl="alignNode1" presStyleIdx="0" presStyleCnt="4"/>
      <dgm:spPr/>
    </dgm:pt>
    <dgm:pt modelId="{A660B654-703D-40C9-8FCE-59C0F48676E1}" type="pres">
      <dgm:prSet presAssocID="{12FE3587-98F0-477C-AECA-023CBB4CD233}" presName="horz1" presStyleCnt="0"/>
      <dgm:spPr/>
    </dgm:pt>
    <dgm:pt modelId="{FF3C393B-CB19-4BC7-97EB-35CD48A1E953}" type="pres">
      <dgm:prSet presAssocID="{12FE3587-98F0-477C-AECA-023CBB4CD233}" presName="tx1" presStyleLbl="revTx" presStyleIdx="0" presStyleCnt="4"/>
      <dgm:spPr/>
    </dgm:pt>
    <dgm:pt modelId="{CF7520A9-E347-4089-B1C9-83C1758CBC72}" type="pres">
      <dgm:prSet presAssocID="{12FE3587-98F0-477C-AECA-023CBB4CD233}" presName="vert1" presStyleCnt="0"/>
      <dgm:spPr/>
    </dgm:pt>
    <dgm:pt modelId="{F3256B3F-7F8F-4AD9-AD54-E27C98687A5B}" type="pres">
      <dgm:prSet presAssocID="{8A6B1E70-A51E-48C1-803D-FD9208C35F18}" presName="thickLine" presStyleLbl="alignNode1" presStyleIdx="1" presStyleCnt="4"/>
      <dgm:spPr/>
    </dgm:pt>
    <dgm:pt modelId="{4D364D64-3DF9-474A-8DCE-15047172AD63}" type="pres">
      <dgm:prSet presAssocID="{8A6B1E70-A51E-48C1-803D-FD9208C35F18}" presName="horz1" presStyleCnt="0"/>
      <dgm:spPr/>
    </dgm:pt>
    <dgm:pt modelId="{6B0E4649-C3DA-4F67-836D-7531B48ECA9A}" type="pres">
      <dgm:prSet presAssocID="{8A6B1E70-A51E-48C1-803D-FD9208C35F18}" presName="tx1" presStyleLbl="revTx" presStyleIdx="1" presStyleCnt="4"/>
      <dgm:spPr/>
    </dgm:pt>
    <dgm:pt modelId="{ED9BC727-E833-4262-8EC5-436DBBF6D76E}" type="pres">
      <dgm:prSet presAssocID="{8A6B1E70-A51E-48C1-803D-FD9208C35F18}" presName="vert1" presStyleCnt="0"/>
      <dgm:spPr/>
    </dgm:pt>
    <dgm:pt modelId="{CF560916-B882-4039-A939-1EE9ED7E2FB3}" type="pres">
      <dgm:prSet presAssocID="{86702781-9D68-4FAB-91A5-E9AD3F9E6A3F}" presName="thickLine" presStyleLbl="alignNode1" presStyleIdx="2" presStyleCnt="4"/>
      <dgm:spPr/>
    </dgm:pt>
    <dgm:pt modelId="{3549E94B-6D36-4123-B19A-0CB2EBB33121}" type="pres">
      <dgm:prSet presAssocID="{86702781-9D68-4FAB-91A5-E9AD3F9E6A3F}" presName="horz1" presStyleCnt="0"/>
      <dgm:spPr/>
    </dgm:pt>
    <dgm:pt modelId="{1A3603ED-7350-44DA-B20B-7F0B7348065B}" type="pres">
      <dgm:prSet presAssocID="{86702781-9D68-4FAB-91A5-E9AD3F9E6A3F}" presName="tx1" presStyleLbl="revTx" presStyleIdx="2" presStyleCnt="4"/>
      <dgm:spPr/>
    </dgm:pt>
    <dgm:pt modelId="{4C3216CD-DC4D-476F-AA34-A786D2A793F6}" type="pres">
      <dgm:prSet presAssocID="{86702781-9D68-4FAB-91A5-E9AD3F9E6A3F}" presName="vert1" presStyleCnt="0"/>
      <dgm:spPr/>
    </dgm:pt>
    <dgm:pt modelId="{2AE23A2C-4141-47AA-B4A7-A67DB74CEA15}" type="pres">
      <dgm:prSet presAssocID="{8FFBF9F1-3D65-42FF-8535-E9B033C98F4F}" presName="thickLine" presStyleLbl="alignNode1" presStyleIdx="3" presStyleCnt="4"/>
      <dgm:spPr/>
    </dgm:pt>
    <dgm:pt modelId="{18C82ED9-3C7A-409C-A033-723816666EC7}" type="pres">
      <dgm:prSet presAssocID="{8FFBF9F1-3D65-42FF-8535-E9B033C98F4F}" presName="horz1" presStyleCnt="0"/>
      <dgm:spPr/>
    </dgm:pt>
    <dgm:pt modelId="{C9DE0325-359E-4181-AA93-AD2FD3A01F36}" type="pres">
      <dgm:prSet presAssocID="{8FFBF9F1-3D65-42FF-8535-E9B033C98F4F}" presName="tx1" presStyleLbl="revTx" presStyleIdx="3" presStyleCnt="4"/>
      <dgm:spPr/>
    </dgm:pt>
    <dgm:pt modelId="{B229DA30-6532-4F12-B00A-5AE412DCB46A}" type="pres">
      <dgm:prSet presAssocID="{8FFBF9F1-3D65-42FF-8535-E9B033C98F4F}" presName="vert1" presStyleCnt="0"/>
      <dgm:spPr/>
    </dgm:pt>
  </dgm:ptLst>
  <dgm:cxnLst>
    <dgm:cxn modelId="{ACBAEA30-D8A6-4325-9539-3317DBDE1B92}" type="presOf" srcId="{A89507C3-1BEF-4592-8F25-FE36ED527831}" destId="{6D8F96F5-68F4-4B13-995F-F4732E449EB6}" srcOrd="0" destOrd="0" presId="urn:microsoft.com/office/officeart/2008/layout/LinedList"/>
    <dgm:cxn modelId="{E8418F47-32E7-4F3B-A0D0-8037440BC868}" srcId="{A89507C3-1BEF-4592-8F25-FE36ED527831}" destId="{8FFBF9F1-3D65-42FF-8535-E9B033C98F4F}" srcOrd="3" destOrd="0" parTransId="{35D68AD4-E197-45BA-93D8-6575D7F83F58}" sibTransId="{FB7CEB8A-C629-46A3-941E-0EECC180867D}"/>
    <dgm:cxn modelId="{2510BD6A-BF9B-4906-88F8-C5E32A08DD67}" srcId="{A89507C3-1BEF-4592-8F25-FE36ED527831}" destId="{86702781-9D68-4FAB-91A5-E9AD3F9E6A3F}" srcOrd="2" destOrd="0" parTransId="{5233F4F7-D934-4B14-BC13-E362B4C75780}" sibTransId="{3FD433C9-FAA1-457C-8B9E-B23420B9BABA}"/>
    <dgm:cxn modelId="{75F2B377-BB51-426E-A4EB-5CF6DC8098B5}" type="presOf" srcId="{8A6B1E70-A51E-48C1-803D-FD9208C35F18}" destId="{6B0E4649-C3DA-4F67-836D-7531B48ECA9A}" srcOrd="0" destOrd="0" presId="urn:microsoft.com/office/officeart/2008/layout/LinedList"/>
    <dgm:cxn modelId="{12102F8A-8175-4438-9493-957EB912E350}" type="presOf" srcId="{12FE3587-98F0-477C-AECA-023CBB4CD233}" destId="{FF3C393B-CB19-4BC7-97EB-35CD48A1E953}" srcOrd="0" destOrd="0" presId="urn:microsoft.com/office/officeart/2008/layout/LinedList"/>
    <dgm:cxn modelId="{5526A5A8-BF3D-4F22-848B-DF25F674307C}" srcId="{A89507C3-1BEF-4592-8F25-FE36ED527831}" destId="{8A6B1E70-A51E-48C1-803D-FD9208C35F18}" srcOrd="1" destOrd="0" parTransId="{5CC89E7A-CF7E-4B07-95CC-2BD91354AD47}" sibTransId="{24F03267-BFCC-4DDA-8F0F-1B175384F6FD}"/>
    <dgm:cxn modelId="{F329F4CC-3ED9-4C59-832E-819D637A9FAF}" type="presOf" srcId="{86702781-9D68-4FAB-91A5-E9AD3F9E6A3F}" destId="{1A3603ED-7350-44DA-B20B-7F0B7348065B}" srcOrd="0" destOrd="0" presId="urn:microsoft.com/office/officeart/2008/layout/LinedList"/>
    <dgm:cxn modelId="{EB6222EF-6737-42E6-9525-9D952220C1EB}" type="presOf" srcId="{8FFBF9F1-3D65-42FF-8535-E9B033C98F4F}" destId="{C9DE0325-359E-4181-AA93-AD2FD3A01F36}" srcOrd="0" destOrd="0" presId="urn:microsoft.com/office/officeart/2008/layout/LinedList"/>
    <dgm:cxn modelId="{CBF5C2FD-2CA2-4F48-BEF8-3443E2D35EA0}" srcId="{A89507C3-1BEF-4592-8F25-FE36ED527831}" destId="{12FE3587-98F0-477C-AECA-023CBB4CD233}" srcOrd="0" destOrd="0" parTransId="{2D8D1B7B-B452-4D39-866C-5C8CDC33D467}" sibTransId="{3F22E65B-49CE-49B2-AB51-6B158E42521A}"/>
    <dgm:cxn modelId="{EA29DDFA-7434-47E0-A1D4-641A978EA049}" type="presParOf" srcId="{6D8F96F5-68F4-4B13-995F-F4732E449EB6}" destId="{0CD30868-97FB-4099-AD98-50B9643A5BBE}" srcOrd="0" destOrd="0" presId="urn:microsoft.com/office/officeart/2008/layout/LinedList"/>
    <dgm:cxn modelId="{C401B96F-563C-4343-9A23-467825F94213}" type="presParOf" srcId="{6D8F96F5-68F4-4B13-995F-F4732E449EB6}" destId="{A660B654-703D-40C9-8FCE-59C0F48676E1}" srcOrd="1" destOrd="0" presId="urn:microsoft.com/office/officeart/2008/layout/LinedList"/>
    <dgm:cxn modelId="{56C5C9C5-02C2-4E27-AFCB-1C2663DA96F8}" type="presParOf" srcId="{A660B654-703D-40C9-8FCE-59C0F48676E1}" destId="{FF3C393B-CB19-4BC7-97EB-35CD48A1E953}" srcOrd="0" destOrd="0" presId="urn:microsoft.com/office/officeart/2008/layout/LinedList"/>
    <dgm:cxn modelId="{935304CE-F86C-42B8-9D78-81B4CA7BF38F}" type="presParOf" srcId="{A660B654-703D-40C9-8FCE-59C0F48676E1}" destId="{CF7520A9-E347-4089-B1C9-83C1758CBC72}" srcOrd="1" destOrd="0" presId="urn:microsoft.com/office/officeart/2008/layout/LinedList"/>
    <dgm:cxn modelId="{7FF3F331-465D-4D64-87C2-D281A45FA180}" type="presParOf" srcId="{6D8F96F5-68F4-4B13-995F-F4732E449EB6}" destId="{F3256B3F-7F8F-4AD9-AD54-E27C98687A5B}" srcOrd="2" destOrd="0" presId="urn:microsoft.com/office/officeart/2008/layout/LinedList"/>
    <dgm:cxn modelId="{C815A922-8836-4002-BFCC-51044226E452}" type="presParOf" srcId="{6D8F96F5-68F4-4B13-995F-F4732E449EB6}" destId="{4D364D64-3DF9-474A-8DCE-15047172AD63}" srcOrd="3" destOrd="0" presId="urn:microsoft.com/office/officeart/2008/layout/LinedList"/>
    <dgm:cxn modelId="{0062D8A3-BE0A-4328-9E35-D1A2AE062FDC}" type="presParOf" srcId="{4D364D64-3DF9-474A-8DCE-15047172AD63}" destId="{6B0E4649-C3DA-4F67-836D-7531B48ECA9A}" srcOrd="0" destOrd="0" presId="urn:microsoft.com/office/officeart/2008/layout/LinedList"/>
    <dgm:cxn modelId="{55B0FDD8-E64E-436B-8A51-8EE002C6A27C}" type="presParOf" srcId="{4D364D64-3DF9-474A-8DCE-15047172AD63}" destId="{ED9BC727-E833-4262-8EC5-436DBBF6D76E}" srcOrd="1" destOrd="0" presId="urn:microsoft.com/office/officeart/2008/layout/LinedList"/>
    <dgm:cxn modelId="{C0515197-D908-477C-BB97-CF2D745A13C9}" type="presParOf" srcId="{6D8F96F5-68F4-4B13-995F-F4732E449EB6}" destId="{CF560916-B882-4039-A939-1EE9ED7E2FB3}" srcOrd="4" destOrd="0" presId="urn:microsoft.com/office/officeart/2008/layout/LinedList"/>
    <dgm:cxn modelId="{506725B1-C207-4FE3-A624-D3BA23DD326C}" type="presParOf" srcId="{6D8F96F5-68F4-4B13-995F-F4732E449EB6}" destId="{3549E94B-6D36-4123-B19A-0CB2EBB33121}" srcOrd="5" destOrd="0" presId="urn:microsoft.com/office/officeart/2008/layout/LinedList"/>
    <dgm:cxn modelId="{64B4393F-6835-436A-A528-B82FDE204093}" type="presParOf" srcId="{3549E94B-6D36-4123-B19A-0CB2EBB33121}" destId="{1A3603ED-7350-44DA-B20B-7F0B7348065B}" srcOrd="0" destOrd="0" presId="urn:microsoft.com/office/officeart/2008/layout/LinedList"/>
    <dgm:cxn modelId="{E9C0C856-9DF5-48CF-98D5-61F1400D414E}" type="presParOf" srcId="{3549E94B-6D36-4123-B19A-0CB2EBB33121}" destId="{4C3216CD-DC4D-476F-AA34-A786D2A793F6}" srcOrd="1" destOrd="0" presId="urn:microsoft.com/office/officeart/2008/layout/LinedList"/>
    <dgm:cxn modelId="{35EDBE57-034F-4954-8F3A-10609EBBFC4C}" type="presParOf" srcId="{6D8F96F5-68F4-4B13-995F-F4732E449EB6}" destId="{2AE23A2C-4141-47AA-B4A7-A67DB74CEA15}" srcOrd="6" destOrd="0" presId="urn:microsoft.com/office/officeart/2008/layout/LinedList"/>
    <dgm:cxn modelId="{F4667058-7158-4E55-A19F-E60B371B948E}" type="presParOf" srcId="{6D8F96F5-68F4-4B13-995F-F4732E449EB6}" destId="{18C82ED9-3C7A-409C-A033-723816666EC7}" srcOrd="7" destOrd="0" presId="urn:microsoft.com/office/officeart/2008/layout/LinedList"/>
    <dgm:cxn modelId="{5DD297D9-6B37-466A-83F5-2CFBD66E01D5}" type="presParOf" srcId="{18C82ED9-3C7A-409C-A033-723816666EC7}" destId="{C9DE0325-359E-4181-AA93-AD2FD3A01F36}" srcOrd="0" destOrd="0" presId="urn:microsoft.com/office/officeart/2008/layout/LinedList"/>
    <dgm:cxn modelId="{EE7D250B-193A-450F-A5DE-93A7EA1CDA96}" type="presParOf" srcId="{18C82ED9-3C7A-409C-A033-723816666EC7}" destId="{B229DA30-6532-4F12-B00A-5AE412DCB4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015C8-9619-46FD-98E4-7722C741F386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A542F-83FF-4123-86C3-60380E108372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C1770-0A0E-46F1-B0CC-A56383F9DAE6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JavaScript run time environment</a:t>
          </a:r>
        </a:p>
      </dsp:txBody>
      <dsp:txXfrm>
        <a:off x="836323" y="3399"/>
        <a:ext cx="9679276" cy="724089"/>
      </dsp:txXfrm>
    </dsp:sp>
    <dsp:sp modelId="{C16404E9-0D49-4C84-BC51-E770D666CA05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BDF61-7681-4AA3-A7DC-FF0799E45B2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DD2CC-FBD1-4AAC-9F3D-2074A09C5504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Runs on server side 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C2F9788F-B517-4690-B341-A2B3E1ED90D5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88810-8C30-48DF-A741-F665B759018B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609CD-9BB2-4A02-B095-37AE496A7643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JavaScript Engine – Interprets JavaScript code in browser</a:t>
          </a:r>
          <a:endParaRPr lang="en-US" sz="1900" kern="1200" dirty="0"/>
        </a:p>
      </dsp:txBody>
      <dsp:txXfrm>
        <a:off x="836323" y="1813624"/>
        <a:ext cx="9679276" cy="724089"/>
      </dsp:txXfrm>
    </dsp:sp>
    <dsp:sp modelId="{0E97E05A-0002-4426-947A-971706736D58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94BE0-95D6-4B3E-AA17-72708D22FA5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BE8C2-095B-4FCC-8049-145F61AC35F4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Node JS – Created using Google’s V8 JavaScript Engine</a:t>
          </a:r>
        </a:p>
      </dsp:txBody>
      <dsp:txXfrm>
        <a:off x="836323" y="2718736"/>
        <a:ext cx="9679276" cy="724089"/>
      </dsp:txXfrm>
    </dsp:sp>
    <dsp:sp modelId="{23B6551F-0481-4202-9B9C-C0AFAA6976BD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80BF8-D654-414A-BF0C-B5A5D0B2185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41DB7-1B17-4FFC-9BE4-EE49F211D7A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Extended capabilities of frontend development</a:t>
          </a:r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30868-97FB-4099-AD98-50B9643A5BBE}">
      <dsp:nvSpPr>
        <dsp:cNvPr id="0" name=""/>
        <dsp:cNvSpPr/>
      </dsp:nvSpPr>
      <dsp:spPr>
        <a:xfrm>
          <a:off x="0" y="0"/>
          <a:ext cx="539336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C393B-CB19-4BC7-97EB-35CD48A1E953}">
      <dsp:nvSpPr>
        <dsp:cNvPr id="0" name=""/>
        <dsp:cNvSpPr/>
      </dsp:nvSpPr>
      <dsp:spPr>
        <a:xfrm>
          <a:off x="0" y="0"/>
          <a:ext cx="539336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JSX is a JavaScript syntax extension that looks like XML.</a:t>
          </a:r>
        </a:p>
      </dsp:txBody>
      <dsp:txXfrm>
        <a:off x="0" y="0"/>
        <a:ext cx="5393361" cy="1087834"/>
      </dsp:txXfrm>
    </dsp:sp>
    <dsp:sp modelId="{F3256B3F-7F8F-4AD9-AD54-E27C98687A5B}">
      <dsp:nvSpPr>
        <dsp:cNvPr id="0" name=""/>
        <dsp:cNvSpPr/>
      </dsp:nvSpPr>
      <dsp:spPr>
        <a:xfrm>
          <a:off x="0" y="1087834"/>
          <a:ext cx="5393361" cy="0"/>
        </a:xfrm>
        <a:prstGeom prst="line">
          <a:avLst/>
        </a:prstGeom>
        <a:solidFill>
          <a:schemeClr val="accent2">
            <a:hueOff val="1267802"/>
            <a:satOff val="-25504"/>
            <a:lumOff val="-9150"/>
            <a:alphaOff val="0"/>
          </a:schemeClr>
        </a:solidFill>
        <a:ln w="12700" cap="flat" cmpd="sng" algn="ctr">
          <a:solidFill>
            <a:schemeClr val="accent2">
              <a:hueOff val="1267802"/>
              <a:satOff val="-25504"/>
              <a:lumOff val="-91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E4649-C3DA-4F67-836D-7531B48ECA9A}">
      <dsp:nvSpPr>
        <dsp:cNvPr id="0" name=""/>
        <dsp:cNvSpPr/>
      </dsp:nvSpPr>
      <dsp:spPr>
        <a:xfrm>
          <a:off x="0" y="1087834"/>
          <a:ext cx="539336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Concise and familiar syntax for defining tree structures with attributes.</a:t>
          </a:r>
        </a:p>
      </dsp:txBody>
      <dsp:txXfrm>
        <a:off x="0" y="1087834"/>
        <a:ext cx="5393361" cy="1087834"/>
      </dsp:txXfrm>
    </dsp:sp>
    <dsp:sp modelId="{CF560916-B882-4039-A939-1EE9ED7E2FB3}">
      <dsp:nvSpPr>
        <dsp:cNvPr id="0" name=""/>
        <dsp:cNvSpPr/>
      </dsp:nvSpPr>
      <dsp:spPr>
        <a:xfrm>
          <a:off x="0" y="2175669"/>
          <a:ext cx="5393361" cy="0"/>
        </a:xfrm>
        <a:prstGeom prst="line">
          <a:avLst/>
        </a:prstGeom>
        <a:solidFill>
          <a:schemeClr val="accent2">
            <a:hueOff val="2535604"/>
            <a:satOff val="-51007"/>
            <a:lumOff val="-18301"/>
            <a:alphaOff val="0"/>
          </a:schemeClr>
        </a:solidFill>
        <a:ln w="12700" cap="flat" cmpd="sng" algn="ctr">
          <a:solidFill>
            <a:schemeClr val="accent2">
              <a:hueOff val="2535604"/>
              <a:satOff val="-51007"/>
              <a:lumOff val="-18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603ED-7350-44DA-B20B-7F0B7348065B}">
      <dsp:nvSpPr>
        <dsp:cNvPr id="0" name=""/>
        <dsp:cNvSpPr/>
      </dsp:nvSpPr>
      <dsp:spPr>
        <a:xfrm>
          <a:off x="0" y="2175669"/>
          <a:ext cx="539336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Make large trees easier to read than function calls or object literals.</a:t>
          </a:r>
        </a:p>
      </dsp:txBody>
      <dsp:txXfrm>
        <a:off x="0" y="2175669"/>
        <a:ext cx="5393361" cy="1087834"/>
      </dsp:txXfrm>
    </dsp:sp>
    <dsp:sp modelId="{2AE23A2C-4141-47AA-B4A7-A67DB74CEA15}">
      <dsp:nvSpPr>
        <dsp:cNvPr id="0" name=""/>
        <dsp:cNvSpPr/>
      </dsp:nvSpPr>
      <dsp:spPr>
        <a:xfrm>
          <a:off x="0" y="3263503"/>
          <a:ext cx="5393361" cy="0"/>
        </a:xfrm>
        <a:prstGeom prst="line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accent2">
              <a:hueOff val="3803405"/>
              <a:satOff val="-76511"/>
              <a:lumOff val="-27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E0325-359E-4181-AA93-AD2FD3A01F36}">
      <dsp:nvSpPr>
        <dsp:cNvPr id="0" name=""/>
        <dsp:cNvSpPr/>
      </dsp:nvSpPr>
      <dsp:spPr>
        <a:xfrm>
          <a:off x="0" y="3263503"/>
          <a:ext cx="5393361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Can be used in both HTML tags and Components.</a:t>
          </a:r>
        </a:p>
      </dsp:txBody>
      <dsp:txXfrm>
        <a:off x="0" y="3263503"/>
        <a:ext cx="5393361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DD0D4-8718-4A30-8CE8-895619496789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81FFC-BD0B-42D0-8727-D75F97579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1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81FFC-BD0B-42D0-8727-D75F97579E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3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81FFC-BD0B-42D0-8727-D75F97579E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0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3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54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39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89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14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46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18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25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49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32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9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797" r:id="rId6"/>
    <p:sldLayoutId id="2147483793" r:id="rId7"/>
    <p:sldLayoutId id="2147483794" r:id="rId8"/>
    <p:sldLayoutId id="2147483795" r:id="rId9"/>
    <p:sldLayoutId id="2147483796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221D3-F69F-46C6-BCFE-93800952B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React JS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7BF60-11A0-4D30-80C5-C3CB0E66D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- Santhan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09E463-2AE8-4A8E-859A-BAE5F59108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2" r="23357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26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41E7-8E51-4E63-B17C-D14C3745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42B3-A16E-4857-A19F-BA6032A3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Reusable pieces of User Interface(UI) layer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5D6D0D-4DFA-46F9-9D16-0CBF128F8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71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7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F5E8-E02D-4232-82F6-AE6447FE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US" dirty="0"/>
              <a:t>Props (Propagates)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A63CAD-7B94-4C57-A7EA-46EC3CD5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27" y="1006716"/>
            <a:ext cx="5440195" cy="4406558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C124-6E77-4811-B434-D505AF4AA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en-US" sz="2400" dirty="0"/>
              <a:t>Arguments/Information passed (propagated) down to Components</a:t>
            </a:r>
          </a:p>
          <a:p>
            <a:r>
              <a:rPr lang="en-US" sz="2400" dirty="0"/>
              <a:t>Parent to Child</a:t>
            </a:r>
          </a:p>
          <a:p>
            <a:r>
              <a:rPr lang="en-US" sz="2400" dirty="0"/>
              <a:t>Read only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85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FAF0-C756-4422-B5E8-F827B70C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978272-3000-42A5-8DD6-20E64754F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60" y="1690688"/>
            <a:ext cx="6156960" cy="15696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A448EA-2F70-4468-BA55-A7025178B657}"/>
              </a:ext>
            </a:extLst>
          </p:cNvPr>
          <p:cNvSpPr txBox="1"/>
          <p:nvPr/>
        </p:nvSpPr>
        <p:spPr>
          <a:xfrm>
            <a:off x="924560" y="3972560"/>
            <a:ext cx="448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Information/data of a component at any point of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Read/Write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B5367-C687-47E3-91AA-87F00262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673" y="1937893"/>
            <a:ext cx="5691034" cy="34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E4DBB-DFC9-49A6-837C-BC1A2E37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24" y="1291732"/>
            <a:ext cx="3463721" cy="19670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Flux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5E4A37-4CC4-43A1-9DE7-FB7E58D24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77" y="861705"/>
            <a:ext cx="6392163" cy="479412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91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F431-C4CB-4D66-BA2E-E998F8EE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Evolution of Frontend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B4746-BAD3-4902-B9D0-D8D72A3E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</a:rPr>
              <a:t>Composed of HTML + CSS + JS</a:t>
            </a:r>
          </a:p>
          <a:p>
            <a:r>
              <a:rPr lang="en-US" dirty="0">
                <a:latin typeface="Calibri" panose="020F0502020204030204" pitchFamily="34" charset="0"/>
              </a:rPr>
              <a:t>JavaScript – To program behavior of web page</a:t>
            </a:r>
          </a:p>
          <a:p>
            <a:r>
              <a:rPr lang="en-US" dirty="0">
                <a:latin typeface="Calibri" panose="020F0502020204030204" pitchFamily="34" charset="0"/>
              </a:rPr>
              <a:t>Jquery – The write less, do more JavaScript library</a:t>
            </a:r>
          </a:p>
          <a:p>
            <a:endParaRPr lang="en-US" dirty="0"/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63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67223-1192-4613-A021-CF889715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Introducing NodeJS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7E591E-10F9-4869-A681-12D5432EF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6144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8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070B-61A3-4C5E-995C-F1CE3997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921385"/>
            <a:ext cx="10515600" cy="385974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– node package manager</a:t>
            </a:r>
          </a:p>
          <a:p>
            <a:r>
              <a:rPr lang="en-US" b="0" i="0" dirty="0" err="1">
                <a:effectLst/>
                <a:latin typeface="Fira Mono"/>
              </a:rPr>
              <a:t>npm</a:t>
            </a:r>
            <a:r>
              <a:rPr lang="en-US" b="0" i="0" dirty="0">
                <a:effectLst/>
                <a:latin typeface="Fira Mono"/>
              </a:rPr>
              <a:t> </a:t>
            </a:r>
            <a:r>
              <a:rPr lang="en-US" b="0" i="0" dirty="0" err="1">
                <a:effectLst/>
                <a:latin typeface="Fira Mono"/>
              </a:rPr>
              <a:t>i</a:t>
            </a:r>
            <a:r>
              <a:rPr lang="en-US" b="0" i="0" dirty="0">
                <a:effectLst/>
                <a:latin typeface="Fira Mono"/>
              </a:rPr>
              <a:t> -g create-react-app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CBC3E-1B31-4121-8645-577CB905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2943204"/>
            <a:ext cx="5400047" cy="1828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D87846-9E55-46FE-9C04-CE29A6059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602" y="2943203"/>
            <a:ext cx="4564922" cy="18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2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1A29-62C8-479D-AE6C-EE72B9EE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43E2-AC8A-4A02-AEF0-A94DA51E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library to develop user interfaces</a:t>
            </a:r>
          </a:p>
          <a:p>
            <a:r>
              <a:rPr lang="en-US" dirty="0"/>
              <a:t>Developed by facebook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7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D293F-8EB9-4472-9523-33D81876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/>
              <a:t>JSX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6C7EC2-0F23-496D-81B2-430248B3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7" r="14523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4254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23449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2258EBD-46D7-4FA5-9142-2D3A06928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363187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523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4739-F966-4AE6-83CD-19490C97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C230-B682-4014-8E4C-ACD3CBA9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4C13C5-9343-4A23-8FFF-96EB77F97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01" y="1825625"/>
            <a:ext cx="4629150" cy="2533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CE8BB-1146-4D34-9571-EF6C50EBBF3F}"/>
              </a:ext>
            </a:extLst>
          </p:cNvPr>
          <p:cNvSpPr txBox="1"/>
          <p:nvPr/>
        </p:nvSpPr>
        <p:spPr>
          <a:xfrm>
            <a:off x="2816530" y="474362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Tree structure representation of HTML elements</a:t>
            </a:r>
          </a:p>
        </p:txBody>
      </p:sp>
    </p:spTree>
    <p:extLst>
      <p:ext uri="{BB962C8B-B14F-4D97-AF65-F5344CB8AC3E}">
        <p14:creationId xmlns:p14="http://schemas.microsoft.com/office/powerpoint/2010/main" val="50612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D86E-C0AD-49BE-A016-F7E108BD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E157-7732-4A1C-8EBF-E3551DCE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“</a:t>
            </a:r>
            <a:r>
              <a:rPr lang="en-US" b="1" i="0" dirty="0">
                <a:solidFill>
                  <a:srgbClr val="222222"/>
                </a:solidFill>
                <a:effectLst/>
                <a:latin typeface="+mj-lt"/>
              </a:rPr>
              <a:t>virtual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”, representation of a UI is kept in memory and synced with the “real” </a:t>
            </a:r>
            <a:r>
              <a:rPr lang="en-US" b="1" i="0" dirty="0">
                <a:solidFill>
                  <a:srgbClr val="222222"/>
                </a:solidFill>
                <a:effectLst/>
                <a:latin typeface="+mj-lt"/>
              </a:rPr>
              <a:t>DOM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085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45C49-78CF-4322-B788-0CD58588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4320037" cy="3011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007E-A5FA-4A6E-BAE1-2B93E757E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9" y="3962792"/>
            <a:ext cx="4474012" cy="1872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Reusable pieces of User Interface Layer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351CFD-5279-45C5-BE1B-A1948FA5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365" y="1018848"/>
            <a:ext cx="5625926" cy="45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3244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236</Words>
  <Application>Microsoft Office PowerPoint</Application>
  <PresentationFormat>Widescreen</PresentationFormat>
  <Paragraphs>46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Fira Mono</vt:lpstr>
      <vt:lpstr>Tw Cen MT</vt:lpstr>
      <vt:lpstr>ShapesVTI</vt:lpstr>
      <vt:lpstr>React JS </vt:lpstr>
      <vt:lpstr>Evolution of Frontend Web development</vt:lpstr>
      <vt:lpstr>Introducing NodeJS </vt:lpstr>
      <vt:lpstr>PowerPoint Presentation</vt:lpstr>
      <vt:lpstr>ReactJS</vt:lpstr>
      <vt:lpstr>JSX</vt:lpstr>
      <vt:lpstr>Document Object Model (DOM)</vt:lpstr>
      <vt:lpstr>Virtual DOM</vt:lpstr>
      <vt:lpstr>React Components</vt:lpstr>
      <vt:lpstr>React Component</vt:lpstr>
      <vt:lpstr>Props (Propagates)</vt:lpstr>
      <vt:lpstr>Component State</vt:lpstr>
      <vt:lpstr>Flux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 </dc:title>
  <dc:creator>Santhan Kumar</dc:creator>
  <cp:lastModifiedBy>Santhan Kumar</cp:lastModifiedBy>
  <cp:revision>1</cp:revision>
  <dcterms:created xsi:type="dcterms:W3CDTF">2020-05-17T17:48:24Z</dcterms:created>
  <dcterms:modified xsi:type="dcterms:W3CDTF">2020-05-17T18:15:37Z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2020-05-17T18:15:37Z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29071f05-4d47-4185-b65c-c8cacafcac50</vt:lpwstr>
  </property>
  <property fmtid="{D5CDD505-2E9C-101B-9397-08002B2CF9AE}" pid="8" name="MSIP_Label_f42aa342-8706-4288-bd11-ebb85995028c_ContentBits">
    <vt:lpwstr>0</vt:lpwstr>
  </property>
</Properties>
</file>