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s.d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install-mongodb-on-os-x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tutorial/install-mongodb-on-window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3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tom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6BA1-EABA-5F4C-9F0F-F3F035A2B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MEAN stack mastery day-1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CF99B-0474-9C45-A58E-CE5155332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Anupam Atri</a:t>
            </a:r>
          </a:p>
        </p:txBody>
      </p:sp>
    </p:spTree>
    <p:extLst>
      <p:ext uri="{BB962C8B-B14F-4D97-AF65-F5344CB8AC3E}">
        <p14:creationId xmlns:p14="http://schemas.microsoft.com/office/powerpoint/2010/main" val="1487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4A25-55B2-A04E-B2F8-EA13C030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committing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16EA-AC6E-DA4C-87B2-F454C4F2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specific file</a:t>
            </a:r>
          </a:p>
          <a:p>
            <a:pPr lvl="1"/>
            <a:r>
              <a:rPr lang="en-US" dirty="0"/>
              <a:t>Git add &lt;file-name&gt;</a:t>
            </a:r>
          </a:p>
          <a:p>
            <a:r>
              <a:rPr lang="en-US" dirty="0"/>
              <a:t>To add all the files</a:t>
            </a:r>
          </a:p>
          <a:p>
            <a:pPr lvl="1"/>
            <a:r>
              <a:rPr lang="en-US" dirty="0"/>
              <a:t>Git add –all</a:t>
            </a:r>
          </a:p>
          <a:p>
            <a:r>
              <a:rPr lang="en-US" dirty="0"/>
              <a:t>To commit the changes</a:t>
            </a:r>
          </a:p>
          <a:p>
            <a:pPr lvl="1"/>
            <a:r>
              <a:rPr lang="en-US" dirty="0"/>
              <a:t>Git commit –m “message that you want to send with this commit”</a:t>
            </a:r>
          </a:p>
        </p:txBody>
      </p:sp>
    </p:spTree>
    <p:extLst>
      <p:ext uri="{BB962C8B-B14F-4D97-AF65-F5344CB8AC3E}">
        <p14:creationId xmlns:p14="http://schemas.microsoft.com/office/powerpoint/2010/main" val="154991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1997-C68D-9045-A329-5373A914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adding and committing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ECED-50CF-A84B-82C3-17A7BD08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do add and commit in one single command</a:t>
            </a:r>
          </a:p>
          <a:p>
            <a:pPr lvl="1"/>
            <a:r>
              <a:rPr lang="en-US" dirty="0"/>
              <a:t>Git commit –am “the message you want to send with this commit”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above steps will add your changes and stage them, but the changes are still in your local machine</a:t>
            </a:r>
          </a:p>
        </p:txBody>
      </p:sp>
    </p:spTree>
    <p:extLst>
      <p:ext uri="{BB962C8B-B14F-4D97-AF65-F5344CB8AC3E}">
        <p14:creationId xmlns:p14="http://schemas.microsoft.com/office/powerpoint/2010/main" val="421855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AF12-D57F-5C4D-BBE5-BC6C03DE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the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0390-E4C3-1440-A5B8-F3DCBA81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send all the committed changes to the server</a:t>
            </a:r>
          </a:p>
          <a:p>
            <a:pPr lvl="1"/>
            <a:r>
              <a:rPr lang="en-US" dirty="0"/>
              <a:t>Git push origin master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above command will push all the local committed changes to the master branch of the server. We can push changes to any specific branch that we want</a:t>
            </a:r>
          </a:p>
          <a:p>
            <a:r>
              <a:rPr lang="en-US" dirty="0"/>
              <a:t>Git push origin &lt;branch-name&gt;</a:t>
            </a:r>
          </a:p>
        </p:txBody>
      </p:sp>
    </p:spTree>
    <p:extLst>
      <p:ext uri="{BB962C8B-B14F-4D97-AF65-F5344CB8AC3E}">
        <p14:creationId xmlns:p14="http://schemas.microsoft.com/office/powerpoint/2010/main" val="129248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47FD-B03F-E447-A920-3E463778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CBE5-C6A5-6646-A345-BC1ADA43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Branches are basically used to develop the features that are isolated from each other. The master branch is the default branch that is created when you create a repository.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new branch and switching to it</a:t>
            </a:r>
          </a:p>
          <a:p>
            <a:pPr lvl="1"/>
            <a:r>
              <a:rPr lang="en-US" dirty="0"/>
              <a:t>Git checkout –b &lt;branch-name&gt;</a:t>
            </a:r>
          </a:p>
          <a:p>
            <a:r>
              <a:rPr lang="en-US" dirty="0"/>
              <a:t>Switching to a branch that is already present</a:t>
            </a:r>
          </a:p>
          <a:p>
            <a:pPr lvl="1"/>
            <a:r>
              <a:rPr lang="en-US" dirty="0"/>
              <a:t>Git checkout &lt;branch-name&gt;</a:t>
            </a:r>
          </a:p>
          <a:p>
            <a:r>
              <a:rPr lang="en-US" dirty="0"/>
              <a:t>Deleting a branch</a:t>
            </a:r>
          </a:p>
          <a:p>
            <a:pPr lvl="1"/>
            <a:r>
              <a:rPr lang="en-US" dirty="0"/>
              <a:t>Git branch –d &lt;branch-name&gt;</a:t>
            </a:r>
          </a:p>
        </p:txBody>
      </p:sp>
    </p:spTree>
    <p:extLst>
      <p:ext uri="{BB962C8B-B14F-4D97-AF65-F5344CB8AC3E}">
        <p14:creationId xmlns:p14="http://schemas.microsoft.com/office/powerpoint/2010/main" val="330752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141E-A530-034D-B61B-73C504DF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and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0D36-B3CA-6C4B-8981-7E0FCE3DA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update your local repository with the latest changes</a:t>
            </a:r>
          </a:p>
          <a:p>
            <a:pPr lvl="1"/>
            <a:r>
              <a:rPr lang="en-US" dirty="0"/>
              <a:t>Git pull</a:t>
            </a:r>
          </a:p>
          <a:p>
            <a:r>
              <a:rPr lang="en-US" dirty="0"/>
              <a:t>To update the code of only a specific branch</a:t>
            </a:r>
          </a:p>
          <a:p>
            <a:pPr lvl="1"/>
            <a:r>
              <a:rPr lang="en-US" dirty="0"/>
              <a:t>Git pull origin &lt;branch-name&gt;</a:t>
            </a:r>
          </a:p>
          <a:p>
            <a:r>
              <a:rPr lang="en-US" dirty="0"/>
              <a:t>Merging another branch to your present branch</a:t>
            </a:r>
          </a:p>
          <a:p>
            <a:pPr lvl="1"/>
            <a:r>
              <a:rPr lang="en-US" dirty="0"/>
              <a:t>Git merge &lt;branch-name&gt;</a:t>
            </a:r>
          </a:p>
        </p:txBody>
      </p:sp>
    </p:spTree>
    <p:extLst>
      <p:ext uri="{BB962C8B-B14F-4D97-AF65-F5344CB8AC3E}">
        <p14:creationId xmlns:p14="http://schemas.microsoft.com/office/powerpoint/2010/main" val="24479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0CE6-6FEC-314B-83AF-E5B5BDDE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98F7-E4E4-2548-B6F5-F34F90A9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conflicts arise when the incoming code has the changes in the same file in which you have made your changes</a:t>
            </a:r>
          </a:p>
          <a:p>
            <a:r>
              <a:rPr lang="en-US" dirty="0"/>
              <a:t>Git tries to automatically resolve the merge conflicts</a:t>
            </a:r>
          </a:p>
          <a:p>
            <a:r>
              <a:rPr lang="en-US" dirty="0"/>
              <a:t>If conflicts are not automatically resolved then merge process is </a:t>
            </a:r>
            <a:r>
              <a:rPr lang="en-US" dirty="0" err="1"/>
              <a:t>stoped</a:t>
            </a:r>
            <a:r>
              <a:rPr lang="en-US" dirty="0"/>
              <a:t> and you have to resolve the conflicts manually</a:t>
            </a:r>
          </a:p>
        </p:txBody>
      </p:sp>
    </p:spTree>
    <p:extLst>
      <p:ext uri="{BB962C8B-B14F-4D97-AF65-F5344CB8AC3E}">
        <p14:creationId xmlns:p14="http://schemas.microsoft.com/office/powerpoint/2010/main" val="105077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1AB2-D18B-7346-A2CC-D7FF8BF3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resolving the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F8A8-4248-EC4D-82A2-272B8DBD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file in which there are merge conflicts (Git will tell you these files)</a:t>
            </a:r>
          </a:p>
          <a:p>
            <a:r>
              <a:rPr lang="en-US" dirty="0"/>
              <a:t>Keep the code that you want to keep and discard the other one</a:t>
            </a:r>
          </a:p>
          <a:p>
            <a:r>
              <a:rPr lang="en-US" dirty="0"/>
              <a:t>Use git add &lt;filename&gt; to tell Git that conflicts are removed</a:t>
            </a:r>
          </a:p>
          <a:p>
            <a:r>
              <a:rPr lang="en-US" dirty="0"/>
              <a:t>Once all conflicts are removed run the command</a:t>
            </a:r>
          </a:p>
          <a:p>
            <a:pPr lvl="1"/>
            <a:r>
              <a:rPr lang="en-US" dirty="0"/>
              <a:t>Git merge --continue</a:t>
            </a:r>
          </a:p>
        </p:txBody>
      </p:sp>
    </p:spTree>
    <p:extLst>
      <p:ext uri="{BB962C8B-B14F-4D97-AF65-F5344CB8AC3E}">
        <p14:creationId xmlns:p14="http://schemas.microsoft.com/office/powerpoint/2010/main" val="4220607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B6A6-CC59-6E4A-A57E-B4910995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E3D3-0106-9848-8E53-0EE2C529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is used to see the repository history</a:t>
            </a:r>
          </a:p>
          <a:p>
            <a:r>
              <a:rPr lang="en-US" dirty="0"/>
              <a:t>The basic command to see the logs is</a:t>
            </a:r>
          </a:p>
          <a:p>
            <a:pPr lvl="1"/>
            <a:r>
              <a:rPr lang="en-US" dirty="0"/>
              <a:t>Git log</a:t>
            </a:r>
          </a:p>
          <a:p>
            <a:r>
              <a:rPr lang="en-US" dirty="0"/>
              <a:t>Git log command has a lot of parameters to help you get the logs the way you want them to like log of a particular person etc. To see all the available parameters </a:t>
            </a:r>
          </a:p>
          <a:p>
            <a:pPr lvl="1"/>
            <a:r>
              <a:rPr lang="en-US" dirty="0"/>
              <a:t>Git log --help</a:t>
            </a:r>
          </a:p>
        </p:txBody>
      </p:sp>
    </p:spTree>
    <p:extLst>
      <p:ext uri="{BB962C8B-B14F-4D97-AF65-F5344CB8AC3E}">
        <p14:creationId xmlns:p14="http://schemas.microsoft.com/office/powerpoint/2010/main" val="102891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2ED6-7E75-B145-8886-172AEDA2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local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D6CB-BA53-B644-BD11-4A49FAF1B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changes from a specific file</a:t>
            </a:r>
          </a:p>
          <a:p>
            <a:pPr lvl="1"/>
            <a:r>
              <a:rPr lang="en-US" dirty="0"/>
              <a:t>Git checkout &lt;filename&gt;</a:t>
            </a:r>
          </a:p>
          <a:p>
            <a:r>
              <a:rPr lang="en-US" dirty="0"/>
              <a:t>To remove all the local changes since last commit </a:t>
            </a:r>
          </a:p>
          <a:p>
            <a:pPr lvl="1"/>
            <a:r>
              <a:rPr lang="en-US" dirty="0"/>
              <a:t>Git checkout .</a:t>
            </a:r>
          </a:p>
        </p:txBody>
      </p:sp>
    </p:spTree>
    <p:extLst>
      <p:ext uri="{BB962C8B-B14F-4D97-AF65-F5344CB8AC3E}">
        <p14:creationId xmlns:p14="http://schemas.microsoft.com/office/powerpoint/2010/main" val="93215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8008-33B1-524B-A9E7-0A6BDC6B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Clients for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E489-6341-E246-B8BA-A7B45E6A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Tree: It is the most widely used git </a:t>
            </a:r>
            <a:r>
              <a:rPr lang="en-US" dirty="0" err="1"/>
              <a:t>gui</a:t>
            </a:r>
            <a:r>
              <a:rPr lang="en-US" dirty="0"/>
              <a:t> client</a:t>
            </a:r>
          </a:p>
          <a:p>
            <a:pPr lvl="1"/>
            <a:r>
              <a:rPr lang="en-IN" dirty="0">
                <a:hlinkClick r:id="rId2"/>
              </a:rPr>
              <a:t>https://www.sourcetreeapp.com/</a:t>
            </a:r>
            <a:endParaRPr lang="en-IN" dirty="0"/>
          </a:p>
          <a:p>
            <a:r>
              <a:rPr lang="en-IN" dirty="0"/>
              <a:t>Git hub desktop</a:t>
            </a:r>
          </a:p>
          <a:p>
            <a:pPr lvl="1"/>
            <a:r>
              <a:rPr lang="en-IN" dirty="0">
                <a:hlinkClick r:id="rId3"/>
              </a:rPr>
              <a:t>https://desktop.github.com/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3942-2DAB-0444-ABCB-A4C898CA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808E6-0893-1946-9AEE-51897DC9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following</a:t>
            </a:r>
          </a:p>
          <a:p>
            <a:r>
              <a:rPr lang="en-US" dirty="0"/>
              <a:t>Node and NPM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226541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2D70-F4CB-9042-8284-AF3599F9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7F27-EF07-D143-83A4-E9C5040B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ES6 refers to the version 6 of the ECMA script language.</a:t>
            </a:r>
          </a:p>
          <a:p>
            <a:r>
              <a:rPr lang="en-US" dirty="0"/>
              <a:t>ECMA script is the standardized name of JavaScript.</a:t>
            </a:r>
          </a:p>
          <a:p>
            <a:r>
              <a:rPr lang="en-US" dirty="0"/>
              <a:t>ES6 is the next version to ES5 which was released in 2011</a:t>
            </a:r>
          </a:p>
          <a:p>
            <a:r>
              <a:rPr lang="en-US" dirty="0"/>
              <a:t>In this introduction we will look at some of the major changes that ES6 introduced to JavaScript</a:t>
            </a:r>
          </a:p>
          <a:p>
            <a:r>
              <a:rPr lang="en-US" dirty="0"/>
              <a:t>We will be using </a:t>
            </a:r>
            <a:r>
              <a:rPr lang="en-US" dirty="0" err="1"/>
              <a:t>js.do</a:t>
            </a:r>
            <a:r>
              <a:rPr lang="en-US" dirty="0"/>
              <a:t> to code</a:t>
            </a:r>
          </a:p>
          <a:p>
            <a:pPr lvl="1"/>
            <a:r>
              <a:rPr lang="en-IN" dirty="0">
                <a:hlinkClick r:id="rId2"/>
              </a:rPr>
              <a:t>https://js.do/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06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3924-DDEC-DC42-A1DA-2E089476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147F9-7C45-4048-B2D5-31B6B4DBF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ES6 introduced constants to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Constants are defined by using the keyword </a:t>
            </a:r>
            <a:r>
              <a:rPr lang="en-US" dirty="0" err="1"/>
              <a:t>const</a:t>
            </a:r>
            <a:endParaRPr lang="en-US" dirty="0"/>
          </a:p>
          <a:p>
            <a:r>
              <a:rPr lang="en-US" dirty="0"/>
              <a:t>Constant are basically the values that can be defined only once per scope. The redefinition of them will throw an error.</a:t>
            </a:r>
          </a:p>
          <a:p>
            <a:r>
              <a:rPr lang="en-US" dirty="0"/>
              <a:t>Lets Code</a:t>
            </a:r>
          </a:p>
        </p:txBody>
      </p:sp>
    </p:spTree>
    <p:extLst>
      <p:ext uri="{BB962C8B-B14F-4D97-AF65-F5344CB8AC3E}">
        <p14:creationId xmlns:p14="http://schemas.microsoft.com/office/powerpoint/2010/main" val="2826009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0609-26AB-674E-AEC7-24112144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scoped variables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2B6B-85C9-4849-B853-6D3A901D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 you understand by scope?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Before ES6 all the variables in JavaScript are function scoped</a:t>
            </a:r>
          </a:p>
          <a:p>
            <a:r>
              <a:rPr lang="en-US" dirty="0"/>
              <a:t>Now we can </a:t>
            </a:r>
            <a:r>
              <a:rPr lang="en-US" dirty="0" err="1"/>
              <a:t>deifne</a:t>
            </a:r>
            <a:r>
              <a:rPr lang="en-US" dirty="0"/>
              <a:t> block scoped variable using a new keyword let</a:t>
            </a:r>
          </a:p>
          <a:p>
            <a:r>
              <a:rPr lang="en-US" dirty="0"/>
              <a:t>Lets code</a:t>
            </a:r>
          </a:p>
        </p:txBody>
      </p:sp>
    </p:spTree>
    <p:extLst>
      <p:ext uri="{BB962C8B-B14F-4D97-AF65-F5344CB8AC3E}">
        <p14:creationId xmlns:p14="http://schemas.microsoft.com/office/powerpoint/2010/main" val="1788562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E9B9-D5D8-EA47-914E-53A5E766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8B27-B9C8-B24C-B686-395C83D7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arrow function </a:t>
            </a:r>
            <a:r>
              <a:rPr lang="en-IN" dirty="0"/>
              <a:t>is a syntactically compact alternative to a regular function.</a:t>
            </a:r>
          </a:p>
          <a:p>
            <a:r>
              <a:rPr lang="en-IN" dirty="0"/>
              <a:t>It does not have its own binding to this keyword</a:t>
            </a:r>
          </a:p>
          <a:p>
            <a:r>
              <a:rPr lang="en-IN" dirty="0"/>
              <a:t>Arrow functions cannot be used as constructors</a:t>
            </a:r>
          </a:p>
          <a:p>
            <a:r>
              <a:rPr lang="en-IN" dirty="0"/>
              <a:t>Lets code</a:t>
            </a:r>
          </a:p>
        </p:txBody>
      </p:sp>
    </p:spTree>
    <p:extLst>
      <p:ext uri="{BB962C8B-B14F-4D97-AF65-F5344CB8AC3E}">
        <p14:creationId xmlns:p14="http://schemas.microsoft.com/office/powerpoint/2010/main" val="2257414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8E04-D694-6645-A2F3-231631F1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C4C5-6763-F647-AE91-5C98281F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parameters can now be declared with default values.</a:t>
            </a:r>
          </a:p>
          <a:p>
            <a:r>
              <a:rPr lang="en-IN" dirty="0"/>
              <a:t>Is the parameter is defined it will take the default value</a:t>
            </a:r>
          </a:p>
          <a:p>
            <a:pPr lvl="1"/>
            <a:r>
              <a:rPr lang="en-IN" dirty="0"/>
              <a:t>(a, b=1) =&gt; {};</a:t>
            </a:r>
          </a:p>
          <a:p>
            <a:r>
              <a:rPr lang="en-IN" dirty="0"/>
              <a:t>While calling this function the arguments are matched from left to right</a:t>
            </a:r>
          </a:p>
          <a:p>
            <a:r>
              <a:rPr lang="en-IN" dirty="0"/>
              <a:t>Lets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16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CE3C-730B-8449-9F06-0128EA32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9AC9-7F18-0549-AE27-EEA97B1F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used when we don’t know how many parameters we need to have for a function in advance</a:t>
            </a:r>
          </a:p>
          <a:p>
            <a:r>
              <a:rPr lang="en-US" dirty="0"/>
              <a:t>The signature will look like</a:t>
            </a:r>
          </a:p>
          <a:p>
            <a:pPr lvl="1"/>
            <a:r>
              <a:rPr lang="en-US" dirty="0"/>
              <a:t>(a, b, …</a:t>
            </a:r>
            <a:r>
              <a:rPr lang="en-US" dirty="0" err="1"/>
              <a:t>args</a:t>
            </a:r>
            <a:r>
              <a:rPr lang="en-US" dirty="0"/>
              <a:t>) =&gt; {};</a:t>
            </a:r>
          </a:p>
          <a:p>
            <a:r>
              <a:rPr lang="en-US" dirty="0"/>
              <a:t>In the above function all the parameters except the first two parameters are available in the </a:t>
            </a:r>
            <a:r>
              <a:rPr lang="en-US" dirty="0" err="1"/>
              <a:t>args</a:t>
            </a:r>
            <a:r>
              <a:rPr lang="en-US" dirty="0"/>
              <a:t> array and can be accessed from there</a:t>
            </a:r>
          </a:p>
          <a:p>
            <a:r>
              <a:rPr lang="en-US" dirty="0"/>
              <a:t>Lets code</a:t>
            </a:r>
          </a:p>
        </p:txBody>
      </p:sp>
    </p:spTree>
    <p:extLst>
      <p:ext uri="{BB962C8B-B14F-4D97-AF65-F5344CB8AC3E}">
        <p14:creationId xmlns:p14="http://schemas.microsoft.com/office/powerpoint/2010/main" val="1530342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31FA-BA63-F547-9131-C53C2057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class </a:t>
            </a:r>
            <a:r>
              <a:rPr lang="en-US" dirty="0" err="1"/>
              <a:t>defination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FC99-7BC7-C545-A56C-C5862BD8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ES6 JavaScript gets the formal class definition</a:t>
            </a:r>
          </a:p>
          <a:p>
            <a:r>
              <a:rPr lang="en-US" dirty="0"/>
              <a:t>A class can be </a:t>
            </a:r>
            <a:r>
              <a:rPr lang="en-US" dirty="0" err="1"/>
              <a:t>defiend</a:t>
            </a:r>
            <a:r>
              <a:rPr lang="en-US" dirty="0"/>
              <a:t> using class keyword</a:t>
            </a:r>
          </a:p>
          <a:p>
            <a:r>
              <a:rPr lang="en-US" dirty="0"/>
              <a:t>Lets code</a:t>
            </a:r>
          </a:p>
        </p:txBody>
      </p:sp>
    </p:spTree>
    <p:extLst>
      <p:ext uri="{BB962C8B-B14F-4D97-AF65-F5344CB8AC3E}">
        <p14:creationId xmlns:p14="http://schemas.microsoft.com/office/powerpoint/2010/main" val="638686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315A-5DC8-5946-A1C9-C654E58B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EA64-17B6-2C4B-A88B-419834BA7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ES6 introduced a way in which we can plug in certain variables and expressions inside a string at run time</a:t>
            </a:r>
          </a:p>
          <a:p>
            <a:r>
              <a:rPr lang="en-US" dirty="0"/>
              <a:t>This is achieved by adding the variable or expression in the following manner</a:t>
            </a:r>
          </a:p>
          <a:p>
            <a:pPr lvl="1"/>
            <a:r>
              <a:rPr lang="en-US" dirty="0"/>
              <a:t>${variable-name}</a:t>
            </a:r>
          </a:p>
          <a:p>
            <a:r>
              <a:rPr lang="en-US" dirty="0"/>
              <a:t>For String templating to work we need to put the complete string in back ticks (`…`)</a:t>
            </a:r>
          </a:p>
          <a:p>
            <a:r>
              <a:rPr lang="en-US" dirty="0"/>
              <a:t>Lets code</a:t>
            </a:r>
          </a:p>
        </p:txBody>
      </p:sp>
    </p:spTree>
    <p:extLst>
      <p:ext uri="{BB962C8B-B14F-4D97-AF65-F5344CB8AC3E}">
        <p14:creationId xmlns:p14="http://schemas.microsoft.com/office/powerpoint/2010/main" val="1487356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AB94-63CC-FB40-829C-107322F4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6BE0-EEB1-3B40-ACB9-3035EB7D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car.</a:t>
            </a:r>
          </a:p>
          <a:p>
            <a:r>
              <a:rPr lang="en-US" dirty="0"/>
              <a:t>Define two methods inside car class using the arrow function syntax to get the color of the car and to save the color of the car</a:t>
            </a:r>
          </a:p>
          <a:p>
            <a:r>
              <a:rPr lang="en-US" dirty="0"/>
              <a:t>Define a method that takes the car owner name as input and says hello to the car owner. Do this using </a:t>
            </a:r>
            <a:r>
              <a:rPr lang="en-US"/>
              <a:t>string templating</a:t>
            </a:r>
          </a:p>
        </p:txBody>
      </p:sp>
    </p:spTree>
    <p:extLst>
      <p:ext uri="{BB962C8B-B14F-4D97-AF65-F5344CB8AC3E}">
        <p14:creationId xmlns:p14="http://schemas.microsoft.com/office/powerpoint/2010/main" val="149117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6028-B28C-BB48-82DB-1396DD4F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C138B-0823-8848-98A7-F6024E38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NodeJs</a:t>
            </a:r>
            <a:endParaRPr lang="en-US" dirty="0"/>
          </a:p>
          <a:p>
            <a:pPr lvl="1"/>
            <a:r>
              <a:rPr lang="en-IN" dirty="0">
                <a:hlinkClick r:id="rId2"/>
              </a:rPr>
              <a:t>https://nodejs.org/en/download/</a:t>
            </a:r>
            <a:endParaRPr lang="en-IN" dirty="0"/>
          </a:p>
          <a:p>
            <a:r>
              <a:rPr lang="en-IN" dirty="0"/>
              <a:t>Installing Mongo DB on Mac</a:t>
            </a:r>
          </a:p>
          <a:p>
            <a:pPr lvl="1"/>
            <a:r>
              <a:rPr lang="en-IN" dirty="0">
                <a:hlinkClick r:id="rId3"/>
              </a:rPr>
              <a:t>https://docs.mongodb.com/manual/tutorial/install-mongodb-on-os-x/</a:t>
            </a:r>
            <a:endParaRPr lang="en-IN" dirty="0"/>
          </a:p>
          <a:p>
            <a:r>
              <a:rPr lang="en-IN" dirty="0"/>
              <a:t>Installing MongoDB on Windows</a:t>
            </a:r>
          </a:p>
          <a:p>
            <a:pPr lvl="1"/>
            <a:r>
              <a:rPr lang="en-IN" dirty="0">
                <a:hlinkClick r:id="rId4"/>
              </a:rPr>
              <a:t>https://docs.mongodb.com/manual/tutorial/install-mongodb-on-windows/</a:t>
            </a:r>
            <a:endParaRPr lang="en-IN" dirty="0"/>
          </a:p>
          <a:p>
            <a:r>
              <a:rPr lang="en-IN" dirty="0"/>
              <a:t>Installing Angular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-g angular-cli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8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4C12-4BD4-FE49-B7F8-4433AA95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9CB5-89E8-A04F-B165-279B08C5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  <a:p>
            <a:pPr lvl="1"/>
            <a:r>
              <a:rPr lang="en-IN" dirty="0">
                <a:hlinkClick r:id="rId2"/>
              </a:rPr>
              <a:t>https://code.visualstudio.com/download</a:t>
            </a:r>
            <a:endParaRPr lang="en-IN" dirty="0"/>
          </a:p>
          <a:p>
            <a:r>
              <a:rPr lang="en-IN" dirty="0"/>
              <a:t>Sublime Text</a:t>
            </a:r>
          </a:p>
          <a:p>
            <a:pPr lvl="1"/>
            <a:r>
              <a:rPr lang="en-IN" dirty="0">
                <a:hlinkClick r:id="rId3"/>
              </a:rPr>
              <a:t>https://www.sublimetext.com/3</a:t>
            </a:r>
            <a:endParaRPr lang="en-IN" dirty="0"/>
          </a:p>
          <a:p>
            <a:r>
              <a:rPr lang="en-IN" dirty="0"/>
              <a:t>Atom</a:t>
            </a:r>
          </a:p>
          <a:p>
            <a:pPr lvl="1"/>
            <a:r>
              <a:rPr lang="en-IN" dirty="0">
                <a:hlinkClick r:id="rId4"/>
              </a:rPr>
              <a:t>https://atom.io/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6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5146-68F9-1C4B-8A7B-79CCCBC9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368A4-A3E3-9143-B9DE-148E7ADB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a web based hosting service for version control built on Git</a:t>
            </a:r>
          </a:p>
          <a:p>
            <a:r>
              <a:rPr lang="en-US" dirty="0"/>
              <a:t>Version control is the management of the changes mode to computer programs</a:t>
            </a:r>
          </a:p>
          <a:p>
            <a:r>
              <a:rPr lang="en-US" dirty="0"/>
              <a:t>It offers distributed version control and source code management functionality</a:t>
            </a:r>
          </a:p>
          <a:p>
            <a:r>
              <a:rPr lang="en-US" dirty="0"/>
              <a:t>Lets create an account on GitHub</a:t>
            </a:r>
          </a:p>
        </p:txBody>
      </p:sp>
    </p:spTree>
    <p:extLst>
      <p:ext uri="{BB962C8B-B14F-4D97-AF65-F5344CB8AC3E}">
        <p14:creationId xmlns:p14="http://schemas.microsoft.com/office/powerpoint/2010/main" val="323588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89E8-3DE4-8D4D-89B5-542D110A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CF7F1-F854-1B48-BAC6-6E320569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distributed version control system used for tracking changes in the source code during software development.</a:t>
            </a:r>
          </a:p>
          <a:p>
            <a:r>
              <a:rPr lang="en-US" dirty="0"/>
              <a:t>It is designed for coordinating work between programmers.</a:t>
            </a:r>
          </a:p>
          <a:p>
            <a:r>
              <a:rPr lang="en-US" dirty="0"/>
              <a:t>It can be used to track changes in any set of files</a:t>
            </a:r>
          </a:p>
        </p:txBody>
      </p:sp>
    </p:spTree>
    <p:extLst>
      <p:ext uri="{BB962C8B-B14F-4D97-AF65-F5344CB8AC3E}">
        <p14:creationId xmlns:p14="http://schemas.microsoft.com/office/powerpoint/2010/main" val="82631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C8F8-65FB-CD4E-BF71-82F329F2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stated with git and </a:t>
            </a:r>
            <a:r>
              <a:rPr lang="en-US" dirty="0" err="1"/>
              <a:t>github</a:t>
            </a:r>
            <a:r>
              <a:rPr lang="en-US" dirty="0"/>
              <a:t> using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CF3EA-79AA-794C-BEFC-9C143A13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important to understand the basic git commands. We will work with the command line and them will move to GUI tools for using git.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Checkout a repository</a:t>
            </a:r>
          </a:p>
          <a:p>
            <a:pPr lvl="1"/>
            <a:r>
              <a:rPr lang="en-US" dirty="0"/>
              <a:t>This is used to get a copy of the repository from the server to your machine</a:t>
            </a:r>
          </a:p>
          <a:p>
            <a:pPr lvl="1"/>
            <a:r>
              <a:rPr lang="en-US" dirty="0"/>
              <a:t>Git clone /path/to/repository</a:t>
            </a:r>
          </a:p>
          <a:p>
            <a:r>
              <a:rPr lang="en-US" dirty="0"/>
              <a:t>Lets clone a repository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atri-anupam</a:t>
            </a:r>
            <a:r>
              <a:rPr lang="en-US" dirty="0"/>
              <a:t>/mean-stack-</a:t>
            </a:r>
            <a:r>
              <a:rPr lang="en-US" dirty="0" err="1"/>
              <a:t>mastery.git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4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7AEA-3C1D-C548-B727-A5C7738F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E461-04FE-2244-9C8D-7476E719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Cloning a repository from a remote server</a:t>
            </a:r>
          </a:p>
          <a:p>
            <a:pPr lvl="1"/>
            <a:r>
              <a:rPr lang="en-IN" dirty="0"/>
              <a:t>git clone </a:t>
            </a:r>
            <a:r>
              <a:rPr lang="en-IN" dirty="0" err="1"/>
              <a:t>username@host</a:t>
            </a:r>
            <a:r>
              <a:rPr lang="en-IN" dirty="0"/>
              <a:t>:/path/to/repository</a:t>
            </a:r>
          </a:p>
        </p:txBody>
      </p:sp>
    </p:spTree>
    <p:extLst>
      <p:ext uri="{BB962C8B-B14F-4D97-AF65-F5344CB8AC3E}">
        <p14:creationId xmlns:p14="http://schemas.microsoft.com/office/powerpoint/2010/main" val="31683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C8E6-66BC-B74B-A4B0-CBFFA5F3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7F51-A5D1-4846-9E2C-67CC8FEC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basic steps in Git </a:t>
            </a:r>
            <a:r>
              <a:rPr lang="en-US" dirty="0" err="1"/>
              <a:t>WorkFlow</a:t>
            </a:r>
            <a:endParaRPr lang="en-US" dirty="0"/>
          </a:p>
          <a:p>
            <a:r>
              <a:rPr lang="en-US" dirty="0"/>
              <a:t>Adding your local changes</a:t>
            </a:r>
          </a:p>
          <a:p>
            <a:r>
              <a:rPr lang="en-US" dirty="0"/>
              <a:t>Committing your local changes</a:t>
            </a:r>
          </a:p>
          <a:p>
            <a:r>
              <a:rPr lang="en-US" dirty="0"/>
              <a:t>Pushing your local changes to server</a:t>
            </a:r>
          </a:p>
        </p:txBody>
      </p:sp>
    </p:spTree>
    <p:extLst>
      <p:ext uri="{BB962C8B-B14F-4D97-AF65-F5344CB8AC3E}">
        <p14:creationId xmlns:p14="http://schemas.microsoft.com/office/powerpoint/2010/main" val="1034012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908</TotalTime>
  <Words>1206</Words>
  <Application>Microsoft Macintosh PowerPoint</Application>
  <PresentationFormat>Widescreen</PresentationFormat>
  <Paragraphs>157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Century Gothic</vt:lpstr>
      <vt:lpstr>Wingdings 2</vt:lpstr>
      <vt:lpstr>Quotable</vt:lpstr>
      <vt:lpstr>MEAN stack mastery day-1</vt:lpstr>
      <vt:lpstr>Setting up the system</vt:lpstr>
      <vt:lpstr>Setting up system</vt:lpstr>
      <vt:lpstr>Integrated Development Environments</vt:lpstr>
      <vt:lpstr>Introduction to GitHub</vt:lpstr>
      <vt:lpstr>Introduction to Git</vt:lpstr>
      <vt:lpstr>Getting stated with git and github using CLI</vt:lpstr>
      <vt:lpstr>Basic Git Commands</vt:lpstr>
      <vt:lpstr>Basic Git Workflow</vt:lpstr>
      <vt:lpstr>Adding and committing</vt:lpstr>
      <vt:lpstr>Combining adding and committing</vt:lpstr>
      <vt:lpstr>Pushing the changes</vt:lpstr>
      <vt:lpstr>Branching</vt:lpstr>
      <vt:lpstr>Update and Merge</vt:lpstr>
      <vt:lpstr>Resolving merge conflicts</vt:lpstr>
      <vt:lpstr>Steps for resolving the merge conflicts</vt:lpstr>
      <vt:lpstr>logging</vt:lpstr>
      <vt:lpstr>Removing local changes</vt:lpstr>
      <vt:lpstr>GUI Clients for Git</vt:lpstr>
      <vt:lpstr>Introduction to ES6</vt:lpstr>
      <vt:lpstr>Introduction of Constants</vt:lpstr>
      <vt:lpstr>Block scoped variables and functions</vt:lpstr>
      <vt:lpstr>Arrow functions</vt:lpstr>
      <vt:lpstr>Functions with default parameters</vt:lpstr>
      <vt:lpstr>Rest function parameters</vt:lpstr>
      <vt:lpstr>Formal class defination</vt:lpstr>
      <vt:lpstr>String templating</vt:lpstr>
      <vt:lpstr>Putting it to practice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 mastery day-1</dc:title>
  <dc:creator>Anupam Atri</dc:creator>
  <cp:lastModifiedBy>Anupam Atri</cp:lastModifiedBy>
  <cp:revision>14</cp:revision>
  <dcterms:created xsi:type="dcterms:W3CDTF">2019-04-22T14:46:08Z</dcterms:created>
  <dcterms:modified xsi:type="dcterms:W3CDTF">2019-04-23T13:41:14Z</dcterms:modified>
</cp:coreProperties>
</file>