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0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8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9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0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3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0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Short-Term Trading Strategy based on Volatility and Technical Indicators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Osama </a:t>
            </a:r>
            <a:r>
              <a:rPr lang="en-IN" dirty="0" err="1" smtClean="0"/>
              <a:t>IqbAL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2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Get data from data-source (based on file or manual entry of tickers)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Generate portfolio based on tickers and data (</a:t>
            </a:r>
            <a:r>
              <a:rPr lang="en-IN" dirty="0" err="1" smtClean="0"/>
              <a:t>EoD</a:t>
            </a:r>
            <a:r>
              <a:rPr lang="en-IN" dirty="0" smtClean="0"/>
              <a:t> Data)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Plot outliers based on volatility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Generate signal filters based on SMA, ADX, RSI, BB, MACD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Devise strategy using </a:t>
            </a:r>
            <a:r>
              <a:rPr lang="en-IN" dirty="0" smtClean="0"/>
              <a:t>ADX-MACD-RSI-BB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Calculate KPIs (Drawdown, Win/Loss Ration, Gain/Pain ratio etc.)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054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Gathering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User enters ticker’s manually or from a 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For manual option, choses number of stocks in the portfolio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Connects to Yahoo Finance to fetch data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67" y="2954791"/>
            <a:ext cx="79152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Generating Portfolio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A portfolio is constructed from the tickers that have been provided to the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 under consideration is </a:t>
            </a:r>
            <a:r>
              <a:rPr lang="en-IN" dirty="0" err="1" smtClean="0"/>
              <a:t>EoD</a:t>
            </a:r>
            <a:r>
              <a:rPr lang="en-IN" dirty="0" smtClean="0"/>
              <a:t> Data for the past year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83" y="2934515"/>
            <a:ext cx="5953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Outliers based on Volatility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Outliers are plotted based on volatility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56" y="2366297"/>
            <a:ext cx="4303258" cy="32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Generate Signals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Indicators based on BB, RSI ADX, MACD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54" y="2423901"/>
            <a:ext cx="70199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Devise Strategy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9761" y="1881051"/>
            <a:ext cx="5775890" cy="35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0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Plot signals and display KPIs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82" y="2277704"/>
            <a:ext cx="3157669" cy="27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130" y="2277704"/>
            <a:ext cx="3196590" cy="27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999" y="2952750"/>
            <a:ext cx="2352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734" y="2115402"/>
            <a:ext cx="10058400" cy="1450757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158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Short-Term Trading Strategy based on Volatility and Technical Indicators </vt:lpstr>
      <vt:lpstr>Introduction</vt:lpstr>
      <vt:lpstr>Gathering Data</vt:lpstr>
      <vt:lpstr>Generating Portfolio</vt:lpstr>
      <vt:lpstr>Outliers based on Volatility</vt:lpstr>
      <vt:lpstr>Generate Signals</vt:lpstr>
      <vt:lpstr>Devise Strategy</vt:lpstr>
      <vt:lpstr>KPIs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Short-Term Trading Strategy based on Volatility and Technical Indicators </dc:title>
  <dc:creator>Osama Iqbal</dc:creator>
  <cp:lastModifiedBy>Osama Iqbal</cp:lastModifiedBy>
  <cp:revision>18</cp:revision>
  <dcterms:created xsi:type="dcterms:W3CDTF">2018-12-17T18:41:36Z</dcterms:created>
  <dcterms:modified xsi:type="dcterms:W3CDTF">2018-12-17T20:50:06Z</dcterms:modified>
</cp:coreProperties>
</file>