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A016B-0CCC-4C1E-8436-0855AE95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784E0-FB50-447C-BD72-0930B9A2E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9563C-07D1-4F9F-8BAF-9C332E90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5DB69-F5FB-4AF2-BFA1-3EF2285F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EDC3D-CC70-4568-B8D8-135C2BB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D60E-EE6A-453B-84F7-81DA2D82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4BDCB-223C-4677-ACD0-AD4EFFC74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BE69F-4C1C-4160-A3FF-6DA4E864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C7D1-6CF7-4343-A509-71849C3F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6A09A-3CA7-4416-86E7-40400E92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CA45D-69CC-460E-8BA7-72C6AC16F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789C1-E2AC-4564-A81F-D4F1C62B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E6451-CB9C-429A-A916-4C1B3A8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3556-2624-4DF1-AE59-06750EBE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0643-57A2-421C-BE56-E1D0481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5F2AC-BF12-44F7-81DE-84CF3D9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02590-FBF0-4DD0-96F5-89BE45E9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61A9F-BA6B-4524-82FC-A1A56F7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EB2DB-6B4B-4817-8E26-4FB1732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205C7-D9E7-469A-AD8C-0A2AAE40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3980-554B-477F-B6A2-F36EBA3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B17AB-9C64-4CB4-B693-D37020F9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751F2-276E-4EE4-AD90-FC3702C5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BB7F-FC80-4577-B81A-45E563DF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AE765-6D5F-46A8-90FD-3ABB574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FF4D-5D3B-4CEB-B41C-305B8082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3DF70-0732-4736-ABA4-A0D40EA1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3CF27-8DD2-470A-BE49-80F18CBB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8F38F-6EAB-4699-8DAF-31E53062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DE7F2-2FE2-484A-B697-D851C7DA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DD9D2-0D6F-40EB-94FE-20CD22A2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0A6B3-AD40-4AFB-BA46-4545EF2A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5D23A-D1E1-4E23-8BAD-7905B7FB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34F98-9D6B-4A34-82DC-72504E33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B10270-C564-4B8E-BD75-2E3483ABD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122BB5-CD73-45A5-8F62-AD93BAD6D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8BB305-9492-4CED-BD4B-55ADFC23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762A30-0E4B-4309-A012-2623558A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014C9F-F9FD-498E-998A-61713024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1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9BF72-D6EE-4093-ACE1-3FF9129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31C4B0-F5BA-4694-8F91-5E8E1C2C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406DE7-2432-4EEB-8BA2-F895A9EB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877D95-418C-4736-BFD5-533F8371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0E7218-3E20-48FD-BE64-5CB524F1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81A1C-3C84-4E4A-831E-57AE3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796CD9-17C7-42F5-BADA-A235F7E9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95A7E-ED42-4403-958A-9F64048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F6F7C-7521-43C8-9851-5A0319B7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D68E6-EDEB-4971-99A4-F1E65E05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C7BDF-510E-4DD4-8AFE-74F5FAFB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0E64F-5BAA-48FA-B34B-C32965A4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D3D84-9350-4CF1-A6D9-9045E8A4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16C8-2D51-4C80-AD2D-E2C3711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B8DD94-BEA5-4FFF-8241-2322FE3A2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CD966-2695-4804-BD43-92F55C20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A8C19-43B7-4B69-A4AB-B8E3AE93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62CE0-B1D0-4775-AA36-D4751BA8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AD103-0960-4B11-94FA-CEC63677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9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3C1CE-8667-4D03-99C1-8F4C3C0C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E3CB7-76F8-4B85-8C6D-C640AEFB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74C16-E221-486B-8354-8505E507A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F1C7-D5D1-4652-8B3B-7B18B37C6DD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929C4-77DE-4462-AD52-7588B434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DEAFF-8F01-478E-A84F-84BD58DB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C0A2-2FEB-403C-85D7-EA89D4F9F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409341-F60D-4F1F-B613-B798F0A5EA43}"/>
              </a:ext>
            </a:extLst>
          </p:cNvPr>
          <p:cNvSpPr txBox="1"/>
          <p:nvPr/>
        </p:nvSpPr>
        <p:spPr>
          <a:xfrm>
            <a:off x="735496" y="854765"/>
            <a:ext cx="10177669" cy="500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学校报告程序问题汇总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字体，所有写入数字的字体格式是</a:t>
            </a:r>
            <a:r>
              <a:rPr lang="en-US" altLang="zh-CN" dirty="0"/>
              <a:t>Arial</a:t>
            </a:r>
            <a:r>
              <a:rPr lang="zh-CN" altLang="en-US" dirty="0"/>
              <a:t>，可以考虑尝试修改</a:t>
            </a:r>
            <a:r>
              <a:rPr lang="en-US" altLang="zh-CN" dirty="0"/>
              <a:t>Word</a:t>
            </a:r>
            <a:r>
              <a:rPr lang="zh-CN" altLang="en-US" dirty="0"/>
              <a:t>模板里默认英文字体看是否解决。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已试过，无法解决，不是由模板控制的。写入文字的字号为小四，但模板应该为五号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所有比例数字的百分比号没有，这个在后面文本中引用时会有问题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图表中数字没有关联到数据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计算比例时，未测也计算到某一比例中，例如综合评价的未测，计算到不及格里了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5 </a:t>
            </a:r>
            <a:r>
              <a:rPr lang="zh-CN" altLang="en-US" dirty="0"/>
              <a:t>数据不足小数点后</a:t>
            </a:r>
            <a:r>
              <a:rPr lang="en-US" altLang="zh-CN" dirty="0"/>
              <a:t>2</a:t>
            </a:r>
            <a:r>
              <a:rPr lang="zh-CN" altLang="en-US" dirty="0"/>
              <a:t>位的，没有补齐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6 </a:t>
            </a:r>
            <a:r>
              <a:rPr lang="zh-CN" altLang="en-US" dirty="0"/>
              <a:t>那</a:t>
            </a:r>
            <a:r>
              <a:rPr lang="zh-CN" altLang="en-US"/>
              <a:t>段“中上水平” 先</a:t>
            </a:r>
            <a:r>
              <a:rPr lang="zh-CN" altLang="en-US" dirty="0"/>
              <a:t>去掉不要</a:t>
            </a:r>
          </a:p>
        </p:txBody>
      </p:sp>
    </p:spTree>
    <p:extLst>
      <p:ext uri="{BB962C8B-B14F-4D97-AF65-F5344CB8AC3E}">
        <p14:creationId xmlns:p14="http://schemas.microsoft.com/office/powerpoint/2010/main" val="20911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Think</cp:lastModifiedBy>
  <cp:revision>4</cp:revision>
  <dcterms:created xsi:type="dcterms:W3CDTF">2022-03-06T03:55:38Z</dcterms:created>
  <dcterms:modified xsi:type="dcterms:W3CDTF">2022-03-07T04:06:29Z</dcterms:modified>
</cp:coreProperties>
</file>