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57" r:id="rId5"/>
    <p:sldId id="263" r:id="rId6"/>
    <p:sldId id="262" r:id="rId7"/>
    <p:sldId id="269" r:id="rId8"/>
    <p:sldId id="272" r:id="rId9"/>
    <p:sldId id="274" r:id="rId10"/>
    <p:sldId id="273" r:id="rId11"/>
    <p:sldId id="275" r:id="rId12"/>
    <p:sldId id="267" r:id="rId13"/>
    <p:sldId id="27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F80B5D3-DACF-4E56-88E0-E7CAF29E4199}">
          <p14:sldIdLst>
            <p14:sldId id="257"/>
            <p14:sldId id="263"/>
            <p14:sldId id="262"/>
            <p14:sldId id="269"/>
            <p14:sldId id="272"/>
            <p14:sldId id="274"/>
            <p14:sldId id="273"/>
            <p14:sldId id="275"/>
            <p14:sldId id="267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79DBBD-1B78-DF70-842C-507CE88D6F0B}" v="1128" dt="2025-01-15T02:26:09.160"/>
    <p1510:client id="{2606C04B-2B12-E811-C643-78D473DB06B6}" v="11" dt="2025-01-14T08:37:06.515"/>
    <p1510:client id="{71C16103-6F0F-5A73-2EB1-D98B301FA5B5}" v="369" dt="2025-01-14T01:41:26.244"/>
    <p1510:client id="{DDAB6C3C-6868-F21A-79B6-3CD22E5E1750}" v="4115" dt="2025-01-14T08:07:53.4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3A704-DDA5-403B-8F16-BDACA17DD07C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69398-0824-4700-9000-21ED5589D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89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6">
            <a:extLst>
              <a:ext uri="{FF2B5EF4-FFF2-40B4-BE49-F238E27FC236}">
                <a16:creationId xmlns:a16="http://schemas.microsoft.com/office/drawing/2014/main" id="{A6FC9632-394C-0D5F-57CC-C70FF27AAB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9309" y="269596"/>
            <a:ext cx="9056216" cy="40105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lang="en-US" altLang="ko-KR" sz="2600" kern="1200" smtClean="0">
                <a:solidFill>
                  <a:schemeClr val="bg1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pPr lvl="0"/>
            <a:r>
              <a:rPr lang="en-US" altLang="ko-KR"/>
              <a:t>Title and Text: Type_ExtraBold_26pt</a:t>
            </a:r>
          </a:p>
        </p:txBody>
      </p:sp>
      <p:sp>
        <p:nvSpPr>
          <p:cNvPr id="5" name="텍스트 개체 틀 16">
            <a:extLst>
              <a:ext uri="{FF2B5EF4-FFF2-40B4-BE49-F238E27FC236}">
                <a16:creationId xmlns:a16="http://schemas.microsoft.com/office/drawing/2014/main" id="{64048356-E433-F6F0-B513-96A2B318F8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53428" y="333930"/>
            <a:ext cx="1567096" cy="272382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>
            <a:lvl1pPr marL="0" indent="0" algn="r">
              <a:buNone/>
              <a:defRPr lang="en-US" altLang="ko-KR" sz="1300" smtClean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</a:lstStyle>
          <a:p>
            <a:pPr marL="0" lvl="0" algn="r"/>
            <a:r>
              <a:rPr lang="en-US" altLang="ko-KR"/>
              <a:t>Type_Medium_13pt</a:t>
            </a:r>
          </a:p>
        </p:txBody>
      </p:sp>
    </p:spTree>
    <p:extLst>
      <p:ext uri="{BB962C8B-B14F-4D97-AF65-F5344CB8AC3E}">
        <p14:creationId xmlns:p14="http://schemas.microsoft.com/office/powerpoint/2010/main" val="8140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_Content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4">
            <a:extLst>
              <a:ext uri="{FF2B5EF4-FFF2-40B4-BE49-F238E27FC236}">
                <a16:creationId xmlns:a16="http://schemas.microsoft.com/office/drawing/2014/main" id="{3017EAC9-C35A-DBC2-D747-CBEF6D8D5553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859309" y="1981200"/>
            <a:ext cx="10961215" cy="4133087"/>
          </a:xfrm>
          <a:prstGeom prst="rect">
            <a:avLst/>
          </a:prstGeom>
          <a:solidFill>
            <a:srgbClr val="F3F2F7"/>
          </a:solidFill>
        </p:spPr>
        <p:txBody>
          <a:bodyPr anchor="ctr" anchorCtr="0"/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콘텐츠를 추가하려면 클릭하십시오</a:t>
            </a:r>
          </a:p>
        </p:txBody>
      </p:sp>
      <p:sp>
        <p:nvSpPr>
          <p:cNvPr id="5" name="텍스트 개체 틀 16">
            <a:extLst>
              <a:ext uri="{FF2B5EF4-FFF2-40B4-BE49-F238E27FC236}">
                <a16:creationId xmlns:a16="http://schemas.microsoft.com/office/drawing/2014/main" id="{299CE8D9-80A5-909A-5500-356022512D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9309" y="269596"/>
            <a:ext cx="9056216" cy="40105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lang="en-US" altLang="ko-KR" sz="2600" kern="1200" smtClean="0">
                <a:solidFill>
                  <a:schemeClr val="bg1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pPr lvl="0"/>
            <a:r>
              <a:rPr lang="en-US" altLang="ko-KR"/>
              <a:t>Title and Text: Type_ExtraBold_26pt</a:t>
            </a:r>
          </a:p>
        </p:txBody>
      </p:sp>
      <p:sp>
        <p:nvSpPr>
          <p:cNvPr id="6" name="텍스트 개체 틀 16">
            <a:extLst>
              <a:ext uri="{FF2B5EF4-FFF2-40B4-BE49-F238E27FC236}">
                <a16:creationId xmlns:a16="http://schemas.microsoft.com/office/drawing/2014/main" id="{7A12C67E-F288-1939-B4E2-7A2405203C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53428" y="333930"/>
            <a:ext cx="1567096" cy="272382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>
            <a:lvl1pPr marL="0" indent="0" algn="r">
              <a:buNone/>
              <a:defRPr lang="en-US" altLang="ko-KR" sz="1300" smtClean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</a:lstStyle>
          <a:p>
            <a:pPr marL="0" lvl="0" algn="r"/>
            <a:r>
              <a:rPr lang="en-US" altLang="ko-KR"/>
              <a:t>Type_Medium_13pt</a:t>
            </a:r>
          </a:p>
        </p:txBody>
      </p:sp>
    </p:spTree>
    <p:extLst>
      <p:ext uri="{BB962C8B-B14F-4D97-AF65-F5344CB8AC3E}">
        <p14:creationId xmlns:p14="http://schemas.microsoft.com/office/powerpoint/2010/main" val="413595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_Conten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4">
            <a:extLst>
              <a:ext uri="{FF2B5EF4-FFF2-40B4-BE49-F238E27FC236}">
                <a16:creationId xmlns:a16="http://schemas.microsoft.com/office/drawing/2014/main" id="{358C3F76-BFEC-706A-B6D6-F777F8DECA0C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859309" y="1981200"/>
            <a:ext cx="5375839" cy="4381499"/>
          </a:xfrm>
          <a:prstGeom prst="rect">
            <a:avLst/>
          </a:prstGeom>
          <a:solidFill>
            <a:srgbClr val="F3F2F7"/>
          </a:solidFill>
        </p:spPr>
        <p:txBody>
          <a:bodyPr anchor="ctr" anchorCtr="0"/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콘텐츠를 추가하려면 클릭하십시오</a:t>
            </a:r>
          </a:p>
        </p:txBody>
      </p:sp>
      <p:sp>
        <p:nvSpPr>
          <p:cNvPr id="5" name="내용 개체 틀 24">
            <a:extLst>
              <a:ext uri="{FF2B5EF4-FFF2-40B4-BE49-F238E27FC236}">
                <a16:creationId xmlns:a16="http://schemas.microsoft.com/office/drawing/2014/main" id="{D42D1A9D-8194-3CC3-877F-DA9073F673CA}"/>
              </a:ext>
            </a:extLst>
          </p:cNvPr>
          <p:cNvSpPr>
            <a:spLocks noGrp="1"/>
          </p:cNvSpPr>
          <p:nvPr>
            <p:ph sz="quarter" idx="52" hasCustomPrompt="1"/>
          </p:nvPr>
        </p:nvSpPr>
        <p:spPr>
          <a:xfrm>
            <a:off x="6444685" y="1981200"/>
            <a:ext cx="5375839" cy="4381499"/>
          </a:xfrm>
          <a:prstGeom prst="rect">
            <a:avLst/>
          </a:prstGeom>
          <a:solidFill>
            <a:srgbClr val="F3F2F7"/>
          </a:solidFill>
        </p:spPr>
        <p:txBody>
          <a:bodyPr anchor="ctr" anchorCtr="0"/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콘텐츠를 추가하려면 클릭하십시오</a:t>
            </a:r>
          </a:p>
        </p:txBody>
      </p:sp>
      <p:sp>
        <p:nvSpPr>
          <p:cNvPr id="6" name="텍스트 개체 틀 16">
            <a:extLst>
              <a:ext uri="{FF2B5EF4-FFF2-40B4-BE49-F238E27FC236}">
                <a16:creationId xmlns:a16="http://schemas.microsoft.com/office/drawing/2014/main" id="{38DECC47-17F2-5818-DB4E-8677C03AD0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9309" y="269596"/>
            <a:ext cx="9056216" cy="40105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lang="en-US" altLang="ko-KR" sz="2600" kern="1200" smtClean="0">
                <a:solidFill>
                  <a:schemeClr val="bg1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pPr lvl="0"/>
            <a:r>
              <a:rPr lang="en-US" altLang="ko-KR"/>
              <a:t>Title and Text: Type_ExtraBold_26pt</a:t>
            </a:r>
          </a:p>
        </p:txBody>
      </p:sp>
      <p:sp>
        <p:nvSpPr>
          <p:cNvPr id="7" name="텍스트 개체 틀 16">
            <a:extLst>
              <a:ext uri="{FF2B5EF4-FFF2-40B4-BE49-F238E27FC236}">
                <a16:creationId xmlns:a16="http://schemas.microsoft.com/office/drawing/2014/main" id="{B91A380D-83C6-504C-2E2D-03A5D28ECB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53428" y="333930"/>
            <a:ext cx="1567096" cy="272382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>
            <a:lvl1pPr marL="0" indent="0" algn="r">
              <a:buNone/>
              <a:defRPr lang="en-US" altLang="ko-KR" sz="1300" smtClean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</a:lstStyle>
          <a:p>
            <a:pPr marL="0" lvl="0" algn="r"/>
            <a:r>
              <a:rPr lang="en-US" altLang="ko-KR"/>
              <a:t>Type_Medium_13pt</a:t>
            </a:r>
          </a:p>
        </p:txBody>
      </p:sp>
    </p:spTree>
    <p:extLst>
      <p:ext uri="{BB962C8B-B14F-4D97-AF65-F5344CB8AC3E}">
        <p14:creationId xmlns:p14="http://schemas.microsoft.com/office/powerpoint/2010/main" val="87522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_Contents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4">
            <a:extLst>
              <a:ext uri="{FF2B5EF4-FFF2-40B4-BE49-F238E27FC236}">
                <a16:creationId xmlns:a16="http://schemas.microsoft.com/office/drawing/2014/main" id="{0B6461F4-6DA4-0660-43FE-62BFBF05BC2E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859309" y="1981200"/>
            <a:ext cx="3507281" cy="4208654"/>
          </a:xfrm>
          <a:prstGeom prst="rect">
            <a:avLst/>
          </a:prstGeom>
          <a:solidFill>
            <a:srgbClr val="F3F2F7"/>
          </a:solidFill>
        </p:spPr>
        <p:txBody>
          <a:bodyPr anchor="ctr" anchorCtr="0"/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콘텐츠를 추가하려면 클릭하십시오</a:t>
            </a:r>
          </a:p>
        </p:txBody>
      </p:sp>
      <p:sp>
        <p:nvSpPr>
          <p:cNvPr id="5" name="내용 개체 틀 24">
            <a:extLst>
              <a:ext uri="{FF2B5EF4-FFF2-40B4-BE49-F238E27FC236}">
                <a16:creationId xmlns:a16="http://schemas.microsoft.com/office/drawing/2014/main" id="{376719C2-79EA-8435-CF82-49DAF3108A08}"/>
              </a:ext>
            </a:extLst>
          </p:cNvPr>
          <p:cNvSpPr>
            <a:spLocks noGrp="1"/>
          </p:cNvSpPr>
          <p:nvPr>
            <p:ph sz="quarter" idx="52" hasCustomPrompt="1"/>
          </p:nvPr>
        </p:nvSpPr>
        <p:spPr>
          <a:xfrm>
            <a:off x="4586276" y="1981200"/>
            <a:ext cx="3507281" cy="4208654"/>
          </a:xfrm>
          <a:prstGeom prst="rect">
            <a:avLst/>
          </a:prstGeom>
          <a:solidFill>
            <a:srgbClr val="F3F2F7"/>
          </a:solidFill>
        </p:spPr>
        <p:txBody>
          <a:bodyPr anchor="ctr" anchorCtr="0"/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콘텐츠를 추가하려면 클릭하십시오</a:t>
            </a:r>
          </a:p>
        </p:txBody>
      </p:sp>
      <p:sp>
        <p:nvSpPr>
          <p:cNvPr id="6" name="내용 개체 틀 24">
            <a:extLst>
              <a:ext uri="{FF2B5EF4-FFF2-40B4-BE49-F238E27FC236}">
                <a16:creationId xmlns:a16="http://schemas.microsoft.com/office/drawing/2014/main" id="{6C889B9C-F294-F6C2-B2F7-32E2545910FC}"/>
              </a:ext>
            </a:extLst>
          </p:cNvPr>
          <p:cNvSpPr>
            <a:spLocks noGrp="1"/>
          </p:cNvSpPr>
          <p:nvPr>
            <p:ph sz="quarter" idx="53" hasCustomPrompt="1"/>
          </p:nvPr>
        </p:nvSpPr>
        <p:spPr>
          <a:xfrm>
            <a:off x="8313243" y="1981200"/>
            <a:ext cx="3507281" cy="4208654"/>
          </a:xfrm>
          <a:prstGeom prst="rect">
            <a:avLst/>
          </a:prstGeom>
          <a:solidFill>
            <a:srgbClr val="F3F2F7"/>
          </a:solidFill>
        </p:spPr>
        <p:txBody>
          <a:bodyPr anchor="ctr" anchorCtr="0"/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콘텐츠를 추가하려면 클릭하십시오</a:t>
            </a:r>
          </a:p>
        </p:txBody>
      </p:sp>
      <p:sp>
        <p:nvSpPr>
          <p:cNvPr id="7" name="텍스트 개체 틀 16">
            <a:extLst>
              <a:ext uri="{FF2B5EF4-FFF2-40B4-BE49-F238E27FC236}">
                <a16:creationId xmlns:a16="http://schemas.microsoft.com/office/drawing/2014/main" id="{D353BE0F-98EB-E362-44EC-5CFEF058E7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9309" y="269596"/>
            <a:ext cx="9056216" cy="40105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lang="en-US" altLang="ko-KR" sz="2600" kern="1200" smtClean="0">
                <a:solidFill>
                  <a:schemeClr val="bg1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pPr lvl="0"/>
            <a:r>
              <a:rPr lang="en-US" altLang="ko-KR"/>
              <a:t>Title and Text: Type_ExtraBold_26pt</a:t>
            </a:r>
          </a:p>
        </p:txBody>
      </p:sp>
      <p:sp>
        <p:nvSpPr>
          <p:cNvPr id="8" name="텍스트 개체 틀 16">
            <a:extLst>
              <a:ext uri="{FF2B5EF4-FFF2-40B4-BE49-F238E27FC236}">
                <a16:creationId xmlns:a16="http://schemas.microsoft.com/office/drawing/2014/main" id="{EBC8AEED-E3E6-B124-6CD7-AC95C58B4D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53428" y="333930"/>
            <a:ext cx="1567096" cy="272382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>
            <a:lvl1pPr marL="0" indent="0" algn="r">
              <a:buNone/>
              <a:defRPr lang="en-US" altLang="ko-KR" sz="1300" smtClean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</a:lstStyle>
          <a:p>
            <a:pPr marL="0" lvl="0" algn="r"/>
            <a:r>
              <a:rPr lang="en-US" altLang="ko-KR"/>
              <a:t>Type_Medium_13pt</a:t>
            </a:r>
          </a:p>
        </p:txBody>
      </p:sp>
    </p:spTree>
    <p:extLst>
      <p:ext uri="{BB962C8B-B14F-4D97-AF65-F5344CB8AC3E}">
        <p14:creationId xmlns:p14="http://schemas.microsoft.com/office/powerpoint/2010/main" val="4091480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_Contents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4">
            <a:extLst>
              <a:ext uri="{FF2B5EF4-FFF2-40B4-BE49-F238E27FC236}">
                <a16:creationId xmlns:a16="http://schemas.microsoft.com/office/drawing/2014/main" id="{BCFBD309-E8FE-0709-5CAA-B6FD1CD2EBEC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859309" y="1981200"/>
            <a:ext cx="5227166" cy="1784349"/>
          </a:xfrm>
          <a:prstGeom prst="rect">
            <a:avLst/>
          </a:prstGeom>
          <a:solidFill>
            <a:srgbClr val="F3F2F7"/>
          </a:solidFill>
        </p:spPr>
        <p:txBody>
          <a:bodyPr anchor="ctr" anchorCtr="0"/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콘텐츠를 추가하려면 클릭하십시오</a:t>
            </a:r>
          </a:p>
        </p:txBody>
      </p:sp>
      <p:sp>
        <p:nvSpPr>
          <p:cNvPr id="5" name="내용 개체 틀 24">
            <a:extLst>
              <a:ext uri="{FF2B5EF4-FFF2-40B4-BE49-F238E27FC236}">
                <a16:creationId xmlns:a16="http://schemas.microsoft.com/office/drawing/2014/main" id="{DEBD4400-E834-FF90-AC95-5C9DB91EBEE1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6593358" y="1981200"/>
            <a:ext cx="5227166" cy="1784349"/>
          </a:xfrm>
          <a:prstGeom prst="rect">
            <a:avLst/>
          </a:prstGeom>
          <a:solidFill>
            <a:srgbClr val="F3F2F7"/>
          </a:solidFill>
        </p:spPr>
        <p:txBody>
          <a:bodyPr anchor="ctr" anchorCtr="0"/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콘텐츠를 추가하려면 클릭하십시오</a:t>
            </a:r>
          </a:p>
        </p:txBody>
      </p:sp>
      <p:sp>
        <p:nvSpPr>
          <p:cNvPr id="6" name="내용 개체 틀 24">
            <a:extLst>
              <a:ext uri="{FF2B5EF4-FFF2-40B4-BE49-F238E27FC236}">
                <a16:creationId xmlns:a16="http://schemas.microsoft.com/office/drawing/2014/main" id="{FEB974EF-1EE5-105F-19D1-4588312414CA}"/>
              </a:ext>
            </a:extLst>
          </p:cNvPr>
          <p:cNvSpPr>
            <a:spLocks noGrp="1"/>
          </p:cNvSpPr>
          <p:nvPr>
            <p:ph sz="quarter" idx="52" hasCustomPrompt="1"/>
          </p:nvPr>
        </p:nvSpPr>
        <p:spPr>
          <a:xfrm>
            <a:off x="859309" y="4497070"/>
            <a:ext cx="5227166" cy="1784349"/>
          </a:xfrm>
          <a:prstGeom prst="rect">
            <a:avLst/>
          </a:prstGeom>
          <a:solidFill>
            <a:srgbClr val="F3F2F7"/>
          </a:solidFill>
        </p:spPr>
        <p:txBody>
          <a:bodyPr anchor="ctr" anchorCtr="0"/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콘텐츠를 추가하려면 클릭하십시오</a:t>
            </a:r>
          </a:p>
        </p:txBody>
      </p:sp>
      <p:sp>
        <p:nvSpPr>
          <p:cNvPr id="7" name="내용 개체 틀 24">
            <a:extLst>
              <a:ext uri="{FF2B5EF4-FFF2-40B4-BE49-F238E27FC236}">
                <a16:creationId xmlns:a16="http://schemas.microsoft.com/office/drawing/2014/main" id="{844E19EB-D399-9BA1-B149-F65A514C2CB3}"/>
              </a:ext>
            </a:extLst>
          </p:cNvPr>
          <p:cNvSpPr>
            <a:spLocks noGrp="1"/>
          </p:cNvSpPr>
          <p:nvPr>
            <p:ph sz="quarter" idx="53" hasCustomPrompt="1"/>
          </p:nvPr>
        </p:nvSpPr>
        <p:spPr>
          <a:xfrm>
            <a:off x="6593358" y="4497070"/>
            <a:ext cx="5227166" cy="1784349"/>
          </a:xfrm>
          <a:prstGeom prst="rect">
            <a:avLst/>
          </a:prstGeom>
          <a:solidFill>
            <a:srgbClr val="F3F2F7"/>
          </a:solidFill>
        </p:spPr>
        <p:txBody>
          <a:bodyPr anchor="ctr" anchorCtr="0"/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콘텐츠를 추가하려면 클릭하십시오</a:t>
            </a:r>
          </a:p>
        </p:txBody>
      </p:sp>
      <p:sp>
        <p:nvSpPr>
          <p:cNvPr id="8" name="텍스트 개체 틀 16">
            <a:extLst>
              <a:ext uri="{FF2B5EF4-FFF2-40B4-BE49-F238E27FC236}">
                <a16:creationId xmlns:a16="http://schemas.microsoft.com/office/drawing/2014/main" id="{21E690A0-0658-96D5-5A2A-11F25FE3057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9309" y="269596"/>
            <a:ext cx="9056216" cy="40105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lang="en-US" altLang="ko-KR" sz="2600" kern="1200" smtClean="0">
                <a:solidFill>
                  <a:schemeClr val="bg1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pPr lvl="0"/>
            <a:r>
              <a:rPr lang="en-US" altLang="ko-KR"/>
              <a:t>Title and Text: Type_ExtraBold_26pt</a:t>
            </a:r>
          </a:p>
        </p:txBody>
      </p:sp>
      <p:sp>
        <p:nvSpPr>
          <p:cNvPr id="9" name="텍스트 개체 틀 16">
            <a:extLst>
              <a:ext uri="{FF2B5EF4-FFF2-40B4-BE49-F238E27FC236}">
                <a16:creationId xmlns:a16="http://schemas.microsoft.com/office/drawing/2014/main" id="{C9748804-E534-95F9-77A1-D6D0B2554A4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53428" y="333930"/>
            <a:ext cx="1567096" cy="272382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>
            <a:lvl1pPr marL="0" indent="0" algn="r">
              <a:buNone/>
              <a:defRPr lang="en-US" altLang="ko-KR" sz="1300" smtClean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</a:lstStyle>
          <a:p>
            <a:pPr marL="0" lvl="0" algn="r"/>
            <a:r>
              <a:rPr lang="en-US" altLang="ko-KR"/>
              <a:t>Type_Medium_13pt</a:t>
            </a:r>
          </a:p>
        </p:txBody>
      </p:sp>
    </p:spTree>
    <p:extLst>
      <p:ext uri="{BB962C8B-B14F-4D97-AF65-F5344CB8AC3E}">
        <p14:creationId xmlns:p14="http://schemas.microsoft.com/office/powerpoint/2010/main" val="43791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B0BC995-6FF3-709D-1D45-C4144E6E6CB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54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ody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6">
            <a:extLst>
              <a:ext uri="{FF2B5EF4-FFF2-40B4-BE49-F238E27FC236}">
                <a16:creationId xmlns:a16="http://schemas.microsoft.com/office/drawing/2014/main" id="{A6FC9632-394C-0D5F-57CC-C70FF27AAB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9309" y="269596"/>
            <a:ext cx="9056216" cy="40105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lang="en-US" altLang="ko-KR" sz="2600" kern="1200" smtClean="0">
                <a:solidFill>
                  <a:schemeClr val="bg1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pPr lvl="0"/>
            <a:r>
              <a:rPr lang="en-US" altLang="ko-KR"/>
              <a:t>Title and Text: Type_ExtraBold_26pt</a:t>
            </a:r>
          </a:p>
        </p:txBody>
      </p:sp>
      <p:sp>
        <p:nvSpPr>
          <p:cNvPr id="5" name="텍스트 개체 틀 16">
            <a:extLst>
              <a:ext uri="{FF2B5EF4-FFF2-40B4-BE49-F238E27FC236}">
                <a16:creationId xmlns:a16="http://schemas.microsoft.com/office/drawing/2014/main" id="{64048356-E433-F6F0-B513-96A2B318F8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53428" y="333930"/>
            <a:ext cx="1567096" cy="272382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>
            <a:lvl1pPr marL="0" indent="0" algn="r">
              <a:buNone/>
              <a:defRPr lang="en-US" altLang="ko-KR" sz="1300" smtClean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</a:lstStyle>
          <a:p>
            <a:pPr marL="0" lvl="0" algn="r"/>
            <a:r>
              <a:rPr lang="en-US" altLang="ko-KR"/>
              <a:t>Type_Medium_13pt</a:t>
            </a:r>
          </a:p>
        </p:txBody>
      </p:sp>
    </p:spTree>
    <p:extLst>
      <p:ext uri="{BB962C8B-B14F-4D97-AF65-F5344CB8AC3E}">
        <p14:creationId xmlns:p14="http://schemas.microsoft.com/office/powerpoint/2010/main" val="153308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ody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6">
            <a:extLst>
              <a:ext uri="{FF2B5EF4-FFF2-40B4-BE49-F238E27FC236}">
                <a16:creationId xmlns:a16="http://schemas.microsoft.com/office/drawing/2014/main" id="{A6FC9632-394C-0D5F-57CC-C70FF27AAB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9309" y="269596"/>
            <a:ext cx="9056216" cy="40105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lang="en-US" altLang="ko-KR" sz="2600" kern="1200" smtClean="0">
                <a:solidFill>
                  <a:schemeClr val="bg1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pPr lvl="0"/>
            <a:r>
              <a:rPr lang="en-US" altLang="ko-KR"/>
              <a:t>Title and Text: Type_ExtraBold_26pt</a:t>
            </a:r>
          </a:p>
        </p:txBody>
      </p:sp>
      <p:sp>
        <p:nvSpPr>
          <p:cNvPr id="5" name="텍스트 개체 틀 16">
            <a:extLst>
              <a:ext uri="{FF2B5EF4-FFF2-40B4-BE49-F238E27FC236}">
                <a16:creationId xmlns:a16="http://schemas.microsoft.com/office/drawing/2014/main" id="{64048356-E433-F6F0-B513-96A2B318F8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53428" y="333930"/>
            <a:ext cx="1567096" cy="272382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>
            <a:lvl1pPr marL="0" indent="0" algn="r">
              <a:buNone/>
              <a:defRPr lang="en-US" altLang="ko-KR" sz="1300" smtClean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</a:lstStyle>
          <a:p>
            <a:pPr marL="0" lvl="0" algn="r"/>
            <a:r>
              <a:rPr lang="en-US" altLang="ko-KR"/>
              <a:t>Type_Medium_13pt</a:t>
            </a:r>
          </a:p>
        </p:txBody>
      </p:sp>
    </p:spTree>
    <p:extLst>
      <p:ext uri="{BB962C8B-B14F-4D97-AF65-F5344CB8AC3E}">
        <p14:creationId xmlns:p14="http://schemas.microsoft.com/office/powerpoint/2010/main" val="297386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3109F14-E776-46A0-B2C2-315522427AB4}" type="datetime1">
              <a:rPr lang="ko-KR" altLang="en-US" smtClean="0"/>
              <a:t>2025-01-15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65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43C1D90F-7A5F-E60B-FAB2-D9823A3EC587}"/>
              </a:ext>
            </a:extLst>
          </p:cNvPr>
          <p:cNvSpPr/>
          <p:nvPr userDrawn="1"/>
        </p:nvSpPr>
        <p:spPr>
          <a:xfrm>
            <a:off x="510540" y="0"/>
            <a:ext cx="11681460" cy="940242"/>
          </a:xfrm>
          <a:custGeom>
            <a:avLst/>
            <a:gdLst>
              <a:gd name="connsiteX0" fmla="*/ 0 w 11681460"/>
              <a:gd name="connsiteY0" fmla="*/ 0 h 940242"/>
              <a:gd name="connsiteX1" fmla="*/ 11681460 w 11681460"/>
              <a:gd name="connsiteY1" fmla="*/ 0 h 940242"/>
              <a:gd name="connsiteX2" fmla="*/ 11681460 w 11681460"/>
              <a:gd name="connsiteY2" fmla="*/ 940242 h 940242"/>
              <a:gd name="connsiteX3" fmla="*/ 413382 w 11681460"/>
              <a:gd name="connsiteY3" fmla="*/ 940242 h 940242"/>
              <a:gd name="connsiteX4" fmla="*/ 0 w 11681460"/>
              <a:gd name="connsiteY4" fmla="*/ 526860 h 94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1460" h="940242">
                <a:moveTo>
                  <a:pt x="0" y="0"/>
                </a:moveTo>
                <a:lnTo>
                  <a:pt x="11681460" y="0"/>
                </a:lnTo>
                <a:lnTo>
                  <a:pt x="11681460" y="940242"/>
                </a:lnTo>
                <a:lnTo>
                  <a:pt x="413382" y="940242"/>
                </a:lnTo>
                <a:cubicBezTo>
                  <a:pt x="185077" y="940242"/>
                  <a:pt x="0" y="755165"/>
                  <a:pt x="0" y="526860"/>
                </a:cubicBezTo>
                <a:close/>
              </a:path>
            </a:pathLst>
          </a:custGeom>
          <a:solidFill>
            <a:srgbClr val="0F00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B6C867-56D2-AE26-098B-56A68D5965E5}"/>
              </a:ext>
            </a:extLst>
          </p:cNvPr>
          <p:cNvSpPr txBox="1"/>
          <p:nvPr userDrawn="1"/>
        </p:nvSpPr>
        <p:spPr>
          <a:xfrm>
            <a:off x="11597454" y="6469216"/>
            <a:ext cx="3145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59DF73F7-536C-4964-B7DA-B0EE49A24EF5}" type="slidenum">
              <a:rPr lang="ko-KR" altLang="en-US" sz="800" kern="1200" smtClean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pPr algn="r"/>
              <a:t>‹#›</a:t>
            </a:fld>
            <a:endParaRPr lang="ko-KR" altLang="en-US" sz="800" kern="1200">
              <a:solidFill>
                <a:schemeClr val="tx1">
                  <a:lumMod val="95000"/>
                  <a:lumOff val="5000"/>
                  <a:alpha val="50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862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875" r:id="rId7"/>
    <p:sldLayoutId id="2147483894" r:id="rId8"/>
    <p:sldLayoutId id="2147483896" r:id="rId9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75772" cy="3686015"/>
          </a:xfrm>
        </p:spPr>
        <p:txBody>
          <a:bodyPr lIns="91440" tIns="45720" rIns="91440" bIns="45720" rtlCol="0" anchor="b">
            <a:normAutofit/>
          </a:bodyPr>
          <a:lstStyle/>
          <a:p>
            <a:r>
              <a:rPr lang="ko-KR" altLang="en-US" sz="4400" b="1">
                <a:solidFill>
                  <a:srgbClr val="262626"/>
                </a:solidFill>
                <a:latin typeface="Batang"/>
                <a:ea typeface="Batang"/>
              </a:rPr>
              <a:t>안정적인</a:t>
            </a:r>
            <a:r>
              <a:rPr lang="ko-KR" altLang="en-US" sz="4400" b="1">
                <a:latin typeface="Batang"/>
                <a:ea typeface="Batang"/>
              </a:rPr>
              <a:t> 파일 전송을 위한 기법</a:t>
            </a:r>
            <a:endParaRPr lang="ko-KR" altLang="en-US" sz="4400" b="1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765872"/>
            <a:ext cx="6269347" cy="1021498"/>
          </a:xfrm>
        </p:spPr>
        <p:txBody>
          <a:bodyPr lIns="91440" tIns="45720" rIns="91440" bIns="45720" rtlCol="0" anchor="t">
            <a:normAutofit/>
          </a:bodyPr>
          <a:lstStyle/>
          <a:p>
            <a:pPr rtl="0"/>
            <a:r>
              <a:rPr lang="ko-KR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발표자</a:t>
            </a:r>
            <a:endParaRPr lang="en-US" altLang="ko-KR" sz="2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Malgun Gothic"/>
                <a:ea typeface="Malgun Gothic"/>
              </a:rPr>
              <a:t>Leo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Malgun Gothic"/>
                <a:ea typeface="Malgun Gothic"/>
              </a:rPr>
              <a:t> YANG</a:t>
            </a:r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그림 4" descr="건물, 앉아 있음, 벤치, 옆면 그림&#10;&#10;자동 생성되는 설명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8C5D3D-18FB-4187-3019-DEB84FB017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0" tIns="45720" rIns="91440" bIns="45720" anchor="t"/>
          <a:lstStyle/>
          <a:p>
            <a:r>
              <a:rPr lang="ko-KR" altLang="en-US" err="1">
                <a:latin typeface="Pretendard ExtraBold"/>
                <a:ea typeface="Pretendard ExtraBold"/>
              </a:rPr>
              <a:t>실습</a:t>
            </a:r>
            <a:r>
              <a:rPr lang="en-US">
                <a:latin typeface="Pretendard ExtraBold"/>
                <a:ea typeface="Pretendard ExtraBold"/>
              </a:rPr>
              <a:t> - </a:t>
            </a:r>
            <a:r>
              <a:rPr lang="ko-KR" altLang="en-US" err="1">
                <a:latin typeface="Pretendard ExtraBold"/>
                <a:ea typeface="Pretendard ExtraBold"/>
              </a:rPr>
              <a:t>청크</a:t>
            </a:r>
            <a:r>
              <a:rPr lang="en-US">
                <a:latin typeface="Pretendard ExtraBold"/>
                <a:ea typeface="Pretendard ExtraBold"/>
              </a:rPr>
              <a:t> </a:t>
            </a:r>
            <a:r>
              <a:rPr lang="ko-KR" altLang="en-US" err="1">
                <a:latin typeface="Pretendard ExtraBold"/>
                <a:ea typeface="Pretendard ExtraBold"/>
              </a:rPr>
              <a:t>업로드</a:t>
            </a:r>
            <a:r>
              <a:rPr lang="en-US">
                <a:latin typeface="Pretendard ExtraBold"/>
                <a:ea typeface="Pretendard ExtraBold"/>
              </a:rPr>
              <a:t> </a:t>
            </a:r>
            <a:endParaRPr lang="ko-KR">
              <a:solidFill>
                <a:srgbClr val="000000"/>
              </a:solidFill>
              <a:latin typeface="Pretendard ExtraBold"/>
              <a:ea typeface="Pretendard ExtraBold"/>
            </a:endParaRPr>
          </a:p>
          <a:p>
            <a:endParaRPr lang="ko-KR" altLang="en-US">
              <a:latin typeface="Pretendard ExtraBold"/>
              <a:ea typeface="Pretendard ExtraBold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BB1114-89DB-4AAC-6DF1-FB67488D79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728127" y="333930"/>
            <a:ext cx="92397" cy="272382"/>
          </a:xfrm>
        </p:spPr>
        <p:txBody>
          <a:bodyPr wrap="none" lIns="91440" tIns="45720" rIns="0" bIns="45720" rtlCol="0" anchor="t">
            <a:spAutoFit/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0F8BD6-9795-42C0-95FF-9771104AF252}"/>
              </a:ext>
            </a:extLst>
          </p:cNvPr>
          <p:cNvSpPr txBox="1"/>
          <p:nvPr/>
        </p:nvSpPr>
        <p:spPr>
          <a:xfrm>
            <a:off x="478834" y="7085963"/>
            <a:ext cx="1123717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600">
                <a:solidFill>
                  <a:srgbClr val="0070C0"/>
                </a:solidFill>
              </a:rPr>
              <a:t>코드를 실행할 수 없는 환경인 경우를 대비한 실행화면</a:t>
            </a:r>
          </a:p>
        </p:txBody>
      </p:sp>
      <p:pic>
        <p:nvPicPr>
          <p:cNvPr id="2" name="그림 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CCAAAF5-7BA2-BD31-51A1-F2F1AF6BD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12" y="1490663"/>
            <a:ext cx="91249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5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2082222-1467-A7E4-4F1E-BE1FFCAE11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/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F71EBC-3DEE-4CC5-FC05-5596CEB76A05}"/>
              </a:ext>
            </a:extLst>
          </p:cNvPr>
          <p:cNvSpPr txBox="1"/>
          <p:nvPr/>
        </p:nvSpPr>
        <p:spPr>
          <a:xfrm>
            <a:off x="392852" y="1245451"/>
            <a:ext cx="11237173" cy="2677656"/>
          </a:xfrm>
          <a:prstGeom prst="rect">
            <a:avLst/>
          </a:prstGeom>
          <a:noFill/>
          <a:effectLst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>
                <a:latin typeface="Malgun Gothic"/>
                <a:ea typeface="Malgun Gothic"/>
              </a:rPr>
              <a:t>주제 선정 이유</a:t>
            </a:r>
          </a:p>
          <a:p>
            <a:pPr marL="342900" indent="-342900">
              <a:buAutoNum type="arabicPeriod"/>
            </a:pPr>
            <a:endParaRPr lang="ko-KR" altLang="en-US" sz="600">
              <a:latin typeface="Malgun Gothic"/>
              <a:ea typeface="Malgun Gothic"/>
            </a:endParaRPr>
          </a:p>
          <a:p>
            <a:pPr marL="342900" indent="-342900">
              <a:buAutoNum type="arabicPeriod"/>
            </a:pPr>
            <a:r>
              <a:rPr lang="ko-KR" altLang="en-US" sz="2400">
                <a:latin typeface="Malgun Gothic"/>
                <a:ea typeface="Malgun Gothic"/>
              </a:rPr>
              <a:t>파일 전송 프로세스 </a:t>
            </a:r>
          </a:p>
          <a:p>
            <a:pPr marL="342900" indent="-342900">
              <a:buAutoNum type="arabicPeriod"/>
            </a:pPr>
            <a:endParaRPr lang="ko-KR" altLang="en-US" sz="600">
              <a:latin typeface="Malgun Gothic"/>
              <a:ea typeface="Malgun Gothic"/>
            </a:endParaRPr>
          </a:p>
          <a:p>
            <a:pPr marL="342900" indent="-342900">
              <a:buAutoNum type="arabicPeriod"/>
            </a:pPr>
            <a:r>
              <a:rPr lang="ko-KR" altLang="en-US" sz="2400">
                <a:latin typeface="Malgun Gothic"/>
                <a:ea typeface="Malgun Gothic"/>
              </a:rPr>
              <a:t>안정적인 파일 전송을 위한 기술</a:t>
            </a:r>
          </a:p>
          <a:p>
            <a:pPr lvl="1"/>
            <a:r>
              <a:rPr lang="ko-KR" altLang="en-US">
                <a:latin typeface="Malgun Gothic"/>
                <a:ea typeface="Malgun Gothic"/>
              </a:rPr>
              <a:t>3.1. </a:t>
            </a:r>
            <a:r>
              <a:rPr lang="ko-KR" altLang="en-US" err="1">
                <a:latin typeface="Malgun Gothic"/>
                <a:ea typeface="Malgun Gothic"/>
              </a:rPr>
              <a:t>Chunk</a:t>
            </a:r>
            <a:r>
              <a:rPr lang="ko-KR" altLang="en-US">
                <a:latin typeface="Malgun Gothic"/>
                <a:ea typeface="Malgun Gothic"/>
              </a:rPr>
              <a:t> </a:t>
            </a:r>
            <a:r>
              <a:rPr lang="ko-KR" altLang="en-US" err="1">
                <a:latin typeface="Malgun Gothic"/>
                <a:ea typeface="Malgun Gothic"/>
              </a:rPr>
              <a:t>Upload</a:t>
            </a:r>
            <a:endParaRPr lang="ko-KR" altLang="en-US">
              <a:latin typeface="Malgun Gothic"/>
              <a:ea typeface="Malgun Gothic"/>
            </a:endParaRPr>
          </a:p>
          <a:p>
            <a:pPr lvl="1">
              <a:buFont typeface="Courier New"/>
            </a:pPr>
            <a:r>
              <a:rPr lang="ko-KR" altLang="en-US">
                <a:latin typeface="Malgun Gothic"/>
                <a:ea typeface="Malgun Gothic"/>
              </a:rPr>
              <a:t>3.2.</a:t>
            </a:r>
            <a:r>
              <a:rPr lang="ko-KR" altLang="en-US">
                <a:latin typeface="Malgun Gothic"/>
                <a:ea typeface="Malgun Gothic"/>
                <a:cs typeface="+mn-lt"/>
              </a:rPr>
              <a:t> </a:t>
            </a:r>
            <a:r>
              <a:rPr lang="ko-KR">
                <a:ea typeface="+mn-lt"/>
                <a:cs typeface="+mn-lt"/>
              </a:rPr>
              <a:t>HTTP </a:t>
            </a:r>
            <a:r>
              <a:rPr lang="ko-KR" err="1">
                <a:ea typeface="+mn-lt"/>
                <a:cs typeface="+mn-lt"/>
              </a:rPr>
              <a:t>Range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Request</a:t>
            </a:r>
            <a:endParaRPr lang="ko-KR">
              <a:ea typeface="+mn-lt"/>
              <a:cs typeface="+mn-lt"/>
            </a:endParaRPr>
          </a:p>
          <a:p>
            <a:pPr lvl="1"/>
            <a:r>
              <a:rPr lang="ko-KR" altLang="en-US">
                <a:latin typeface="Malgun Gothic"/>
                <a:ea typeface="Malgun Gothic"/>
              </a:rPr>
              <a:t>3.3. SFTP</a:t>
            </a:r>
            <a:r>
              <a:rPr lang="ko-KR" altLang="en-US">
                <a:latin typeface="Malgun Gothic"/>
                <a:ea typeface="Malgun Gothic"/>
                <a:cs typeface="+mn-lt"/>
              </a:rPr>
              <a:t> </a:t>
            </a:r>
            <a:r>
              <a:rPr lang="ko-KR" sz="1600">
                <a:ea typeface="+mn-lt"/>
                <a:cs typeface="+mn-lt"/>
              </a:rPr>
              <a:t>(</a:t>
            </a:r>
            <a:r>
              <a:rPr lang="ko-KR" sz="1600" err="1">
                <a:ea typeface="+mn-lt"/>
                <a:cs typeface="+mn-lt"/>
              </a:rPr>
              <a:t>Secure</a:t>
            </a:r>
            <a:r>
              <a:rPr lang="ko-KR" sz="1600">
                <a:ea typeface="+mn-lt"/>
                <a:cs typeface="+mn-lt"/>
              </a:rPr>
              <a:t> </a:t>
            </a:r>
            <a:r>
              <a:rPr lang="ko-KR" sz="1600" err="1">
                <a:ea typeface="+mn-lt"/>
                <a:cs typeface="+mn-lt"/>
              </a:rPr>
              <a:t>Shell</a:t>
            </a:r>
            <a:r>
              <a:rPr lang="ko-KR" sz="1600">
                <a:ea typeface="+mn-lt"/>
                <a:cs typeface="+mn-lt"/>
              </a:rPr>
              <a:t> </a:t>
            </a:r>
            <a:r>
              <a:rPr lang="ko-KR" sz="1600" err="1">
                <a:ea typeface="+mn-lt"/>
                <a:cs typeface="+mn-lt"/>
              </a:rPr>
              <a:t>File</a:t>
            </a:r>
            <a:r>
              <a:rPr lang="ko-KR" sz="1600">
                <a:ea typeface="+mn-lt"/>
                <a:cs typeface="+mn-lt"/>
              </a:rPr>
              <a:t> Transfer </a:t>
            </a:r>
            <a:r>
              <a:rPr lang="ko-KR" sz="1600" err="1">
                <a:ea typeface="+mn-lt"/>
                <a:cs typeface="+mn-lt"/>
              </a:rPr>
              <a:t>Protocol</a:t>
            </a:r>
            <a:r>
              <a:rPr lang="ko-KR" sz="1600">
                <a:ea typeface="+mn-lt"/>
                <a:cs typeface="+mn-lt"/>
              </a:rPr>
              <a:t>)</a:t>
            </a:r>
          </a:p>
          <a:p>
            <a:pPr marL="342900" indent="-342900">
              <a:buAutoNum type="arabicPeriod"/>
            </a:pPr>
            <a:endParaRPr lang="ko-KR" altLang="en-US" sz="600">
              <a:latin typeface="Malgun Gothic"/>
              <a:ea typeface="Malgun Gothic"/>
            </a:endParaRPr>
          </a:p>
          <a:p>
            <a:pPr marL="342900" indent="-342900">
              <a:buAutoNum type="arabicPeriod"/>
            </a:pPr>
            <a:r>
              <a:rPr lang="ko-KR" altLang="en-US" sz="2400">
                <a:latin typeface="Malgun Gothic"/>
                <a:ea typeface="Malgun Gothic"/>
              </a:rPr>
              <a:t>실습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D094160-4B5E-64F3-85D7-7A48669E06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05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F71EBC-3DEE-4CC5-FC05-5596CEB76A05}"/>
              </a:ext>
            </a:extLst>
          </p:cNvPr>
          <p:cNvSpPr txBox="1"/>
          <p:nvPr/>
        </p:nvSpPr>
        <p:spPr>
          <a:xfrm>
            <a:off x="392852" y="1245451"/>
            <a:ext cx="11237173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000" b="1"/>
              <a:t>1. </a:t>
            </a:r>
            <a:r>
              <a:rPr lang="en-US" altLang="ko-KR" sz="2000" b="1" err="1"/>
              <a:t>주제</a:t>
            </a:r>
            <a:r>
              <a:rPr lang="en-US" altLang="ko-KR" sz="2000" b="1"/>
              <a:t> </a:t>
            </a:r>
            <a:r>
              <a:rPr lang="en-US" altLang="ko-KR" sz="2000" b="1" err="1"/>
              <a:t>선정</a:t>
            </a:r>
            <a:r>
              <a:rPr lang="en-US" altLang="ko-KR" sz="2000" b="1"/>
              <a:t> </a:t>
            </a:r>
            <a:r>
              <a:rPr lang="en-US" altLang="ko-KR" sz="2000" b="1" err="1"/>
              <a:t>이유</a:t>
            </a:r>
            <a:endParaRPr lang="en-US" altLang="ko-KR" sz="2000" b="1"/>
          </a:p>
          <a:p>
            <a:pPr marL="171450" indent="-171450">
              <a:buFontTx/>
              <a:buChar char="-"/>
            </a:pPr>
            <a:r>
              <a:rPr lang="en-US" altLang="ko-KR" err="1"/>
              <a:t>공장에서</a:t>
            </a:r>
            <a:r>
              <a:rPr lang="en-US" altLang="ko-KR"/>
              <a:t> </a:t>
            </a:r>
            <a:r>
              <a:rPr lang="en-US" altLang="ko-KR" err="1"/>
              <a:t>파일을</a:t>
            </a:r>
            <a:r>
              <a:rPr lang="en-US" altLang="ko-KR"/>
              <a:t> </a:t>
            </a:r>
            <a:r>
              <a:rPr lang="en-US" altLang="ko-KR" err="1"/>
              <a:t>수신해야</a:t>
            </a:r>
            <a:r>
              <a:rPr lang="en-US" altLang="ko-KR"/>
              <a:t> </a:t>
            </a:r>
            <a:r>
              <a:rPr lang="en-US" altLang="ko-KR" err="1"/>
              <a:t>하는</a:t>
            </a:r>
            <a:r>
              <a:rPr lang="en-US" altLang="ko-KR"/>
              <a:t> </a:t>
            </a:r>
            <a:r>
              <a:rPr lang="en-US" altLang="ko-KR" err="1"/>
              <a:t>상황</a:t>
            </a:r>
            <a:endParaRPr lang="en-US" altLang="ko-KR"/>
          </a:p>
          <a:p>
            <a:r>
              <a:rPr lang="en-US" altLang="ko-KR"/>
              <a:t> - </a:t>
            </a:r>
            <a:r>
              <a:rPr lang="en-US" altLang="ko-KR" err="1"/>
              <a:t>공장의</a:t>
            </a:r>
            <a:r>
              <a:rPr lang="en-US" altLang="ko-KR"/>
              <a:t> </a:t>
            </a:r>
            <a:r>
              <a:rPr lang="en-US" altLang="ko-KR" b="1" err="1"/>
              <a:t>인터넷</a:t>
            </a:r>
            <a:r>
              <a:rPr lang="en-US" altLang="ko-KR" b="1"/>
              <a:t> </a:t>
            </a:r>
            <a:r>
              <a:rPr lang="en-US" altLang="ko-KR" b="1" err="1"/>
              <a:t>환경이</a:t>
            </a:r>
            <a:r>
              <a:rPr lang="en-US" altLang="ko-KR" b="1"/>
              <a:t> </a:t>
            </a:r>
            <a:r>
              <a:rPr lang="en-US" altLang="ko-KR" b="1" err="1"/>
              <a:t>불안정</a:t>
            </a:r>
            <a:r>
              <a:rPr lang="en-US" altLang="ko-KR" err="1"/>
              <a:t>하여</a:t>
            </a:r>
            <a:r>
              <a:rPr lang="en-US" altLang="ko-KR"/>
              <a:t> </a:t>
            </a:r>
            <a:r>
              <a:rPr lang="en-US" altLang="ko-KR" err="1"/>
              <a:t>파일</a:t>
            </a:r>
            <a:r>
              <a:rPr lang="en-US" altLang="ko-KR"/>
              <a:t> </a:t>
            </a:r>
            <a:r>
              <a:rPr lang="en-US" altLang="ko-KR" err="1"/>
              <a:t>전송</a:t>
            </a:r>
            <a:r>
              <a:rPr lang="en-US" altLang="ko-KR"/>
              <a:t> 중 </a:t>
            </a:r>
            <a:r>
              <a:rPr lang="en-US" altLang="ko-KR" err="1"/>
              <a:t>연결이</a:t>
            </a:r>
            <a:r>
              <a:rPr lang="en-US" altLang="ko-KR"/>
              <a:t> </a:t>
            </a:r>
            <a:r>
              <a:rPr lang="en-US" altLang="ko-KR" err="1"/>
              <a:t>끊길</a:t>
            </a:r>
            <a:r>
              <a:rPr lang="en-US" altLang="ko-KR"/>
              <a:t> 수 </a:t>
            </a:r>
            <a:r>
              <a:rPr lang="en-US" altLang="ko-KR" err="1"/>
              <a:t>있다</a:t>
            </a:r>
            <a:r>
              <a:rPr lang="en-US" altLang="ko-KR"/>
              <a:t>.</a:t>
            </a:r>
          </a:p>
          <a:p>
            <a:r>
              <a:rPr lang="en-US" altLang="ko-KR"/>
              <a:t> - </a:t>
            </a:r>
            <a:r>
              <a:rPr lang="en-US" altLang="ko-KR" err="1"/>
              <a:t>인터넷</a:t>
            </a:r>
            <a:r>
              <a:rPr lang="en-US" altLang="ko-KR"/>
              <a:t> </a:t>
            </a:r>
            <a:r>
              <a:rPr lang="en-US" altLang="ko-KR" err="1"/>
              <a:t>연결</a:t>
            </a:r>
            <a:r>
              <a:rPr lang="en-US" altLang="ko-KR"/>
              <a:t> </a:t>
            </a:r>
            <a:r>
              <a:rPr lang="en-US" altLang="ko-KR" err="1"/>
              <a:t>문제가</a:t>
            </a:r>
            <a:r>
              <a:rPr lang="en-US" altLang="ko-KR"/>
              <a:t> </a:t>
            </a:r>
            <a:r>
              <a:rPr lang="en-US" altLang="ko-KR" err="1"/>
              <a:t>발생하면</a:t>
            </a:r>
            <a:r>
              <a:rPr lang="en-US" altLang="ko-KR"/>
              <a:t> </a:t>
            </a:r>
            <a:r>
              <a:rPr lang="en-US" altLang="ko-KR" err="1"/>
              <a:t>공장</a:t>
            </a:r>
            <a:r>
              <a:rPr lang="en-US" altLang="ko-KR"/>
              <a:t> </a:t>
            </a:r>
            <a:r>
              <a:rPr lang="en-US" altLang="ko-KR" err="1"/>
              <a:t>측에서</a:t>
            </a:r>
            <a:r>
              <a:rPr lang="en-US" altLang="ko-KR"/>
              <a:t> </a:t>
            </a:r>
            <a:r>
              <a:rPr lang="en-US" altLang="ko-KR" b="1" err="1"/>
              <a:t>컴퓨터를</a:t>
            </a:r>
            <a:r>
              <a:rPr lang="en-US" altLang="ko-KR" b="1"/>
              <a:t> </a:t>
            </a:r>
            <a:r>
              <a:rPr lang="en-US" altLang="ko-KR" b="1" err="1"/>
              <a:t>종료</a:t>
            </a:r>
            <a:r>
              <a:rPr lang="en-US" altLang="ko-KR" err="1"/>
              <a:t>시키는</a:t>
            </a:r>
            <a:r>
              <a:rPr lang="en-US" altLang="ko-KR"/>
              <a:t> </a:t>
            </a:r>
            <a:r>
              <a:rPr lang="en-US" altLang="ko-KR" err="1"/>
              <a:t>행동이</a:t>
            </a:r>
            <a:r>
              <a:rPr lang="en-US" altLang="ko-KR"/>
              <a:t> </a:t>
            </a:r>
            <a:r>
              <a:rPr lang="en-US" altLang="ko-KR" err="1"/>
              <a:t>빈번히</a:t>
            </a:r>
            <a:r>
              <a:rPr lang="en-US" altLang="ko-KR"/>
              <a:t> </a:t>
            </a:r>
            <a:r>
              <a:rPr lang="en-US" altLang="ko-KR" err="1"/>
              <a:t>발생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 </a:t>
            </a:r>
            <a:r>
              <a:rPr lang="en-US" altLang="ko-KR" b="1"/>
              <a:t> ㄴ&gt; </a:t>
            </a:r>
            <a:r>
              <a:rPr lang="en-US" altLang="ko-KR" b="1" err="1"/>
              <a:t>파일</a:t>
            </a:r>
            <a:r>
              <a:rPr lang="en-US" altLang="ko-KR" b="1"/>
              <a:t> </a:t>
            </a:r>
            <a:r>
              <a:rPr lang="en-US" altLang="ko-KR" b="1" err="1"/>
              <a:t>전송</a:t>
            </a:r>
            <a:r>
              <a:rPr lang="en-US" altLang="ko-KR" b="1"/>
              <a:t> </a:t>
            </a:r>
            <a:r>
              <a:rPr lang="en-US" altLang="ko-KR" b="1" err="1"/>
              <a:t>작업이</a:t>
            </a:r>
            <a:r>
              <a:rPr lang="en-US" altLang="ko-KR" b="1"/>
              <a:t> </a:t>
            </a:r>
            <a:r>
              <a:rPr lang="en-US" altLang="ko-KR" b="1" err="1"/>
              <a:t>처음부터</a:t>
            </a:r>
            <a:r>
              <a:rPr lang="en-US" altLang="ko-KR" b="1"/>
              <a:t> </a:t>
            </a:r>
            <a:r>
              <a:rPr lang="en-US" altLang="ko-KR" b="1" err="1"/>
              <a:t>시작되거나</a:t>
            </a:r>
            <a:r>
              <a:rPr lang="en-US" altLang="ko-KR" b="1"/>
              <a:t>, </a:t>
            </a:r>
            <a:r>
              <a:rPr lang="en-US" altLang="ko-KR" b="1" err="1"/>
              <a:t>데이터가</a:t>
            </a:r>
            <a:r>
              <a:rPr lang="en-US" altLang="ko-KR" b="1"/>
              <a:t> </a:t>
            </a:r>
            <a:r>
              <a:rPr lang="en-US" altLang="ko-KR" b="1" err="1"/>
              <a:t>손실될</a:t>
            </a:r>
            <a:r>
              <a:rPr lang="en-US" altLang="ko-KR" b="1"/>
              <a:t> </a:t>
            </a:r>
            <a:r>
              <a:rPr lang="en-US" altLang="ko-KR" b="1" err="1"/>
              <a:t>가능성이</a:t>
            </a:r>
            <a:r>
              <a:rPr lang="en-US" altLang="ko-KR" b="1"/>
              <a:t> </a:t>
            </a:r>
            <a:r>
              <a:rPr lang="en-US" altLang="ko-KR" b="1" err="1"/>
              <a:t>높다</a:t>
            </a:r>
            <a:endParaRPr lang="en-US" altLang="ko-KR" b="1"/>
          </a:p>
          <a:p>
            <a:endParaRPr lang="en-US" altLang="ko-KR" b="1"/>
          </a:p>
          <a:p>
            <a:endParaRPr lang="en-US" altLang="ko-KR"/>
          </a:p>
          <a:p>
            <a:r>
              <a:rPr lang="en-US" altLang="ko-KR" sz="2000" b="1"/>
              <a:t>2. </a:t>
            </a:r>
            <a:r>
              <a:rPr lang="ko-KR" altLang="en-US" sz="2000" b="1"/>
              <a:t>스터디의 목표</a:t>
            </a:r>
            <a:endParaRPr lang="en-US" altLang="ko-KR" sz="2000"/>
          </a:p>
          <a:p>
            <a:pPr marL="742950" lvl="1" indent="-285750">
              <a:buFont typeface="Calibri"/>
              <a:buChar char="-"/>
            </a:pPr>
            <a:r>
              <a:rPr lang="en-US" altLang="ko-KR" err="1"/>
              <a:t>인터넷</a:t>
            </a:r>
            <a:r>
              <a:rPr lang="en-US" altLang="ko-KR"/>
              <a:t> </a:t>
            </a:r>
            <a:r>
              <a:rPr lang="en-US" altLang="ko-KR" err="1"/>
              <a:t>연결이</a:t>
            </a:r>
            <a:r>
              <a:rPr lang="en-US" altLang="ko-KR"/>
              <a:t> </a:t>
            </a:r>
            <a:r>
              <a:rPr lang="en-US" altLang="ko-KR" err="1"/>
              <a:t>불안정한</a:t>
            </a:r>
            <a:r>
              <a:rPr lang="en-US" altLang="ko-KR"/>
              <a:t> </a:t>
            </a:r>
            <a:r>
              <a:rPr lang="en-US" altLang="ko-KR" err="1"/>
              <a:t>상황에서도</a:t>
            </a:r>
            <a:r>
              <a:rPr lang="en-US" altLang="ko-KR"/>
              <a:t> </a:t>
            </a:r>
            <a:r>
              <a:rPr lang="en-US" altLang="ko-KR" err="1"/>
              <a:t>어떻게</a:t>
            </a:r>
            <a:r>
              <a:rPr lang="en-US" altLang="ko-KR"/>
              <a:t> </a:t>
            </a:r>
            <a:r>
              <a:rPr lang="en-US" altLang="ko-KR" b="1" err="1"/>
              <a:t>안정적이고</a:t>
            </a:r>
            <a:r>
              <a:rPr lang="en-US" altLang="ko-KR" b="1"/>
              <a:t> </a:t>
            </a:r>
            <a:r>
              <a:rPr lang="en-US" altLang="ko-KR" b="1" err="1"/>
              <a:t>신뢰성</a:t>
            </a:r>
            <a:r>
              <a:rPr lang="en-US" altLang="ko-KR" b="1"/>
              <a:t> </a:t>
            </a:r>
            <a:r>
              <a:rPr lang="en-US" altLang="ko-KR" b="1" err="1"/>
              <a:t>있게</a:t>
            </a:r>
            <a:r>
              <a:rPr lang="en-US" altLang="ko-KR" b="1"/>
              <a:t> </a:t>
            </a:r>
            <a:r>
              <a:rPr lang="en-US" altLang="ko-KR" b="1" err="1"/>
              <a:t>파일</a:t>
            </a:r>
            <a:r>
              <a:rPr lang="en-US" altLang="ko-KR" b="1"/>
              <a:t> </a:t>
            </a:r>
            <a:r>
              <a:rPr lang="en-US" altLang="ko-KR" b="1" err="1"/>
              <a:t>전송할</a:t>
            </a:r>
            <a:r>
              <a:rPr lang="en-US" altLang="ko-KR" b="1"/>
              <a:t> 수 </a:t>
            </a:r>
            <a:r>
              <a:rPr lang="en-US" altLang="ko-KR" b="1" err="1"/>
              <a:t>있을지</a:t>
            </a:r>
            <a:r>
              <a:rPr lang="en-US" altLang="ko-KR" err="1"/>
              <a:t>에</a:t>
            </a:r>
            <a:r>
              <a:rPr lang="en-US" altLang="ko-KR"/>
              <a:t> </a:t>
            </a:r>
            <a:r>
              <a:rPr lang="en-US" altLang="ko-KR" err="1"/>
              <a:t>대한</a:t>
            </a:r>
            <a:r>
              <a:rPr lang="en-US" altLang="ko-KR"/>
              <a:t> </a:t>
            </a:r>
            <a:r>
              <a:rPr lang="en-US" altLang="ko-KR" err="1"/>
              <a:t>기술</a:t>
            </a:r>
            <a:r>
              <a:rPr lang="en-US" altLang="ko-KR"/>
              <a:t> </a:t>
            </a:r>
            <a:r>
              <a:rPr lang="en-US" altLang="ko-KR" err="1"/>
              <a:t>공유</a:t>
            </a:r>
            <a:endParaRPr lang="en-US" altLang="ko-KR"/>
          </a:p>
          <a:p>
            <a:pPr marL="285750" indent="-285750">
              <a:buChar char="-"/>
            </a:pPr>
            <a:endParaRPr lang="en-US" altLang="ko-KR"/>
          </a:p>
          <a:p>
            <a:pPr marL="285750" indent="-285750">
              <a:buChar char="-"/>
            </a:pPr>
            <a:endParaRPr lang="en-US" altLang="ko-KR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D1BA109-DF73-69D4-E104-49C4A0A4A9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A0514730-DEE6-AF15-6D27-F2BDABD769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9309" y="269596"/>
            <a:ext cx="9056216" cy="401051"/>
          </a:xfrm>
        </p:spPr>
        <p:txBody>
          <a:bodyPr lIns="0" tIns="45720" rIns="91440" bIns="45720" anchor="t"/>
          <a:lstStyle/>
          <a:p>
            <a:r>
              <a:rPr lang="ko-KR" altLang="en-US">
                <a:latin typeface="Pretendard ExtraBold"/>
                <a:ea typeface="Pretendard ExtraBold"/>
              </a:rPr>
              <a:t>주제 선정 이유</a:t>
            </a:r>
          </a:p>
        </p:txBody>
      </p:sp>
    </p:spTree>
    <p:extLst>
      <p:ext uri="{BB962C8B-B14F-4D97-AF65-F5344CB8AC3E}">
        <p14:creationId xmlns:p14="http://schemas.microsoft.com/office/powerpoint/2010/main" val="701897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8C5D3D-18FB-4187-3019-DEB84FB017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0" tIns="45720" rIns="91440" bIns="45720" anchor="t"/>
          <a:lstStyle/>
          <a:p>
            <a:r>
              <a:rPr lang="ko-KR" altLang="en-US">
                <a:latin typeface="Pretendard ExtraBold"/>
                <a:ea typeface="Pretendard ExtraBold"/>
              </a:rPr>
              <a:t>파일전송 프로세스​</a:t>
            </a:r>
            <a:endParaRPr lang="en-US" altLang="ko-KR" err="1">
              <a:latin typeface="Pretendard ExtraBold"/>
              <a:ea typeface="Pretendard ExtraBold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4EAA97-D012-660B-88CC-F5AE7FF2439A}"/>
              </a:ext>
            </a:extLst>
          </p:cNvPr>
          <p:cNvSpPr txBox="1"/>
          <p:nvPr/>
        </p:nvSpPr>
        <p:spPr>
          <a:xfrm>
            <a:off x="392852" y="1245451"/>
            <a:ext cx="11237173" cy="31700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b="1"/>
              <a:t>1. 파일 전송 프로세스의 기본 흐름</a:t>
            </a:r>
            <a:endParaRPr lang="ko-KR" sz="2000" b="1"/>
          </a:p>
          <a:p>
            <a:r>
              <a:rPr lang="ko-KR" altLang="en-US"/>
              <a:t>- 클라이언트 -&gt; 서버</a:t>
            </a:r>
          </a:p>
          <a:p>
            <a:pPr marL="742950" lvl="1" indent="-285750">
              <a:buFont typeface="Courier New"/>
              <a:buChar char="o"/>
            </a:pPr>
            <a:r>
              <a:rPr lang="ko-KR" altLang="en-US"/>
              <a:t>클라이언트가 서버로 파일 업로드(다운로드) 요청</a:t>
            </a:r>
            <a:endParaRPr lang="ko-KR"/>
          </a:p>
          <a:p>
            <a:pPr marL="742950" lvl="1" indent="-285750">
              <a:buFont typeface="Courier New"/>
              <a:buChar char="o"/>
            </a:pPr>
            <a:r>
              <a:rPr lang="ko-KR" altLang="en-US"/>
              <a:t>서버는 요청을 받아 파일을 처리하고 저장(전송)</a:t>
            </a:r>
          </a:p>
          <a:p>
            <a:pPr marL="742950" lvl="1" indent="-285750">
              <a:buFont typeface="Courier New"/>
              <a:buChar char="o"/>
            </a:pPr>
            <a:r>
              <a:rPr lang="ko-KR" altLang="en-US"/>
              <a:t>전송 완료 여부 응답(200 </a:t>
            </a:r>
            <a:r>
              <a:rPr lang="ko-KR" altLang="en-US" err="1"/>
              <a:t>or</a:t>
            </a:r>
            <a:r>
              <a:rPr lang="ko-KR" altLang="en-US"/>
              <a:t> 에러코드)</a:t>
            </a:r>
            <a:endParaRPr lang="ko-KR"/>
          </a:p>
          <a:p>
            <a:pPr marL="285750" indent="-285750">
              <a:buFont typeface="Calibri"/>
              <a:buChar char="-"/>
            </a:pPr>
            <a:r>
              <a:rPr lang="ko-KR" altLang="en-US" err="1"/>
              <a:t>multipart</a:t>
            </a:r>
            <a:r>
              <a:rPr lang="ko-KR" altLang="en-US"/>
              <a:t>/</a:t>
            </a:r>
            <a:r>
              <a:rPr lang="ko-KR" altLang="en-US" err="1"/>
              <a:t>form-data방식</a:t>
            </a:r>
            <a:r>
              <a:rPr lang="ko-KR" altLang="en-US"/>
              <a:t> 사용</a:t>
            </a:r>
          </a:p>
          <a:p>
            <a:endParaRPr lang="en-US" altLang="ko-KR">
              <a:latin typeface="Arial"/>
              <a:cs typeface="Arial"/>
            </a:endParaRPr>
          </a:p>
          <a:p>
            <a:r>
              <a:rPr lang="ko-KR" altLang="en-US" sz="2000" b="1">
                <a:latin typeface="Arial"/>
                <a:ea typeface="+mn-lt"/>
                <a:cs typeface="Arial"/>
              </a:rPr>
              <a:t>2. 기존 파일 전송의 한계</a:t>
            </a:r>
          </a:p>
          <a:p>
            <a:pPr marL="285750" indent="-285750">
              <a:buFont typeface="Calibri"/>
              <a:buChar char="-"/>
            </a:pPr>
            <a:r>
              <a:rPr lang="ko-KR" altLang="en-US">
                <a:latin typeface="Arial"/>
                <a:cs typeface="Arial"/>
              </a:rPr>
              <a:t>대용량 파일의 경우 중간에 연결 끊김 발생시 전송 실패</a:t>
            </a:r>
          </a:p>
          <a:p>
            <a:pPr marL="285750" indent="-285750">
              <a:buFont typeface="Calibri"/>
              <a:buChar char="-"/>
            </a:pPr>
            <a:r>
              <a:rPr lang="ko-KR" altLang="en-US">
                <a:latin typeface="Arial"/>
                <a:cs typeface="Arial"/>
              </a:rPr>
              <a:t>모든 데이터를 처음부터 다시 전송해야 한다.</a:t>
            </a:r>
          </a:p>
          <a:p>
            <a:pPr marL="285750" indent="-285750">
              <a:buFont typeface="Calibri"/>
              <a:buChar char="-"/>
            </a:pP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F61D6-0FF0-C074-C1FC-40D304D201A4}"/>
              </a:ext>
            </a:extLst>
          </p:cNvPr>
          <p:cNvSpPr txBox="1"/>
          <p:nvPr/>
        </p:nvSpPr>
        <p:spPr>
          <a:xfrm>
            <a:off x="332919" y="7110282"/>
            <a:ext cx="1123717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600">
                <a:solidFill>
                  <a:srgbClr val="0070C0"/>
                </a:solidFill>
              </a:rPr>
              <a:t>기존의 파일전송시에는 중간에 연결이 끊기는 경우 처음부터 파일을 </a:t>
            </a:r>
            <a:r>
              <a:rPr lang="ko-KR" altLang="en-US" sz="1600" err="1">
                <a:solidFill>
                  <a:srgbClr val="0070C0"/>
                </a:solidFill>
              </a:rPr>
              <a:t>전송해야한다는</a:t>
            </a:r>
            <a:r>
              <a:rPr lang="ko-KR" altLang="en-US" sz="1600">
                <a:solidFill>
                  <a:srgbClr val="0070C0"/>
                </a:solidFill>
              </a:rPr>
              <a:t> 문제점이 존재</a:t>
            </a:r>
          </a:p>
        </p:txBody>
      </p:sp>
      <p:pic>
        <p:nvPicPr>
          <p:cNvPr id="2" name="그림 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8272825-DAA5-92E0-6466-E96B20538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667" y="4322234"/>
            <a:ext cx="8720666" cy="2370666"/>
          </a:xfrm>
          <a:prstGeom prst="rect">
            <a:avLst/>
          </a:prstGeo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9BA0170-5A0B-76C3-8EB8-C8CCD048DE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907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8C5D3D-18FB-4187-3019-DEB84FB017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0" tIns="45720" rIns="91440" bIns="45720" anchor="t"/>
          <a:lstStyle/>
          <a:p>
            <a:r>
              <a:rPr lang="ko-KR" altLang="en-US">
                <a:latin typeface="Pretendard ExtraBold"/>
                <a:ea typeface="Pretendard ExtraBold"/>
              </a:rPr>
              <a:t>안정적인 파일 전송을 위한 기술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4EAA97-D012-660B-88CC-F5AE7FF2439A}"/>
              </a:ext>
            </a:extLst>
          </p:cNvPr>
          <p:cNvSpPr txBox="1"/>
          <p:nvPr/>
        </p:nvSpPr>
        <p:spPr>
          <a:xfrm>
            <a:off x="392852" y="1245451"/>
            <a:ext cx="11237173" cy="329320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600" b="1"/>
              <a:t>1. </a:t>
            </a:r>
            <a:r>
              <a:rPr lang="ko-KR" altLang="en-US" sz="1600" b="1" err="1"/>
              <a:t>청크</a:t>
            </a:r>
            <a:r>
              <a:rPr lang="ko-KR" altLang="en-US" sz="1600" b="1"/>
              <a:t>(</a:t>
            </a:r>
            <a:r>
              <a:rPr lang="ko-KR" altLang="en-US" sz="1600" b="1" err="1"/>
              <a:t>Chunk</a:t>
            </a:r>
            <a:r>
              <a:rPr lang="ko-KR" altLang="en-US" sz="1600" b="1"/>
              <a:t>) 업로드 방식</a:t>
            </a:r>
            <a:endParaRPr lang="ko-KR" b="1"/>
          </a:p>
          <a:p>
            <a:pPr marL="285750" indent="-285750">
              <a:buFont typeface="Calibri"/>
              <a:buChar char="-"/>
            </a:pPr>
            <a:r>
              <a:rPr lang="ko-KR" altLang="en-US" sz="1600" err="1"/>
              <a:t>청크</a:t>
            </a:r>
            <a:r>
              <a:rPr lang="ko-KR" altLang="en-US" sz="1600"/>
              <a:t>: 파일을 여러 조각(</a:t>
            </a:r>
            <a:r>
              <a:rPr lang="ko-KR" altLang="en-US" sz="1600" err="1"/>
              <a:t>Chunk</a:t>
            </a:r>
            <a:r>
              <a:rPr lang="ko-KR" altLang="en-US" sz="1600"/>
              <a:t>)</a:t>
            </a:r>
            <a:r>
              <a:rPr lang="ko-KR" altLang="en-US" sz="1600" err="1"/>
              <a:t>으로</a:t>
            </a:r>
            <a:r>
              <a:rPr lang="ko-KR" altLang="en-US" sz="1600"/>
              <a:t> 나누어 전송하는 </a:t>
            </a:r>
            <a:r>
              <a:rPr lang="ko-KR" altLang="en-US" sz="1600" err="1"/>
              <a:t>방시</a:t>
            </a:r>
            <a:endParaRPr lang="ko-KR" altLang="en-US" sz="1600"/>
          </a:p>
          <a:p>
            <a:pPr marL="285750" indent="-285750">
              <a:buFont typeface="Calibri"/>
              <a:buChar char="-"/>
            </a:pPr>
            <a:r>
              <a:rPr lang="ko-KR" altLang="en-US" sz="1600"/>
              <a:t>예) 1GB 파일을 10MB로 나누어 100개의 </a:t>
            </a:r>
            <a:r>
              <a:rPr lang="ko-KR" altLang="en-US" sz="1600" err="1"/>
              <a:t>청크로</a:t>
            </a:r>
            <a:r>
              <a:rPr lang="ko-KR" altLang="en-US" sz="1600"/>
              <a:t> </a:t>
            </a:r>
            <a:r>
              <a:rPr lang="ko-KR" altLang="en-US" sz="1600" err="1"/>
              <a:t>전송예</a:t>
            </a:r>
            <a:r>
              <a:rPr lang="ko-KR" altLang="en-US" sz="1600"/>
              <a:t>) 1GB 파일을 10MB로 나누어 100개의 </a:t>
            </a:r>
            <a:r>
              <a:rPr lang="ko-KR" altLang="en-US" sz="1600" err="1"/>
              <a:t>청크로</a:t>
            </a:r>
            <a:r>
              <a:rPr lang="ko-KR" altLang="en-US" sz="1600"/>
              <a:t> 전송</a:t>
            </a:r>
          </a:p>
          <a:p>
            <a:pPr marL="285750" indent="-285750">
              <a:buFont typeface="Calibri"/>
              <a:buChar char="-"/>
            </a:pPr>
            <a:endParaRPr lang="ko-KR" altLang="en-US" sz="1600">
              <a:latin typeface="Arial"/>
              <a:cs typeface="Arial"/>
            </a:endParaRPr>
          </a:p>
          <a:p>
            <a:pPr marL="285750" indent="-285750">
              <a:buFont typeface="Calibri"/>
              <a:buChar char="-"/>
            </a:pPr>
            <a:endParaRPr lang="ko-KR" altLang="en-US" sz="1600" b="1">
              <a:latin typeface="Arial"/>
              <a:cs typeface="Arial"/>
            </a:endParaRPr>
          </a:p>
          <a:p>
            <a:r>
              <a:rPr lang="ko-KR" altLang="en-US" sz="1600" b="1">
                <a:latin typeface="Arial"/>
                <a:cs typeface="Arial"/>
              </a:rPr>
              <a:t>2. 왜 사용하는가?</a:t>
            </a:r>
          </a:p>
          <a:p>
            <a:pPr marL="285750" indent="-285750">
              <a:buFont typeface="Calibri"/>
              <a:buChar char="-"/>
            </a:pPr>
            <a:r>
              <a:rPr lang="ko-KR" altLang="en-US" sz="1600">
                <a:latin typeface="Arial"/>
                <a:cs typeface="Arial"/>
              </a:rPr>
              <a:t>전송 중 연결이 끊기더라도 이미 전송 완료된 </a:t>
            </a:r>
            <a:r>
              <a:rPr lang="ko-KR" altLang="en-US" sz="1600" err="1">
                <a:latin typeface="Arial"/>
                <a:cs typeface="Arial"/>
              </a:rPr>
              <a:t>청크는</a:t>
            </a:r>
            <a:r>
              <a:rPr lang="ko-KR" altLang="en-US" sz="1600">
                <a:latin typeface="Arial"/>
                <a:cs typeface="Arial"/>
              </a:rPr>
              <a:t> 재전송할 필요 없이, 중단된 지점부터 재전송이 가능하다.</a:t>
            </a:r>
          </a:p>
          <a:p>
            <a:pPr marL="285750" indent="-285750">
              <a:buFont typeface="Calibri"/>
              <a:buChar char="-"/>
            </a:pPr>
            <a:r>
              <a:rPr lang="ko-KR" altLang="en-US" sz="1600" err="1">
                <a:latin typeface="Arial"/>
                <a:cs typeface="Arial"/>
              </a:rPr>
              <a:t>청크</a:t>
            </a:r>
            <a:r>
              <a:rPr lang="ko-KR" altLang="en-US" sz="1600">
                <a:latin typeface="Arial"/>
                <a:cs typeface="Arial"/>
              </a:rPr>
              <a:t> 인덱스 등을 통해서 어느 부분까지 전송이 완료되었는지 기록 -&gt; 전송 </a:t>
            </a:r>
            <a:r>
              <a:rPr lang="ko-KR" altLang="en-US" sz="1600" err="1">
                <a:latin typeface="Arial"/>
                <a:cs typeface="Arial"/>
              </a:rPr>
              <a:t>중단시</a:t>
            </a:r>
            <a:r>
              <a:rPr lang="ko-KR" altLang="en-US" sz="1600">
                <a:latin typeface="Arial"/>
                <a:cs typeface="Arial"/>
              </a:rPr>
              <a:t> 0%부터가 아닌 기록된 </a:t>
            </a:r>
            <a:r>
              <a:rPr lang="ko-KR" altLang="en-US" sz="1600" err="1">
                <a:latin typeface="Arial"/>
                <a:cs typeface="Arial"/>
              </a:rPr>
              <a:t>청크</a:t>
            </a:r>
            <a:r>
              <a:rPr lang="ko-KR" altLang="en-US" sz="1600">
                <a:latin typeface="Arial"/>
                <a:cs typeface="Arial"/>
              </a:rPr>
              <a:t> 위치부터 재개하여 전송 시간, 트래픽을 절약한다.</a:t>
            </a:r>
          </a:p>
          <a:p>
            <a:pPr marL="285750" indent="-285750">
              <a:buFont typeface="Calibri"/>
              <a:buChar char="-"/>
            </a:pPr>
            <a:endParaRPr lang="ko-KR" altLang="en-US" sz="1600">
              <a:latin typeface="Arial"/>
              <a:cs typeface="Arial"/>
            </a:endParaRPr>
          </a:p>
          <a:p>
            <a:r>
              <a:rPr lang="en-US" altLang="ko-KR" sz="1600" b="1">
                <a:latin typeface="Arial"/>
                <a:cs typeface="Arial"/>
              </a:rPr>
              <a:t>3. </a:t>
            </a:r>
            <a:r>
              <a:rPr lang="en-US" altLang="ko-KR" sz="1600" b="1" err="1">
                <a:latin typeface="Arial"/>
                <a:cs typeface="Arial"/>
              </a:rPr>
              <a:t>단점</a:t>
            </a:r>
            <a:endParaRPr lang="en-US" altLang="ko-KR" sz="1600" b="1">
              <a:latin typeface="Arial"/>
              <a:cs typeface="Arial"/>
            </a:endParaRPr>
          </a:p>
          <a:p>
            <a:pPr marL="285750" indent="-285750">
              <a:buFont typeface="Calibri"/>
              <a:buChar char="-"/>
            </a:pPr>
            <a:r>
              <a:rPr lang="en-US" altLang="ko-KR" sz="1600" err="1">
                <a:latin typeface="Arial"/>
                <a:cs typeface="Arial"/>
              </a:rPr>
              <a:t>청크</a:t>
            </a:r>
            <a:r>
              <a:rPr lang="en-US" altLang="ko-KR" sz="1600">
                <a:latin typeface="Arial"/>
                <a:cs typeface="Arial"/>
              </a:rPr>
              <a:t> </a:t>
            </a:r>
            <a:r>
              <a:rPr lang="en-US" altLang="ko-KR" sz="1600" err="1">
                <a:latin typeface="Arial"/>
                <a:cs typeface="Arial"/>
              </a:rPr>
              <a:t>내부에서</a:t>
            </a:r>
            <a:r>
              <a:rPr lang="en-US" altLang="ko-KR" sz="1600">
                <a:latin typeface="Arial"/>
                <a:cs typeface="Arial"/>
              </a:rPr>
              <a:t> </a:t>
            </a:r>
            <a:r>
              <a:rPr lang="en-US" altLang="ko-KR" sz="1600" err="1">
                <a:latin typeface="Arial"/>
                <a:cs typeface="Arial"/>
              </a:rPr>
              <a:t>전송이</a:t>
            </a:r>
            <a:r>
              <a:rPr lang="en-US" altLang="ko-KR" sz="1600">
                <a:latin typeface="Arial"/>
                <a:cs typeface="Arial"/>
              </a:rPr>
              <a:t> </a:t>
            </a:r>
            <a:r>
              <a:rPr lang="en-US" altLang="ko-KR" sz="1600" err="1">
                <a:latin typeface="Arial"/>
                <a:cs typeface="Arial"/>
              </a:rPr>
              <a:t>중지되는</a:t>
            </a:r>
            <a:r>
              <a:rPr lang="en-US" altLang="ko-KR" sz="1600">
                <a:latin typeface="Arial"/>
                <a:cs typeface="Arial"/>
              </a:rPr>
              <a:t> </a:t>
            </a:r>
            <a:r>
              <a:rPr lang="en-US" altLang="ko-KR" sz="1600" err="1">
                <a:latin typeface="Arial"/>
                <a:cs typeface="Arial"/>
              </a:rPr>
              <a:t>경우</a:t>
            </a:r>
            <a:r>
              <a:rPr lang="en-US" altLang="ko-KR" sz="1600">
                <a:latin typeface="Arial"/>
                <a:cs typeface="Arial"/>
              </a:rPr>
              <a:t> </a:t>
            </a:r>
            <a:r>
              <a:rPr lang="en-US" altLang="ko-KR" sz="1600" err="1">
                <a:latin typeface="Arial"/>
                <a:cs typeface="Arial"/>
              </a:rPr>
              <a:t>청크를</a:t>
            </a:r>
            <a:r>
              <a:rPr lang="en-US" altLang="ko-KR" sz="1600">
                <a:latin typeface="Arial"/>
                <a:cs typeface="Arial"/>
              </a:rPr>
              <a:t> </a:t>
            </a:r>
            <a:r>
              <a:rPr lang="en-US" altLang="ko-KR" sz="1600" err="1">
                <a:latin typeface="Arial"/>
                <a:cs typeface="Arial"/>
              </a:rPr>
              <a:t>다시</a:t>
            </a:r>
            <a:r>
              <a:rPr lang="en-US" altLang="ko-KR" sz="1600">
                <a:latin typeface="Arial"/>
                <a:cs typeface="Arial"/>
              </a:rPr>
              <a:t> </a:t>
            </a:r>
            <a:r>
              <a:rPr lang="en-US" altLang="ko-KR" sz="1600" err="1">
                <a:latin typeface="Arial"/>
                <a:cs typeface="Arial"/>
              </a:rPr>
              <a:t>재전송</a:t>
            </a:r>
            <a:r>
              <a:rPr lang="en-US" altLang="ko-KR" sz="1600">
                <a:latin typeface="Arial"/>
                <a:cs typeface="Arial"/>
              </a:rPr>
              <a:t> </a:t>
            </a:r>
            <a:r>
              <a:rPr lang="en-US" altLang="ko-KR" sz="1600" err="1">
                <a:latin typeface="Arial"/>
                <a:cs typeface="Arial"/>
              </a:rPr>
              <a:t>해야한다</a:t>
            </a:r>
            <a:r>
              <a:rPr lang="en-US" altLang="ko-KR" sz="1600">
                <a:latin typeface="Arial"/>
                <a:cs typeface="Arial"/>
              </a:rPr>
              <a:t>(</a:t>
            </a:r>
            <a:r>
              <a:rPr lang="en-US" altLang="ko-KR" sz="1600" err="1">
                <a:latin typeface="Arial"/>
                <a:cs typeface="Arial"/>
              </a:rPr>
              <a:t>적절한</a:t>
            </a:r>
            <a:r>
              <a:rPr lang="en-US" altLang="ko-KR" sz="1600">
                <a:latin typeface="Arial"/>
                <a:cs typeface="Arial"/>
              </a:rPr>
              <a:t> </a:t>
            </a:r>
            <a:r>
              <a:rPr lang="en-US" altLang="ko-KR" sz="1600" err="1">
                <a:latin typeface="Arial"/>
                <a:cs typeface="Arial"/>
              </a:rPr>
              <a:t>청크</a:t>
            </a:r>
            <a:r>
              <a:rPr lang="en-US" altLang="ko-KR" sz="1600">
                <a:latin typeface="Arial"/>
                <a:cs typeface="Arial"/>
              </a:rPr>
              <a:t> </a:t>
            </a:r>
            <a:r>
              <a:rPr lang="en-US" altLang="ko-KR" sz="1600" err="1">
                <a:latin typeface="Arial"/>
                <a:cs typeface="Arial"/>
              </a:rPr>
              <a:t>크기를</a:t>
            </a:r>
            <a:r>
              <a:rPr lang="en-US" altLang="ko-KR" sz="1600">
                <a:latin typeface="Arial"/>
                <a:cs typeface="Arial"/>
              </a:rPr>
              <a:t> </a:t>
            </a:r>
            <a:r>
              <a:rPr lang="en-US" altLang="ko-KR" sz="1600" err="1">
                <a:latin typeface="Arial"/>
                <a:cs typeface="Arial"/>
              </a:rPr>
              <a:t>찾아야</a:t>
            </a:r>
            <a:r>
              <a:rPr lang="en-US" altLang="ko-KR" sz="1600">
                <a:latin typeface="Arial"/>
                <a:cs typeface="Arial"/>
              </a:rPr>
              <a:t> </a:t>
            </a:r>
            <a:r>
              <a:rPr lang="en-US" altLang="ko-KR" sz="1600" err="1">
                <a:latin typeface="Arial"/>
                <a:cs typeface="Arial"/>
              </a:rPr>
              <a:t>한다</a:t>
            </a:r>
            <a:r>
              <a:rPr lang="en-US" altLang="ko-KR" sz="1600">
                <a:latin typeface="Arial"/>
                <a:cs typeface="Arial"/>
              </a:rPr>
              <a:t>.).</a:t>
            </a:r>
          </a:p>
          <a:p>
            <a:pPr marL="285750" indent="-285750">
              <a:buFont typeface="Calibri"/>
              <a:buChar char="-"/>
            </a:pPr>
            <a:r>
              <a:rPr lang="en-US" altLang="ko-KR" sz="1600" err="1">
                <a:latin typeface="Arial"/>
                <a:cs typeface="Arial"/>
              </a:rPr>
              <a:t>소규모</a:t>
            </a:r>
            <a:r>
              <a:rPr lang="en-US" altLang="ko-KR" sz="1600">
                <a:latin typeface="Arial"/>
                <a:cs typeface="Arial"/>
              </a:rPr>
              <a:t> </a:t>
            </a:r>
            <a:r>
              <a:rPr lang="en-US" altLang="ko-KR" sz="1600" err="1">
                <a:latin typeface="Arial"/>
                <a:cs typeface="Arial"/>
              </a:rPr>
              <a:t>파일의</a:t>
            </a:r>
            <a:r>
              <a:rPr lang="en-US" altLang="ko-KR" sz="1600">
                <a:latin typeface="Arial"/>
                <a:cs typeface="Arial"/>
              </a:rPr>
              <a:t> </a:t>
            </a:r>
            <a:r>
              <a:rPr lang="en-US" altLang="ko-KR" sz="1600" err="1">
                <a:latin typeface="Arial"/>
                <a:cs typeface="Arial"/>
              </a:rPr>
              <a:t>경우에는</a:t>
            </a:r>
            <a:r>
              <a:rPr lang="en-US" altLang="ko-KR" sz="1600">
                <a:latin typeface="Arial"/>
                <a:cs typeface="Arial"/>
              </a:rPr>
              <a:t> </a:t>
            </a:r>
            <a:r>
              <a:rPr lang="en-US" altLang="ko-KR" sz="1600" err="1">
                <a:latin typeface="Arial"/>
                <a:cs typeface="Arial"/>
              </a:rPr>
              <a:t>청크</a:t>
            </a:r>
            <a:r>
              <a:rPr lang="en-US" altLang="ko-KR" sz="1600">
                <a:latin typeface="Arial"/>
                <a:cs typeface="Arial"/>
              </a:rPr>
              <a:t> </a:t>
            </a:r>
            <a:r>
              <a:rPr lang="en-US" altLang="ko-KR" sz="1600" err="1">
                <a:latin typeface="Arial"/>
                <a:cs typeface="Arial"/>
              </a:rPr>
              <a:t>방식이</a:t>
            </a:r>
            <a:r>
              <a:rPr lang="en-US" altLang="ko-KR" sz="1600">
                <a:latin typeface="Arial"/>
                <a:cs typeface="Arial"/>
              </a:rPr>
              <a:t> </a:t>
            </a:r>
            <a:r>
              <a:rPr lang="en-US" altLang="ko-KR" sz="1600" err="1">
                <a:latin typeface="Arial"/>
                <a:cs typeface="Arial"/>
              </a:rPr>
              <a:t>사용될</a:t>
            </a:r>
            <a:r>
              <a:rPr lang="en-US" altLang="ko-KR" sz="1600">
                <a:latin typeface="Arial"/>
                <a:cs typeface="Arial"/>
              </a:rPr>
              <a:t> </a:t>
            </a:r>
            <a:r>
              <a:rPr lang="en-US" altLang="ko-KR" sz="1600" err="1">
                <a:latin typeface="Arial"/>
                <a:cs typeface="Arial"/>
              </a:rPr>
              <a:t>이유가</a:t>
            </a:r>
            <a:r>
              <a:rPr lang="en-US" altLang="ko-KR" sz="1600">
                <a:latin typeface="Arial"/>
                <a:cs typeface="Arial"/>
              </a:rPr>
              <a:t> </a:t>
            </a:r>
            <a:r>
              <a:rPr lang="en-US" altLang="ko-KR" sz="1600" err="1">
                <a:latin typeface="Arial"/>
                <a:cs typeface="Arial"/>
              </a:rPr>
              <a:t>없다</a:t>
            </a:r>
            <a:r>
              <a:rPr lang="en-US" altLang="ko-KR" sz="1600">
                <a:latin typeface="Arial"/>
                <a:cs typeface="Arial"/>
              </a:rPr>
              <a:t>.</a:t>
            </a:r>
          </a:p>
        </p:txBody>
      </p:sp>
      <p:pic>
        <p:nvPicPr>
          <p:cNvPr id="2" name="그림 1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F2EBB9ED-D65F-0BB6-14A7-CE74F192F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619" y="4449334"/>
            <a:ext cx="6493934" cy="24075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0F8BD6-9795-42C0-95FF-9771104AF252}"/>
              </a:ext>
            </a:extLst>
          </p:cNvPr>
          <p:cNvSpPr txBox="1"/>
          <p:nvPr/>
        </p:nvSpPr>
        <p:spPr>
          <a:xfrm>
            <a:off x="332919" y="7110282"/>
            <a:ext cx="11237173" cy="28007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600" err="1">
                <a:solidFill>
                  <a:srgbClr val="0070C0"/>
                </a:solidFill>
              </a:rPr>
              <a:t>청크</a:t>
            </a:r>
            <a:r>
              <a:rPr lang="ko-KR" altLang="en-US" sz="1600">
                <a:solidFill>
                  <a:srgbClr val="0070C0"/>
                </a:solidFill>
              </a:rPr>
              <a:t> 업로드 방식을 통해서 파일을 일정 크기로 나눈 후(</a:t>
            </a:r>
            <a:r>
              <a:rPr lang="ko-KR" altLang="en-US" sz="1600" err="1">
                <a:solidFill>
                  <a:srgbClr val="0070C0"/>
                </a:solidFill>
              </a:rPr>
              <a:t>청크</a:t>
            </a:r>
            <a:r>
              <a:rPr lang="ko-KR" altLang="en-US" sz="1600">
                <a:solidFill>
                  <a:srgbClr val="0070C0"/>
                </a:solidFill>
              </a:rPr>
              <a:t>) 이를 서버로 전송하면서 </a:t>
            </a:r>
            <a:r>
              <a:rPr lang="ko-KR" altLang="en-US" sz="1600" err="1">
                <a:solidFill>
                  <a:srgbClr val="0070C0"/>
                </a:solidFill>
              </a:rPr>
              <a:t>청크</a:t>
            </a:r>
            <a:r>
              <a:rPr lang="ko-KR" altLang="en-US" sz="1600">
                <a:solidFill>
                  <a:srgbClr val="0070C0"/>
                </a:solidFill>
              </a:rPr>
              <a:t> 토큰 </a:t>
            </a:r>
            <a:r>
              <a:rPr lang="ko-KR" altLang="en-US" sz="1600" err="1">
                <a:solidFill>
                  <a:srgbClr val="0070C0"/>
                </a:solidFill>
              </a:rPr>
              <a:t>or</a:t>
            </a:r>
            <a:r>
              <a:rPr lang="ko-KR" altLang="en-US" sz="1600">
                <a:solidFill>
                  <a:srgbClr val="0070C0"/>
                </a:solidFill>
              </a:rPr>
              <a:t> </a:t>
            </a:r>
            <a:r>
              <a:rPr lang="ko-KR" altLang="en-US" sz="1600" err="1">
                <a:solidFill>
                  <a:srgbClr val="0070C0"/>
                </a:solidFill>
              </a:rPr>
              <a:t>청크</a:t>
            </a:r>
            <a:r>
              <a:rPr lang="ko-KR" altLang="en-US" sz="1600">
                <a:solidFill>
                  <a:srgbClr val="0070C0"/>
                </a:solidFill>
              </a:rPr>
              <a:t> 인덱스를 통해서 전송 상황을 확인하며 중간에 끊긴 경우도 중간부터 다시 전송이 가능하다.</a:t>
            </a:r>
          </a:p>
          <a:p>
            <a:endParaRPr lang="ko-KR" altLang="en-US" sz="1600">
              <a:solidFill>
                <a:srgbClr val="0070C0"/>
              </a:solidFill>
            </a:endParaRPr>
          </a:p>
          <a:p>
            <a:r>
              <a:rPr lang="ko-KR" altLang="en-US" sz="1600" err="1">
                <a:solidFill>
                  <a:srgbClr val="0070C0"/>
                </a:solidFill>
              </a:rPr>
              <a:t>청크</a:t>
            </a:r>
            <a:r>
              <a:rPr lang="ko-KR" altLang="en-US" sz="1600">
                <a:solidFill>
                  <a:srgbClr val="0070C0"/>
                </a:solidFill>
              </a:rPr>
              <a:t> 내부에서 전송이 중지되는 경우 </a:t>
            </a:r>
            <a:r>
              <a:rPr lang="ko-KR" altLang="en-US" sz="1600" err="1">
                <a:solidFill>
                  <a:srgbClr val="0070C0"/>
                </a:solidFill>
              </a:rPr>
              <a:t>청크를</a:t>
            </a:r>
            <a:r>
              <a:rPr lang="ko-KR" altLang="en-US" sz="1600">
                <a:solidFill>
                  <a:srgbClr val="0070C0"/>
                </a:solidFill>
              </a:rPr>
              <a:t> 다시 재전송 </a:t>
            </a:r>
            <a:r>
              <a:rPr lang="ko-KR" altLang="en-US" sz="1600" err="1">
                <a:solidFill>
                  <a:srgbClr val="0070C0"/>
                </a:solidFill>
              </a:rPr>
              <a:t>해야한다</a:t>
            </a:r>
            <a:r>
              <a:rPr lang="ko-KR" altLang="en-US" sz="1600">
                <a:solidFill>
                  <a:srgbClr val="0070C0"/>
                </a:solidFill>
              </a:rPr>
              <a:t> =&gt; </a:t>
            </a:r>
            <a:r>
              <a:rPr lang="ko-KR" altLang="en-US" sz="1600" err="1">
                <a:solidFill>
                  <a:srgbClr val="0070C0"/>
                </a:solidFill>
              </a:rPr>
              <a:t>청크의</a:t>
            </a:r>
            <a:r>
              <a:rPr lang="ko-KR" altLang="en-US" sz="1600">
                <a:solidFill>
                  <a:srgbClr val="0070C0"/>
                </a:solidFill>
              </a:rPr>
              <a:t> 크기가 크다면 충분히 부담될 수 있다. (바이트 단위로 </a:t>
            </a:r>
            <a:r>
              <a:rPr lang="ko-KR" altLang="en-US" sz="1600" err="1">
                <a:solidFill>
                  <a:srgbClr val="0070C0"/>
                </a:solidFill>
              </a:rPr>
              <a:t>전송하는게</a:t>
            </a:r>
            <a:r>
              <a:rPr lang="ko-KR" altLang="en-US" sz="1600">
                <a:solidFill>
                  <a:srgbClr val="0070C0"/>
                </a:solidFill>
              </a:rPr>
              <a:t> 가장 좋지만 효율적이지 못하다)</a:t>
            </a:r>
          </a:p>
          <a:p>
            <a:endParaRPr lang="ko-KR" altLang="en-US" sz="1600">
              <a:solidFill>
                <a:srgbClr val="0070C0"/>
              </a:solidFill>
            </a:endParaRPr>
          </a:p>
          <a:p>
            <a:r>
              <a:rPr lang="ko-KR" altLang="en-US" sz="1600">
                <a:solidFill>
                  <a:srgbClr val="0070C0"/>
                </a:solidFill>
              </a:rPr>
              <a:t>해당 방식이 안정적인가? =&gt; 안정적이라고 볼 수 있다. 연결이 불안정한 환경에서도 파일이 깨지거나 처음부터 재전송 되지는 않는다.</a:t>
            </a:r>
          </a:p>
          <a:p>
            <a:endParaRPr lang="ko-KR" altLang="en-US" sz="1600">
              <a:solidFill>
                <a:srgbClr val="0070C0"/>
              </a:solidFill>
            </a:endParaRPr>
          </a:p>
          <a:p>
            <a:r>
              <a:rPr lang="ko-KR" altLang="en-US" sz="1600">
                <a:solidFill>
                  <a:srgbClr val="0070C0"/>
                </a:solidFill>
              </a:rPr>
              <a:t>만약 파일 전송 중 클라이언트의 연결이 끊어진다면(종료, 인터넷 불안정) </a:t>
            </a:r>
            <a:r>
              <a:rPr lang="ko-KR" altLang="en-US" sz="1600" err="1">
                <a:solidFill>
                  <a:srgbClr val="0070C0"/>
                </a:solidFill>
              </a:rPr>
              <a:t>read</a:t>
            </a:r>
            <a:r>
              <a:rPr lang="ko-KR" altLang="en-US" sz="1600">
                <a:solidFill>
                  <a:srgbClr val="0070C0"/>
                </a:solidFill>
              </a:rPr>
              <a:t>()</a:t>
            </a:r>
            <a:r>
              <a:rPr lang="ko-KR" altLang="en-US" sz="1600" err="1">
                <a:solidFill>
                  <a:srgbClr val="0070C0"/>
                </a:solidFill>
              </a:rPr>
              <a:t>를</a:t>
            </a:r>
            <a:r>
              <a:rPr lang="ko-KR" altLang="en-US" sz="1600">
                <a:solidFill>
                  <a:srgbClr val="0070C0"/>
                </a:solidFill>
              </a:rPr>
              <a:t> 통해 </a:t>
            </a:r>
            <a:r>
              <a:rPr lang="ko-KR" altLang="en-US" sz="1600" err="1">
                <a:solidFill>
                  <a:srgbClr val="0070C0"/>
                </a:solidFill>
              </a:rPr>
              <a:t>청크파일을</a:t>
            </a:r>
            <a:r>
              <a:rPr lang="ko-KR" altLang="en-US" sz="1600">
                <a:solidFill>
                  <a:srgbClr val="0070C0"/>
                </a:solidFill>
              </a:rPr>
              <a:t> 가져올 때 </a:t>
            </a:r>
            <a:r>
              <a:rPr lang="ko-KR" altLang="en-US" sz="1600" err="1">
                <a:solidFill>
                  <a:srgbClr val="0070C0"/>
                </a:solidFill>
              </a:rPr>
              <a:t>EOF나</a:t>
            </a:r>
            <a:r>
              <a:rPr lang="ko-KR" altLang="en-US" sz="1600">
                <a:solidFill>
                  <a:srgbClr val="0070C0"/>
                </a:solidFill>
              </a:rPr>
              <a:t> </a:t>
            </a:r>
            <a:r>
              <a:rPr lang="ko-KR" altLang="en-US" sz="1600" err="1">
                <a:solidFill>
                  <a:srgbClr val="0070C0"/>
                </a:solidFill>
              </a:rPr>
              <a:t>Exception이</a:t>
            </a:r>
            <a:r>
              <a:rPr lang="ko-KR" altLang="en-US" sz="1600">
                <a:solidFill>
                  <a:srgbClr val="0070C0"/>
                </a:solidFill>
              </a:rPr>
              <a:t> 발생하여 감지가 가능하다.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1866AE23-C9BE-547A-4738-D41B122062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46933" y="333930"/>
            <a:ext cx="1173591" cy="272382"/>
          </a:xfrm>
        </p:spPr>
        <p:txBody>
          <a:bodyPr wrap="none" lIns="91440" tIns="45720" rIns="0" bIns="45720" rtlCol="0" anchor="t">
            <a:spAutoFit/>
          </a:bodyPr>
          <a:lstStyle/>
          <a:p>
            <a:r>
              <a:rPr lang="ko-KR" altLang="en-US" err="1">
                <a:ea typeface="Pretendard Medium"/>
              </a:rPr>
              <a:t>Chunk</a:t>
            </a:r>
            <a:r>
              <a:rPr lang="ko-KR" altLang="en-US">
                <a:ea typeface="Pretendard Medium"/>
              </a:rPr>
              <a:t> </a:t>
            </a:r>
            <a:r>
              <a:rPr lang="ko-KR" altLang="en-US" err="1">
                <a:ea typeface="Pretendard Medium"/>
              </a:rPr>
              <a:t>Upload</a:t>
            </a:r>
            <a:endParaRPr lang="ko-KR" altLang="en-US" err="1"/>
          </a:p>
        </p:txBody>
      </p:sp>
    </p:spTree>
    <p:extLst>
      <p:ext uri="{BB962C8B-B14F-4D97-AF65-F5344CB8AC3E}">
        <p14:creationId xmlns:p14="http://schemas.microsoft.com/office/powerpoint/2010/main" val="1568289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8C5D3D-18FB-4187-3019-DEB84FB017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0" tIns="45720" rIns="91440" bIns="45720" anchor="t"/>
          <a:lstStyle/>
          <a:p>
            <a:r>
              <a:rPr lang="ko-KR" altLang="en-US">
                <a:latin typeface="Pretendard ExtraBold"/>
                <a:ea typeface="Pretendard ExtraBold"/>
              </a:rPr>
              <a:t>안정적인 파일 전송을 위한 기술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4EAA97-D012-660B-88CC-F5AE7FF2439A}"/>
              </a:ext>
            </a:extLst>
          </p:cNvPr>
          <p:cNvSpPr txBox="1"/>
          <p:nvPr/>
        </p:nvSpPr>
        <p:spPr>
          <a:xfrm>
            <a:off x="392852" y="1245451"/>
            <a:ext cx="11237173" cy="33239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600" b="1"/>
              <a:t>1. HTTP </a:t>
            </a:r>
            <a:r>
              <a:rPr lang="ko-KR" altLang="en-US" sz="1600" b="1" err="1"/>
              <a:t>Range</a:t>
            </a:r>
            <a:r>
              <a:rPr lang="ko-KR" altLang="en-US" sz="1600" b="1"/>
              <a:t> </a:t>
            </a:r>
            <a:r>
              <a:rPr lang="ko-KR" altLang="en-US" sz="1600" b="1" err="1"/>
              <a:t>Request</a:t>
            </a:r>
            <a:endParaRPr lang="ko-KR" altLang="en-US" sz="1600" b="1"/>
          </a:p>
          <a:p>
            <a:pPr marL="285750" indent="-285750">
              <a:buFont typeface="Calibri"/>
              <a:buChar char="-"/>
            </a:pPr>
            <a:r>
              <a:rPr lang="ko-KR" altLang="en-US" sz="1600">
                <a:latin typeface="Arial"/>
                <a:cs typeface="Arial"/>
              </a:rPr>
              <a:t>HTTP 프로토콜의 </a:t>
            </a:r>
            <a:r>
              <a:rPr lang="ko-KR" altLang="en-US" sz="1600" err="1">
                <a:latin typeface="Arial"/>
                <a:cs typeface="Arial"/>
              </a:rPr>
              <a:t>Range</a:t>
            </a:r>
            <a:r>
              <a:rPr lang="ko-KR" altLang="en-US" sz="1600">
                <a:latin typeface="Arial"/>
                <a:cs typeface="Arial"/>
              </a:rPr>
              <a:t> 헤더를 이용해 파일의 특정 바이트 범위를 요청하거나 전송하는 방식</a:t>
            </a:r>
          </a:p>
          <a:p>
            <a:pPr marL="285750" indent="-285750">
              <a:buFont typeface="Calibri"/>
              <a:buChar char="-"/>
            </a:pPr>
            <a:endParaRPr lang="ko-KR" altLang="en-US" sz="1600" b="1">
              <a:latin typeface="Arial"/>
              <a:cs typeface="Arial"/>
            </a:endParaRPr>
          </a:p>
          <a:p>
            <a:r>
              <a:rPr lang="ko-KR" altLang="en-US" sz="1600" b="1">
                <a:latin typeface="Arial"/>
                <a:cs typeface="Arial"/>
              </a:rPr>
              <a:t>2. </a:t>
            </a:r>
            <a:r>
              <a:rPr lang="ko-KR" sz="1600" b="1">
                <a:latin typeface="Arial"/>
                <a:cs typeface="Arial"/>
              </a:rPr>
              <a:t>왜 사용하는가?</a:t>
            </a:r>
            <a:endParaRPr lang="ko-KR" sz="1600">
              <a:latin typeface="Arial"/>
              <a:cs typeface="Arial"/>
            </a:endParaRPr>
          </a:p>
          <a:p>
            <a:pPr marL="285750" indent="-285750">
              <a:buFont typeface="Calibri"/>
              <a:buChar char="-"/>
            </a:pPr>
            <a:r>
              <a:rPr lang="ko-KR" altLang="en-US" sz="1600">
                <a:latin typeface="Arial"/>
                <a:cs typeface="Arial"/>
              </a:rPr>
              <a:t>​표준 HTTP 기능을 활용한 전송이 가능하다.</a:t>
            </a:r>
          </a:p>
          <a:p>
            <a:pPr marL="285750" indent="-285750">
              <a:buFont typeface="Calibri"/>
              <a:buChar char="-"/>
            </a:pPr>
            <a:r>
              <a:rPr lang="ko-KR" altLang="en-US" sz="1600">
                <a:latin typeface="Arial"/>
                <a:cs typeface="Arial"/>
              </a:rPr>
              <a:t>다운로드 재개에 자주  활용된다.</a:t>
            </a:r>
          </a:p>
          <a:p>
            <a:endParaRPr lang="ko-KR" altLang="en-US" sz="1600">
              <a:latin typeface="Arial"/>
              <a:cs typeface="Arial"/>
            </a:endParaRPr>
          </a:p>
          <a:p>
            <a:r>
              <a:rPr lang="en-US" altLang="ko-KR" sz="1600" b="1">
                <a:latin typeface="Arial"/>
                <a:cs typeface="Arial"/>
              </a:rPr>
              <a:t>3. </a:t>
            </a:r>
            <a:r>
              <a:rPr lang="en-US" altLang="ko-KR" sz="1600" b="1" err="1">
                <a:latin typeface="Arial"/>
                <a:cs typeface="Arial"/>
              </a:rPr>
              <a:t>단점</a:t>
            </a:r>
            <a:endParaRPr lang="en-US" altLang="ko-KR" sz="1600" b="1">
              <a:latin typeface="Arial"/>
              <a:cs typeface="Arial"/>
            </a:endParaRPr>
          </a:p>
          <a:p>
            <a:pPr marL="285750" indent="-285750">
              <a:buFont typeface="Calibri"/>
              <a:buChar char="-"/>
            </a:pPr>
            <a:r>
              <a:rPr lang="en-US" altLang="ko-KR" sz="1600" err="1">
                <a:latin typeface="Arial"/>
                <a:cs typeface="Arial"/>
              </a:rPr>
              <a:t>서버</a:t>
            </a:r>
            <a:r>
              <a:rPr lang="en-US" altLang="ko-KR" sz="1600">
                <a:latin typeface="Arial"/>
                <a:cs typeface="Arial"/>
              </a:rPr>
              <a:t> </a:t>
            </a:r>
            <a:r>
              <a:rPr lang="en-US" altLang="ko-KR" sz="1600" err="1">
                <a:latin typeface="Arial"/>
                <a:cs typeface="Arial"/>
              </a:rPr>
              <a:t>구현이</a:t>
            </a:r>
            <a:r>
              <a:rPr lang="en-US" altLang="ko-KR" sz="1600">
                <a:latin typeface="Arial"/>
                <a:cs typeface="Arial"/>
              </a:rPr>
              <a:t> </a:t>
            </a:r>
            <a:r>
              <a:rPr lang="en-US" altLang="ko-KR" sz="1600" err="1">
                <a:latin typeface="Arial"/>
                <a:cs typeface="Arial"/>
              </a:rPr>
              <a:t>비교적</a:t>
            </a:r>
            <a:r>
              <a:rPr lang="en-US" altLang="ko-KR" sz="1600">
                <a:latin typeface="Arial"/>
                <a:cs typeface="Arial"/>
              </a:rPr>
              <a:t> </a:t>
            </a:r>
            <a:r>
              <a:rPr lang="en-US" altLang="ko-KR" sz="1600" err="1">
                <a:latin typeface="Arial"/>
                <a:cs typeface="Arial"/>
              </a:rPr>
              <a:t>복잡하다</a:t>
            </a:r>
            <a:r>
              <a:rPr lang="en-US" altLang="ko-KR" sz="1600">
                <a:latin typeface="Arial"/>
                <a:cs typeface="Arial"/>
              </a:rPr>
              <a:t>.(PUT/</a:t>
            </a:r>
            <a:r>
              <a:rPr lang="en-US" altLang="ko-KR" sz="1600" err="1">
                <a:latin typeface="Arial"/>
                <a:cs typeface="Arial"/>
              </a:rPr>
              <a:t>POST에</a:t>
            </a:r>
            <a:r>
              <a:rPr lang="en-US" altLang="ko-KR" sz="1600">
                <a:latin typeface="Arial"/>
                <a:cs typeface="Arial"/>
              </a:rPr>
              <a:t> Range </a:t>
            </a:r>
            <a:r>
              <a:rPr lang="en-US" altLang="ko-KR" sz="1600" err="1">
                <a:latin typeface="Arial"/>
                <a:cs typeface="Arial"/>
              </a:rPr>
              <a:t>적용은</a:t>
            </a:r>
            <a:r>
              <a:rPr lang="en-US" altLang="ko-KR" sz="1600">
                <a:latin typeface="Arial"/>
                <a:cs typeface="Arial"/>
              </a:rPr>
              <a:t> </a:t>
            </a:r>
            <a:r>
              <a:rPr lang="en-US" altLang="ko-KR" sz="1600" err="1">
                <a:latin typeface="Arial"/>
                <a:cs typeface="Arial"/>
              </a:rPr>
              <a:t>표준화</a:t>
            </a:r>
            <a:r>
              <a:rPr lang="en-US" altLang="ko-KR" sz="1600">
                <a:latin typeface="Arial"/>
                <a:cs typeface="Arial"/>
              </a:rPr>
              <a:t> </a:t>
            </a:r>
            <a:r>
              <a:rPr lang="en-US" altLang="ko-KR" sz="1600" err="1">
                <a:latin typeface="Arial"/>
                <a:cs typeface="Arial"/>
              </a:rPr>
              <a:t>되지</a:t>
            </a:r>
            <a:r>
              <a:rPr lang="en-US" altLang="ko-KR" sz="1600">
                <a:latin typeface="Arial"/>
                <a:cs typeface="Arial"/>
              </a:rPr>
              <a:t> </a:t>
            </a:r>
            <a:r>
              <a:rPr lang="en-US" altLang="ko-KR" sz="1600" err="1">
                <a:latin typeface="Arial"/>
                <a:cs typeface="Arial"/>
              </a:rPr>
              <a:t>않음</a:t>
            </a:r>
            <a:r>
              <a:rPr lang="en-US" altLang="ko-KR" sz="1600">
                <a:latin typeface="Arial"/>
                <a:cs typeface="Arial"/>
              </a:rPr>
              <a:t>)</a:t>
            </a:r>
          </a:p>
          <a:p>
            <a:pPr marL="285750" indent="-285750">
              <a:buFont typeface="Calibri"/>
              <a:buChar char="-"/>
            </a:pPr>
            <a:endParaRPr lang="en-US" altLang="ko-KR" sz="1600">
              <a:latin typeface="Arial"/>
              <a:cs typeface="Arial"/>
            </a:endParaRPr>
          </a:p>
          <a:p>
            <a:pPr marL="285750" indent="-285750">
              <a:buFont typeface="Calibri"/>
              <a:buChar char="-"/>
            </a:pPr>
            <a:endParaRPr lang="en-US" altLang="ko-KR" sz="1600">
              <a:latin typeface="Arial"/>
              <a:cs typeface="Arial"/>
            </a:endParaRPr>
          </a:p>
          <a:p>
            <a:pPr marL="285750" indent="-285750">
              <a:buFont typeface="Calibri"/>
              <a:buChar char="-"/>
            </a:pPr>
            <a:endParaRPr lang="en-US" altLang="ko-KR" sz="1600">
              <a:latin typeface="Arial"/>
              <a:cs typeface="Arial"/>
            </a:endParaRPr>
          </a:p>
          <a:p>
            <a:pPr marL="285750" indent="-285750">
              <a:buFont typeface="Calibri"/>
              <a:buChar char="-"/>
            </a:pPr>
            <a:endParaRPr lang="ko-KR" altLang="en-US">
              <a:latin typeface="Arial"/>
              <a:cs typeface="Arial"/>
            </a:endParaRPr>
          </a:p>
        </p:txBody>
      </p:sp>
      <p:pic>
        <p:nvPicPr>
          <p:cNvPr id="2" name="그림 1" descr="텍스트, 스크린샷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85C67838-9106-2530-A690-AA9E9468E8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21" t="15863" r="185" b="30522"/>
          <a:stretch/>
        </p:blipFill>
        <p:spPr>
          <a:xfrm>
            <a:off x="1115719" y="3843340"/>
            <a:ext cx="10796890" cy="2696900"/>
          </a:xfrm>
          <a:prstGeom prst="rect">
            <a:avLst/>
          </a:prstGeom>
        </p:spPr>
      </p:pic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F432047E-F64D-826C-8BDA-14870387A1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34870" y="333930"/>
            <a:ext cx="1685654" cy="272382"/>
          </a:xfrm>
        </p:spPr>
        <p:txBody>
          <a:bodyPr wrap="none" lIns="91440" tIns="45720" rIns="0" bIns="45720" rtlCol="0" anchor="t">
            <a:spAutoFit/>
          </a:bodyPr>
          <a:lstStyle/>
          <a:p>
            <a:r>
              <a:rPr lang="en-US" altLang="en-US">
                <a:solidFill>
                  <a:srgbClr val="FFFFFF"/>
                </a:solidFill>
                <a:ea typeface="Pretendard Medium"/>
              </a:rPr>
              <a:t>HTTP Range Request</a:t>
            </a:r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284157-1A30-E10C-544B-760E41293BF4}"/>
              </a:ext>
            </a:extLst>
          </p:cNvPr>
          <p:cNvSpPr txBox="1"/>
          <p:nvPr/>
        </p:nvSpPr>
        <p:spPr>
          <a:xfrm>
            <a:off x="332919" y="7110282"/>
            <a:ext cx="1123717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600" err="1">
                <a:solidFill>
                  <a:srgbClr val="0070C0"/>
                </a:solidFill>
              </a:rPr>
              <a:t>Range</a:t>
            </a:r>
            <a:r>
              <a:rPr lang="ko-KR" altLang="en-US" sz="1600">
                <a:solidFill>
                  <a:srgbClr val="0070C0"/>
                </a:solidFill>
              </a:rPr>
              <a:t> 헤더를 통해 바이트 필요한 데이터를 바이트 범위로 요청하여 관리가 가능하다.</a:t>
            </a:r>
          </a:p>
        </p:txBody>
      </p:sp>
    </p:spTree>
    <p:extLst>
      <p:ext uri="{BB962C8B-B14F-4D97-AF65-F5344CB8AC3E}">
        <p14:creationId xmlns:p14="http://schemas.microsoft.com/office/powerpoint/2010/main" val="384622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8C5D3D-18FB-4187-3019-DEB84FB017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0" tIns="45720" rIns="91440" bIns="45720" anchor="t"/>
          <a:lstStyle/>
          <a:p>
            <a:r>
              <a:rPr lang="ko-KR" altLang="en-US">
                <a:latin typeface="Pretendard ExtraBold"/>
                <a:ea typeface="Pretendard ExtraBold"/>
              </a:rPr>
              <a:t>안정적인 파일 전송을 위한 기술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4EAA97-D012-660B-88CC-F5AE7FF2439A}"/>
              </a:ext>
            </a:extLst>
          </p:cNvPr>
          <p:cNvSpPr txBox="1"/>
          <p:nvPr/>
        </p:nvSpPr>
        <p:spPr>
          <a:xfrm>
            <a:off x="392852" y="1245451"/>
            <a:ext cx="11237173" cy="307776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600" b="1"/>
              <a:t>1. SFTP(</a:t>
            </a:r>
            <a:r>
              <a:rPr lang="ko-KR" altLang="en-US" sz="1600" b="1" err="1"/>
              <a:t>Secure</a:t>
            </a:r>
            <a:r>
              <a:rPr lang="ko-KR" altLang="en-US" sz="1600" b="1"/>
              <a:t> </a:t>
            </a:r>
            <a:r>
              <a:rPr lang="ko-KR" altLang="en-US" sz="1600" b="1" err="1"/>
              <a:t>Shell</a:t>
            </a:r>
            <a:r>
              <a:rPr lang="ko-KR" altLang="en-US" sz="1600" b="1"/>
              <a:t> </a:t>
            </a:r>
            <a:r>
              <a:rPr lang="ko-KR" altLang="en-US" sz="1600" b="1" err="1"/>
              <a:t>File</a:t>
            </a:r>
            <a:r>
              <a:rPr lang="ko-KR" altLang="en-US" sz="1600" b="1"/>
              <a:t> Transfer </a:t>
            </a:r>
            <a:r>
              <a:rPr lang="ko-KR" altLang="en-US" sz="1600" b="1" err="1"/>
              <a:t>Protocol</a:t>
            </a:r>
            <a:r>
              <a:rPr lang="ko-KR" altLang="en-US" sz="1600" b="1"/>
              <a:t>)</a:t>
            </a:r>
            <a:endParaRPr lang="ko-KR" b="1"/>
          </a:p>
          <a:p>
            <a:pPr marL="285750" indent="-285750">
              <a:buFont typeface="Calibri"/>
              <a:buChar char="-"/>
            </a:pPr>
            <a:r>
              <a:rPr lang="ko-KR" altLang="en-US" sz="1600"/>
              <a:t>SSH(</a:t>
            </a:r>
            <a:r>
              <a:rPr lang="ko-KR" altLang="en-US" sz="1600" err="1"/>
              <a:t>Port</a:t>
            </a:r>
            <a:r>
              <a:rPr lang="ko-KR" altLang="en-US" sz="1600"/>
              <a:t> 22)</a:t>
            </a:r>
            <a:r>
              <a:rPr lang="ko-KR" altLang="en-US" sz="1600" err="1"/>
              <a:t>를</a:t>
            </a:r>
            <a:r>
              <a:rPr lang="ko-KR" altLang="en-US" sz="1600"/>
              <a:t> 통해 파일을 업로드/다운로드 하는 전통적 방식</a:t>
            </a:r>
          </a:p>
          <a:p>
            <a:endParaRPr lang="ko-KR" altLang="en-US" sz="1600">
              <a:latin typeface="Arial"/>
              <a:cs typeface="Arial"/>
            </a:endParaRPr>
          </a:p>
          <a:p>
            <a:pPr marL="285750" indent="-285750">
              <a:buFont typeface="Calibri"/>
              <a:buChar char="-"/>
            </a:pPr>
            <a:endParaRPr lang="ko-KR" altLang="en-US" sz="1600" b="1">
              <a:latin typeface="Arial"/>
              <a:cs typeface="Arial"/>
            </a:endParaRPr>
          </a:p>
          <a:p>
            <a:r>
              <a:rPr lang="ko-KR" altLang="en-US" sz="1600" b="1">
                <a:latin typeface="Arial"/>
                <a:cs typeface="Arial"/>
              </a:rPr>
              <a:t>2. 왜 사용하는가?</a:t>
            </a:r>
          </a:p>
          <a:p>
            <a:pPr marL="285750" indent="-285750">
              <a:buFont typeface="Calibri"/>
              <a:buChar char="-"/>
            </a:pPr>
            <a:r>
              <a:rPr lang="ko-KR" altLang="en-US" sz="1600">
                <a:latin typeface="Arial"/>
                <a:cs typeface="Arial"/>
              </a:rPr>
              <a:t>안정적인 전송 및 자동 </a:t>
            </a:r>
            <a:r>
              <a:rPr lang="ko-KR" altLang="en-US" sz="1600" err="1">
                <a:latin typeface="Arial"/>
                <a:cs typeface="Arial"/>
              </a:rPr>
              <a:t>Resume</a:t>
            </a:r>
            <a:r>
              <a:rPr lang="ko-KR" altLang="en-US" sz="1600">
                <a:latin typeface="Arial"/>
                <a:cs typeface="Arial"/>
              </a:rPr>
              <a:t> 지원</a:t>
            </a:r>
          </a:p>
          <a:p>
            <a:pPr marL="285750" indent="-285750">
              <a:buFont typeface="Calibri"/>
              <a:buChar char="-"/>
            </a:pPr>
            <a:r>
              <a:rPr lang="ko-KR" altLang="en-US" sz="1600" err="1">
                <a:latin typeface="Arial"/>
                <a:cs typeface="Arial"/>
              </a:rPr>
              <a:t>SSH를</a:t>
            </a:r>
            <a:r>
              <a:rPr lang="ko-KR" altLang="en-US" sz="1600">
                <a:latin typeface="Arial"/>
                <a:cs typeface="Arial"/>
              </a:rPr>
              <a:t> 통해 암호화되어 전송되므로 데이터가 노출되거나 탈취될 위험이 적다.</a:t>
            </a:r>
          </a:p>
          <a:p>
            <a:pPr marL="285750" indent="-285750">
              <a:buFont typeface="Calibri"/>
              <a:buChar char="-"/>
            </a:pPr>
            <a:endParaRPr lang="ko-KR" altLang="en-US" sz="1600">
              <a:latin typeface="Arial"/>
              <a:cs typeface="Arial"/>
            </a:endParaRPr>
          </a:p>
          <a:p>
            <a:r>
              <a:rPr lang="en-US" altLang="ko-KR" sz="1600" b="1">
                <a:latin typeface="Arial"/>
                <a:cs typeface="Arial"/>
              </a:rPr>
              <a:t>3. </a:t>
            </a:r>
            <a:r>
              <a:rPr lang="en-US" altLang="ko-KR" sz="1600" b="1" err="1">
                <a:latin typeface="Arial"/>
                <a:cs typeface="Arial"/>
              </a:rPr>
              <a:t>단점</a:t>
            </a:r>
            <a:endParaRPr lang="en-US" altLang="ko-KR" sz="1600" b="1">
              <a:latin typeface="Arial"/>
              <a:cs typeface="Arial"/>
            </a:endParaRPr>
          </a:p>
          <a:p>
            <a:pPr marL="285750" indent="-285750">
              <a:buFont typeface="Calibri"/>
              <a:buChar char="-"/>
            </a:pPr>
            <a:r>
              <a:rPr lang="en-US" altLang="ko-KR" sz="1600">
                <a:latin typeface="Arial"/>
                <a:cs typeface="Arial"/>
              </a:rPr>
              <a:t>SSH </a:t>
            </a:r>
            <a:r>
              <a:rPr lang="en-US" altLang="ko-KR" sz="1600" err="1">
                <a:latin typeface="Arial"/>
                <a:cs typeface="Arial"/>
              </a:rPr>
              <a:t>계정</a:t>
            </a:r>
            <a:r>
              <a:rPr lang="en-US" altLang="ko-KR" sz="1600">
                <a:latin typeface="Arial"/>
                <a:cs typeface="Arial"/>
              </a:rPr>
              <a:t> </a:t>
            </a:r>
            <a:r>
              <a:rPr lang="en-US" altLang="ko-KR" sz="1600" err="1">
                <a:latin typeface="Arial"/>
                <a:cs typeface="Arial"/>
              </a:rPr>
              <a:t>관리가</a:t>
            </a:r>
            <a:r>
              <a:rPr lang="en-US" altLang="ko-KR" sz="1600">
                <a:latin typeface="Arial"/>
                <a:cs typeface="Arial"/>
              </a:rPr>
              <a:t> </a:t>
            </a:r>
            <a:r>
              <a:rPr lang="en-US" altLang="ko-KR" sz="1600" err="1">
                <a:latin typeface="Arial"/>
                <a:cs typeface="Arial"/>
              </a:rPr>
              <a:t>필요하다</a:t>
            </a:r>
            <a:r>
              <a:rPr lang="en-US" altLang="ko-KR" sz="1600">
                <a:latin typeface="Arial"/>
                <a:cs typeface="Arial"/>
              </a:rPr>
              <a:t>.</a:t>
            </a:r>
          </a:p>
          <a:p>
            <a:pPr marL="285750" indent="-285750">
              <a:buFont typeface="Calibri"/>
              <a:buChar char="-"/>
            </a:pPr>
            <a:r>
              <a:rPr lang="en-US" altLang="ko-KR" sz="1600" err="1">
                <a:latin typeface="Arial"/>
                <a:cs typeface="Arial"/>
              </a:rPr>
              <a:t>별도의</a:t>
            </a:r>
            <a:r>
              <a:rPr lang="en-US" altLang="ko-KR" sz="1600">
                <a:latin typeface="Arial"/>
                <a:cs typeface="Arial"/>
              </a:rPr>
              <a:t> SFTP </a:t>
            </a:r>
            <a:r>
              <a:rPr lang="en-US" altLang="ko-KR" sz="1600" err="1">
                <a:latin typeface="Arial"/>
                <a:cs typeface="Arial"/>
              </a:rPr>
              <a:t>서버가</a:t>
            </a:r>
            <a:r>
              <a:rPr lang="en-US" altLang="ko-KR" sz="1600">
                <a:latin typeface="Arial"/>
                <a:cs typeface="Arial"/>
              </a:rPr>
              <a:t> </a:t>
            </a:r>
            <a:r>
              <a:rPr lang="en-US" altLang="ko-KR" sz="1600" err="1">
                <a:latin typeface="Arial"/>
                <a:cs typeface="Arial"/>
              </a:rPr>
              <a:t>필요하며</a:t>
            </a:r>
            <a:r>
              <a:rPr lang="en-US" altLang="ko-KR" sz="1600">
                <a:latin typeface="Arial"/>
                <a:cs typeface="Arial"/>
              </a:rPr>
              <a:t> </a:t>
            </a:r>
            <a:r>
              <a:rPr lang="en-US" altLang="ko-KR" sz="1600" err="1">
                <a:latin typeface="Arial"/>
                <a:cs typeface="Arial"/>
              </a:rPr>
              <a:t>방화벽</a:t>
            </a:r>
            <a:r>
              <a:rPr lang="en-US" altLang="ko-KR" sz="1600">
                <a:latin typeface="Arial"/>
                <a:cs typeface="Arial"/>
              </a:rPr>
              <a:t>/</a:t>
            </a:r>
            <a:r>
              <a:rPr lang="en-US" altLang="ko-KR" sz="1600" err="1">
                <a:latin typeface="Arial"/>
                <a:cs typeface="Arial"/>
              </a:rPr>
              <a:t>포트</a:t>
            </a:r>
            <a:r>
              <a:rPr lang="en-US" altLang="ko-KR" sz="1600">
                <a:latin typeface="Arial"/>
                <a:cs typeface="Arial"/>
              </a:rPr>
              <a:t> 등 </a:t>
            </a:r>
            <a:r>
              <a:rPr lang="en-US" altLang="ko-KR" sz="1600" err="1">
                <a:latin typeface="Arial"/>
                <a:cs typeface="Arial"/>
              </a:rPr>
              <a:t>설정이</a:t>
            </a:r>
            <a:r>
              <a:rPr lang="en-US" altLang="ko-KR" sz="1600">
                <a:latin typeface="Arial"/>
                <a:cs typeface="Arial"/>
              </a:rPr>
              <a:t> </a:t>
            </a:r>
            <a:r>
              <a:rPr lang="en-US" altLang="ko-KR" sz="1600" err="1">
                <a:latin typeface="Arial"/>
                <a:cs typeface="Arial"/>
              </a:rPr>
              <a:t>복잡하다</a:t>
            </a:r>
            <a:r>
              <a:rPr lang="en-US" altLang="ko-KR" sz="1600">
                <a:latin typeface="Arial"/>
                <a:cs typeface="Arial"/>
              </a:rPr>
              <a:t>.</a:t>
            </a:r>
          </a:p>
          <a:p>
            <a:pPr marL="285750" indent="-285750">
              <a:buFont typeface="Calibri"/>
              <a:buChar char="-"/>
            </a:pPr>
            <a:endParaRPr lang="ko-KR" altLang="en-US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0F8BD6-9795-42C0-95FF-9771104AF252}"/>
              </a:ext>
            </a:extLst>
          </p:cNvPr>
          <p:cNvSpPr txBox="1"/>
          <p:nvPr/>
        </p:nvSpPr>
        <p:spPr>
          <a:xfrm>
            <a:off x="332919" y="7110282"/>
            <a:ext cx="1123717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600" err="1">
                <a:solidFill>
                  <a:srgbClr val="0070C0"/>
                </a:solidFill>
              </a:rPr>
              <a:t>SFTP는</a:t>
            </a:r>
            <a:r>
              <a:rPr lang="ko-KR" altLang="en-US" sz="1600">
                <a:solidFill>
                  <a:srgbClr val="0070C0"/>
                </a:solidFill>
              </a:rPr>
              <a:t> </a:t>
            </a:r>
            <a:r>
              <a:rPr lang="ko-KR" altLang="en-US" sz="1600" err="1">
                <a:solidFill>
                  <a:srgbClr val="0070C0"/>
                </a:solidFill>
              </a:rPr>
              <a:t>FTP에</a:t>
            </a:r>
            <a:r>
              <a:rPr lang="ko-KR" altLang="en-US" sz="1600">
                <a:solidFill>
                  <a:srgbClr val="0070C0"/>
                </a:solidFill>
              </a:rPr>
              <a:t> 보안을 </a:t>
            </a:r>
            <a:r>
              <a:rPr lang="ko-KR" altLang="en-US" sz="1600" err="1">
                <a:solidFill>
                  <a:srgbClr val="0070C0"/>
                </a:solidFill>
              </a:rPr>
              <a:t>더한것으로</a:t>
            </a:r>
            <a:r>
              <a:rPr lang="ko-KR" altLang="en-US" sz="1600">
                <a:solidFill>
                  <a:srgbClr val="0070C0"/>
                </a:solidFill>
              </a:rPr>
              <a:t> 파일전송, 중단, 재개 등 다양한 기능이 제공된다</a:t>
            </a:r>
          </a:p>
        </p:txBody>
      </p:sp>
      <p:pic>
        <p:nvPicPr>
          <p:cNvPr id="5" name="그림 4" descr="텍스트, 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06306051-BD3D-EF1E-33E8-5450BDF81A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978" b="669"/>
          <a:stretch/>
        </p:blipFill>
        <p:spPr>
          <a:xfrm>
            <a:off x="6819515" y="3022625"/>
            <a:ext cx="5190836" cy="38375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0C1C55-6ECC-CFE4-584F-E1FFA25848EE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>
                <a:latin typeface="Malgun Gothic"/>
              </a:rPr>
              <a:t>HTTP Range Request</a:t>
            </a:r>
            <a:endParaRPr lang="ko-KR" altLang="en-US"/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46F6CB8F-355D-643F-2818-924A76B3CF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369502" y="333930"/>
            <a:ext cx="451022" cy="272382"/>
          </a:xfrm>
        </p:spPr>
        <p:txBody>
          <a:bodyPr wrap="none" lIns="91440" tIns="45720" rIns="0" bIns="45720" rtlCol="0" anchor="t">
            <a:spAutoFit/>
          </a:bodyPr>
          <a:lstStyle/>
          <a:p>
            <a:r>
              <a:rPr lang="ko-KR" altLang="en-US">
                <a:ea typeface="Pretendard Medium"/>
              </a:rPr>
              <a:t>SFTP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506840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8C5D3D-18FB-4187-3019-DEB84FB017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0" tIns="45720" rIns="91440" bIns="45720" anchor="t"/>
          <a:lstStyle/>
          <a:p>
            <a:r>
              <a:rPr lang="ko-KR" altLang="en-US">
                <a:latin typeface="Pretendard ExtraBold"/>
                <a:ea typeface="Pretendard ExtraBold"/>
              </a:rPr>
              <a:t>비교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BB1114-89DB-4AAC-6DF1-FB67488D79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728127" y="333930"/>
            <a:ext cx="92397" cy="272382"/>
          </a:xfrm>
        </p:spPr>
        <p:txBody>
          <a:bodyPr wrap="none" lIns="91440" tIns="45720" rIns="0" bIns="45720" rtlCol="0" anchor="t">
            <a:spAutoFit/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0F8BD6-9795-42C0-95FF-9771104AF252}"/>
              </a:ext>
            </a:extLst>
          </p:cNvPr>
          <p:cNvSpPr txBox="1"/>
          <p:nvPr/>
        </p:nvSpPr>
        <p:spPr>
          <a:xfrm>
            <a:off x="332919" y="7110282"/>
            <a:ext cx="1123717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600">
                <a:solidFill>
                  <a:srgbClr val="0070C0"/>
                </a:solidFill>
              </a:rPr>
              <a:t>다양한 방식이 있지만 가장 단순하고 직관적인 </a:t>
            </a:r>
            <a:r>
              <a:rPr lang="ko-KR" altLang="en-US" sz="1600" err="1">
                <a:solidFill>
                  <a:srgbClr val="0070C0"/>
                </a:solidFill>
              </a:rPr>
              <a:t>청크</a:t>
            </a:r>
            <a:r>
              <a:rPr lang="ko-KR" altLang="en-US" sz="1600">
                <a:solidFill>
                  <a:srgbClr val="0070C0"/>
                </a:solidFill>
              </a:rPr>
              <a:t> 방식 선택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BE2C33D-BD73-050B-FD2D-2C4B65B63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828028"/>
              </p:ext>
            </p:extLst>
          </p:nvPr>
        </p:nvGraphicFramePr>
        <p:xfrm>
          <a:off x="611920" y="1229234"/>
          <a:ext cx="10976580" cy="52160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3998">
                  <a:extLst>
                    <a:ext uri="{9D8B030D-6E8A-4147-A177-3AD203B41FA5}">
                      <a16:colId xmlns:a16="http://schemas.microsoft.com/office/drawing/2014/main" val="2080599701"/>
                    </a:ext>
                  </a:extLst>
                </a:gridCol>
                <a:gridCol w="3043719">
                  <a:extLst>
                    <a:ext uri="{9D8B030D-6E8A-4147-A177-3AD203B41FA5}">
                      <a16:colId xmlns:a16="http://schemas.microsoft.com/office/drawing/2014/main" val="1068247784"/>
                    </a:ext>
                  </a:extLst>
                </a:gridCol>
                <a:gridCol w="3364786">
                  <a:extLst>
                    <a:ext uri="{9D8B030D-6E8A-4147-A177-3AD203B41FA5}">
                      <a16:colId xmlns:a16="http://schemas.microsoft.com/office/drawing/2014/main" val="2073255114"/>
                    </a:ext>
                  </a:extLst>
                </a:gridCol>
                <a:gridCol w="3044077">
                  <a:extLst>
                    <a:ext uri="{9D8B030D-6E8A-4147-A177-3AD203B41FA5}">
                      <a16:colId xmlns:a16="http://schemas.microsoft.com/office/drawing/2014/main" val="2303996035"/>
                    </a:ext>
                  </a:extLst>
                </a:gridCol>
              </a:tblGrid>
              <a:tr h="7430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>
                          <a:solidFill>
                            <a:srgbClr val="000000"/>
                          </a:solidFill>
                        </a:rPr>
                        <a:t>항목</a:t>
                      </a:r>
                      <a:endParaRPr lang="ko-KR" b="1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1" u="none" strike="noStrike" noProof="0" err="1">
                          <a:solidFill>
                            <a:srgbClr val="000000"/>
                          </a:solidFill>
                        </a:rPr>
                        <a:t>Chunk</a:t>
                      </a:r>
                      <a:r>
                        <a:rPr lang="ko-KR" sz="1800" b="1" u="none" strike="noStrike" noProof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800" b="1" u="none" strike="noStrike" noProof="0">
                          <a:solidFill>
                            <a:srgbClr val="000000"/>
                          </a:solidFill>
                        </a:rPr>
                        <a:t>업로드</a:t>
                      </a:r>
                      <a:endParaRPr lang="ko-KR" b="1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>
                          <a:solidFill>
                            <a:srgbClr val="000000"/>
                          </a:solidFill>
                        </a:rPr>
                        <a:t>HTTP </a:t>
                      </a:r>
                      <a:r>
                        <a:rPr lang="ko-KR" altLang="en-US" b="1" err="1">
                          <a:solidFill>
                            <a:srgbClr val="000000"/>
                          </a:solidFill>
                        </a:rPr>
                        <a:t>Range</a:t>
                      </a:r>
                      <a:r>
                        <a:rPr lang="ko-KR" altLang="en-US" b="1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b="1" err="1">
                          <a:solidFill>
                            <a:srgbClr val="000000"/>
                          </a:solidFill>
                        </a:rPr>
                        <a:t>Request</a:t>
                      </a:r>
                      <a:endParaRPr lang="ko-KR" alt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>
                          <a:solidFill>
                            <a:srgbClr val="000000"/>
                          </a:solidFill>
                        </a:rPr>
                        <a:t>SFTP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978905"/>
                  </a:ext>
                </a:extLst>
              </a:tr>
              <a:tr h="13841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>
                          <a:solidFill>
                            <a:srgbClr val="000000"/>
                          </a:solidFill>
                        </a:rPr>
                        <a:t>기본 개념</a:t>
                      </a:r>
                      <a:endParaRPr lang="ko-KR" b="1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</a:rPr>
                        <a:t>대용량 파일을 일정 크기(</a:t>
                      </a:r>
                      <a:r>
                        <a:rPr lang="ko-KR" altLang="en-US" sz="1800" err="1">
                          <a:solidFill>
                            <a:srgbClr val="000000"/>
                          </a:solidFill>
                        </a:rPr>
                        <a:t>Chunk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</a:rPr>
                        <a:t>)로 나누어 전송</a:t>
                      </a:r>
                      <a:endParaRPr lang="ko-KR" sz="18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err="1">
                          <a:solidFill>
                            <a:srgbClr val="000000"/>
                          </a:solidFill>
                        </a:rPr>
                        <a:t>range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</a:rPr>
                        <a:t> 헤더를 사용하여 특정 바이트 범위만 부분 전송</a:t>
                      </a:r>
                      <a:endParaRPr lang="ko-KR" sz="18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err="1">
                          <a:solidFill>
                            <a:srgbClr val="000000"/>
                          </a:solidFill>
                        </a:rPr>
                        <a:t>SSH기반으로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</a:rPr>
                        <a:t> 암호화 하여 파일 전송</a:t>
                      </a:r>
                      <a:endParaRPr lang="ko-KR" sz="18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0138831"/>
                  </a:ext>
                </a:extLst>
              </a:tr>
              <a:tr h="13841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>
                          <a:solidFill>
                            <a:srgbClr val="000000"/>
                          </a:solidFill>
                        </a:rPr>
                        <a:t>장점</a:t>
                      </a:r>
                      <a:endParaRPr lang="ko-KR" b="1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>
                          <a:solidFill>
                            <a:srgbClr val="000000"/>
                          </a:solidFill>
                          <a:ea typeface="Pretendard"/>
                        </a:rPr>
                        <a:t>· 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</a:rPr>
                        <a:t>단순, 직관적, 구현 쉬움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>
                          <a:solidFill>
                            <a:srgbClr val="000000"/>
                          </a:solidFill>
                          <a:ea typeface="Pretendard"/>
                        </a:rPr>
                        <a:t>· 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</a:rPr>
                        <a:t>HTTP 표준을 통해서 추가적인 프로토콜 없이 개발 가능</a:t>
                      </a:r>
                      <a:endParaRPr lang="ko-KR" sz="18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>
                          <a:solidFill>
                            <a:srgbClr val="000000"/>
                          </a:solidFill>
                          <a:ea typeface="Pretendard"/>
                        </a:rPr>
                        <a:t>· 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</a:rPr>
                        <a:t>보안성</a:t>
                      </a:r>
                      <a:endParaRPr lang="ko-KR" sz="1800">
                        <a:solidFill>
                          <a:srgbClr val="000000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ko-KR" sz="1800" b="0" i="0" u="none" strike="noStrike" noProof="0">
                          <a:solidFill>
                            <a:srgbClr val="000000"/>
                          </a:solidFill>
                          <a:ea typeface="Pretendard"/>
                        </a:rPr>
                        <a:t>· 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</a:rPr>
                        <a:t>안정적인 전송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7326427"/>
                  </a:ext>
                </a:extLst>
              </a:tr>
              <a:tr h="170469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>
                          <a:solidFill>
                            <a:srgbClr val="000000"/>
                          </a:solidFill>
                        </a:rPr>
                        <a:t>단점</a:t>
                      </a:r>
                      <a:endParaRPr lang="ko-KR" b="1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>
                          <a:solidFill>
                            <a:srgbClr val="000000"/>
                          </a:solidFill>
                          <a:ea typeface="Pretendard"/>
                        </a:rPr>
                        <a:t>· </a:t>
                      </a:r>
                      <a:r>
                        <a:rPr lang="ko-KR" altLang="en-US" sz="1800" err="1">
                          <a:solidFill>
                            <a:srgbClr val="000000"/>
                          </a:solidFill>
                        </a:rPr>
                        <a:t>청크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</a:rPr>
                        <a:t>/병합 관리 필요</a:t>
                      </a:r>
                      <a:endParaRPr lang="ko-KR" sz="1800">
                        <a:solidFill>
                          <a:srgbClr val="000000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ko-KR" sz="1800" b="0" i="0" u="none" strike="noStrike" noProof="0">
                          <a:solidFill>
                            <a:srgbClr val="000000"/>
                          </a:solidFill>
                          <a:ea typeface="Pretendard"/>
                        </a:rPr>
                        <a:t>· 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</a:rPr>
                        <a:t>작은 파일에는 오버헤드</a:t>
                      </a:r>
                      <a:endParaRPr lang="ko-KR" sz="18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ko-KR" sz="1800" b="0" i="0" u="none" strike="noStrike" noProof="0">
                          <a:solidFill>
                            <a:srgbClr val="000000"/>
                          </a:solidFill>
                          <a:ea typeface="Pretendard"/>
                        </a:rPr>
                        <a:t>· 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</a:rPr>
                        <a:t>서버에 </a:t>
                      </a:r>
                      <a:r>
                        <a:rPr lang="ko-KR" altLang="en-US" sz="1800" err="1">
                          <a:solidFill>
                            <a:srgbClr val="000000"/>
                          </a:solidFill>
                        </a:rPr>
                        <a:t>Partial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</a:rPr>
                        <a:t> PUT 구현 필요 </a:t>
                      </a:r>
                      <a:r>
                        <a:rPr lang="ko-KR" sz="1800" b="0" i="0" u="none" strike="noStrike" noProof="0">
                          <a:solidFill>
                            <a:srgbClr val="000000"/>
                          </a:solidFill>
                          <a:ea typeface="Pretendard"/>
                        </a:rPr>
                        <a:t>· 비교적 </a:t>
                      </a:r>
                      <a:r>
                        <a:rPr lang="ko-KR" altLang="en-US" sz="1800" b="0" i="0" u="none" strike="noStrike" noProof="0">
                          <a:solidFill>
                            <a:srgbClr val="000000"/>
                          </a:solidFill>
                          <a:ea typeface="Pretendard"/>
                        </a:rPr>
                        <a:t>복잡</a:t>
                      </a:r>
                      <a:endParaRPr lang="ko-KR" sz="18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>
                          <a:solidFill>
                            <a:srgbClr val="000000"/>
                          </a:solidFill>
                          <a:ea typeface="Pretendard"/>
                        </a:rPr>
                        <a:t>· </a:t>
                      </a:r>
                      <a:r>
                        <a:rPr lang="ko-KR" altLang="en-US" sz="1800" u="none" strike="noStrike" noProof="0">
                          <a:solidFill>
                            <a:srgbClr val="000000"/>
                          </a:solidFill>
                        </a:rPr>
                        <a:t>별도의</a:t>
                      </a:r>
                      <a:r>
                        <a:rPr lang="en-US" altLang="ko-KR" sz="1800" u="none" strike="noStrike" noProof="0">
                          <a:solidFill>
                            <a:srgbClr val="000000"/>
                          </a:solidFill>
                        </a:rPr>
                        <a:t> SFTP </a:t>
                      </a:r>
                      <a:r>
                        <a:rPr lang="ko-KR" altLang="en-US" sz="1800" u="none" strike="noStrike" noProof="0">
                          <a:solidFill>
                            <a:srgbClr val="000000"/>
                          </a:solidFill>
                        </a:rPr>
                        <a:t>서버가</a:t>
                      </a:r>
                      <a:r>
                        <a:rPr lang="en-US" altLang="ko-KR" sz="1800" u="none" strike="noStrike" noProof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800" u="none" strike="noStrike" noProof="0">
                          <a:solidFill>
                            <a:srgbClr val="000000"/>
                          </a:solidFill>
                        </a:rPr>
                        <a:t>필요</a:t>
                      </a:r>
                      <a:endParaRPr lang="ko-KR" sz="1800">
                        <a:solidFill>
                          <a:srgbClr val="000000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ko-KR" sz="1800" b="0" i="0" u="none" strike="noStrike" noProof="0">
                          <a:solidFill>
                            <a:srgbClr val="000000"/>
                          </a:solidFill>
                          <a:ea typeface="Pretendard"/>
                        </a:rPr>
                        <a:t>· </a:t>
                      </a:r>
                      <a:r>
                        <a:rPr lang="ko-KR" altLang="en-US" sz="1800" u="none" strike="noStrike" noProof="0">
                          <a:solidFill>
                            <a:srgbClr val="000000"/>
                          </a:solidFill>
                        </a:rPr>
                        <a:t>방화벽</a:t>
                      </a:r>
                      <a:r>
                        <a:rPr lang="en-US" altLang="ko-KR" sz="1800" u="none" strike="noStrike" noProof="0">
                          <a:solidFill>
                            <a:srgbClr val="000000"/>
                          </a:solidFill>
                        </a:rPr>
                        <a:t>/</a:t>
                      </a:r>
                      <a:r>
                        <a:rPr lang="ko-KR" altLang="en-US" sz="1800" u="none" strike="noStrike" noProof="0">
                          <a:solidFill>
                            <a:srgbClr val="000000"/>
                          </a:solidFill>
                        </a:rPr>
                        <a:t>포트</a:t>
                      </a:r>
                      <a:r>
                        <a:rPr lang="en-US" altLang="ko-KR" sz="1800" u="none" strike="noStrike" noProof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800" u="none" strike="noStrike" noProof="0">
                          <a:solidFill>
                            <a:srgbClr val="000000"/>
                          </a:solidFill>
                        </a:rPr>
                        <a:t>등</a:t>
                      </a:r>
                      <a:r>
                        <a:rPr lang="en-US" altLang="ko-KR" sz="1800" u="none" strike="noStrike" noProof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800" u="none" strike="noStrike" noProof="0">
                          <a:solidFill>
                            <a:srgbClr val="000000"/>
                          </a:solidFill>
                        </a:rPr>
                        <a:t>설정 필요</a:t>
                      </a:r>
                      <a:endParaRPr lang="en-US" altLang="ko-KR" sz="1800" u="none" strike="noStrike" noProof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2564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58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8C5D3D-18FB-4187-3019-DEB84FB017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0" tIns="45720" rIns="91440" bIns="45720" anchor="t"/>
          <a:lstStyle/>
          <a:p>
            <a:r>
              <a:rPr lang="en-US" altLang="ko-KR" err="1">
                <a:ea typeface="Pretendard ExtraBold"/>
              </a:rPr>
              <a:t>실습</a:t>
            </a:r>
            <a:r>
              <a:rPr lang="en-US" altLang="ko-KR">
                <a:ea typeface="Pretendard ExtraBold"/>
              </a:rPr>
              <a:t> - </a:t>
            </a:r>
            <a:r>
              <a:rPr lang="en-US" altLang="ko-KR" err="1">
                <a:ea typeface="Pretendard ExtraBold"/>
              </a:rPr>
              <a:t>청크</a:t>
            </a:r>
            <a:r>
              <a:rPr lang="en-US" altLang="ko-KR">
                <a:ea typeface="Pretendard ExtraBold"/>
              </a:rPr>
              <a:t> </a:t>
            </a:r>
            <a:r>
              <a:rPr lang="en-US" altLang="ko-KR" err="1">
                <a:ea typeface="Pretendard ExtraBold"/>
              </a:rPr>
              <a:t>업로드</a:t>
            </a:r>
            <a:r>
              <a:rPr lang="en-US" altLang="ko-KR">
                <a:ea typeface="Pretendard ExtraBold"/>
              </a:rPr>
              <a:t> </a:t>
            </a:r>
            <a:endParaRPr lang="en-US" altLang="ko-KR" err="1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BB1114-89DB-4AAC-6DF1-FB67488D79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 descr="스크린샷, 텍스트, 디자인이(가) 표시된 사진&#10;&#10;자동 생성된 설명">
            <a:extLst>
              <a:ext uri="{FF2B5EF4-FFF2-40B4-BE49-F238E27FC236}">
                <a16:creationId xmlns:a16="http://schemas.microsoft.com/office/drawing/2014/main" id="{1D0E131E-95FE-E672-8649-8C613F1F7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414" y="1011407"/>
            <a:ext cx="7078510" cy="584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095735"/>
      </p:ext>
    </p:extLst>
  </p:cSld>
  <p:clrMapOvr>
    <a:masterClrMapping/>
  </p:clrMapOvr>
</p:sld>
</file>

<file path=ppt/theme/theme1.xml><?xml version="1.0" encoding="utf-8"?>
<a:theme xmlns:a="http://schemas.openxmlformats.org/drawingml/2006/main" name="Body">
  <a:themeElements>
    <a:clrScheme name="CSG_Color">
      <a:dk1>
        <a:srgbClr val="000000"/>
      </a:dk1>
      <a:lt1>
        <a:srgbClr val="FFFFFF"/>
      </a:lt1>
      <a:dk2>
        <a:srgbClr val="0F005F"/>
      </a:dk2>
      <a:lt2>
        <a:srgbClr val="CCCCCC"/>
      </a:lt2>
      <a:accent1>
        <a:srgbClr val="4B50F0"/>
      </a:accent1>
      <a:accent2>
        <a:srgbClr val="00C8F5"/>
      </a:accent2>
      <a:accent3>
        <a:srgbClr val="3223A0"/>
      </a:accent3>
      <a:accent4>
        <a:srgbClr val="9BA5FA"/>
      </a:accent4>
      <a:accent5>
        <a:srgbClr val="008CBE"/>
      </a:accent5>
      <a:accent6>
        <a:srgbClr val="FFBE0F"/>
      </a:accent6>
      <a:hlink>
        <a:srgbClr val="0563C1"/>
      </a:hlink>
      <a:folHlink>
        <a:srgbClr val="954F72"/>
      </a:folHlink>
    </a:clrScheme>
    <a:fontScheme name="CSG_Font_Pretendard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C272BBE3DAC44D890793853A1D2091" ma:contentTypeVersion="4" ma:contentTypeDescription="Create a new document." ma:contentTypeScope="" ma:versionID="a242910afc4b121454b225c3527dd585">
  <xsd:schema xmlns:xsd="http://www.w3.org/2001/XMLSchema" xmlns:xs="http://www.w3.org/2001/XMLSchema" xmlns:p="http://schemas.microsoft.com/office/2006/metadata/properties" xmlns:ns2="05b16aad-7caa-462c-9feb-1082ce9fb0ed" targetNamespace="http://schemas.microsoft.com/office/2006/metadata/properties" ma:root="true" ma:fieldsID="98169d95ac8eb5fc99634be81a3a28b0" ns2:_="">
    <xsd:import namespace="05b16aad-7caa-462c-9feb-1082ce9fb0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b16aad-7caa-462c-9feb-1082ce9fb0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B5783D-6831-4B16-A2D7-A7B2462BF07E}">
  <ds:schemaRefs>
    <ds:schemaRef ds:uri="05b16aad-7caa-462c-9feb-1082ce9fb0e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A60D103-DA47-441D-A865-E9AE923B658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B2208F3-78F3-4B84-B7BB-F42621CFF1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697</Words>
  <Application>Microsoft Office PowerPoint</Application>
  <PresentationFormat>와이드스크린</PresentationFormat>
  <Paragraphs>111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Pretendard</vt:lpstr>
      <vt:lpstr>Pretendard ExtraBold</vt:lpstr>
      <vt:lpstr>Pretendard Medium</vt:lpstr>
      <vt:lpstr>맑은 고딕</vt:lpstr>
      <vt:lpstr>맑은 고딕</vt:lpstr>
      <vt:lpstr>Batang</vt:lpstr>
      <vt:lpstr>Arial</vt:lpstr>
      <vt:lpstr>Calibri</vt:lpstr>
      <vt:lpstr>Courier New</vt:lpstr>
      <vt:lpstr>Body</vt:lpstr>
      <vt:lpstr>안정적인 파일 전송을 위한 기법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Jeong, Henry</dc:creator>
  <cp:lastModifiedBy>Roxie Yoo</cp:lastModifiedBy>
  <cp:revision>3</cp:revision>
  <dcterms:created xsi:type="dcterms:W3CDTF">2024-08-26T02:08:01Z</dcterms:created>
  <dcterms:modified xsi:type="dcterms:W3CDTF">2025-01-15T02:26:58Z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0x010100F3C272BBE3DAC44D890793853A1D2091</vt:lpwstr>
  </property>
</Properties>
</file>