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64" r:id="rId6"/>
    <p:sldId id="265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DF3E-0F9C-4CB4-AEF5-D9B6688AE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6BB77-37F6-46FD-BAD9-F0593ECE9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DDBE-901D-440C-9056-F4B1A4A6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19D3-35FE-42FB-92F4-F2BA1024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5DC7-68BD-4B77-BD79-8DE64244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C639-2F4A-4216-9D40-68A15BD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C493-5C22-44E9-B8C6-767BE948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F8BC-EB89-4AD2-A7E7-E08EB099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9292-8512-424C-9057-A49063C5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92C7-84E7-434D-9EC0-B66F718B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FF8C4-C1EE-4813-812A-8D28172C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187C-8CC1-4436-8C07-B3ACBD49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4205-C745-4978-8E35-C3F19331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7872-4751-40E5-A33D-803E758D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00D8-16CC-47D5-B202-FB0A1BCA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3750-91DB-48F1-9D5A-E7DDF8DE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5296-2FBD-451A-A7D7-6B685518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35F7-BD9E-4E80-86CE-8627790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D09C-E8BB-41EC-9502-E2EE3866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D0AF-A96D-48D7-87E1-101BDE24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8AA6-920B-45AE-A326-9DA882BE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0943-8381-41AF-A987-1165ACBE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87EA-FD1E-4F80-BE88-92F02CB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E13E-512F-4472-ABC1-6DB7F185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6F93-F754-4B03-918E-7368CF8D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AE08-442B-421E-BF4C-09435319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6D69-C7D6-43DE-9A6F-62D90EFEF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E6C7-DF80-4AC9-B1EB-5EB5A23D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4C09-6DAE-47B8-B552-1BBAB270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7378-C353-465F-B59C-B893DA4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9094-B4C9-4B1A-A2D9-7765DD04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7094-693A-4020-8137-C45C4BF1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D97E-9941-4A54-B34E-1EF44DAF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D050-D30D-422B-837D-8D7A7D789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EEFAD-A01C-4545-BDDA-DF83FAF1C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01E9F-BE61-46CF-9D05-6CF128D7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D8B6-0EF3-4949-84A0-E39C747B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6959A-43DE-4A5A-87F0-206C3B8A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9B891-8132-48DA-BD06-D9D6AAE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1580-882C-4DEC-BC2B-4630BCAD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8839F-A61F-4DAE-851D-BA13F78E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C302C-D1AF-4D3F-B1DA-F00841D8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5413D-FEA3-4F15-8594-1D9D3614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D972-C6DF-47A2-A1E2-1DFA119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D3F5C-D6FE-4E8C-B488-14A4B88B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14C4F-7412-4DA5-A95A-952F4DB0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E74-BCE5-4062-8913-8E37B6E9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0B9-2463-4955-AC0B-DE0CF10A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BF763-C992-42E0-A26F-5070C3BE2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CB865-C32F-472E-8338-7516C01C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D4B1-A04C-4E25-B12C-95733271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C1278-E320-4D2B-B61F-0ECE59DA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B0B9-BB82-4FA5-8D00-DFEA4CE9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EF41B-47FE-4DAA-960D-895A6C2BE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E9C7-754B-4340-B889-8E048D28F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7FF9-63E6-4CE8-A935-A427BDAC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9404F-CDB8-4BAC-BB23-BC5B40BC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DF6E-9510-431E-B6AE-9028FADE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95511-5983-490A-9CEC-9AC70B20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4090-2E4A-4231-A4D1-6AAF850D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48E4-53F1-4932-A16C-FFE3216C1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9B7-DAA1-4891-8D85-BD5E315CD2B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7205-C747-42AB-A75A-3FD58B3EA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2289-B157-4C29-ACC9-743B3F81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8597C03-E4D8-4BCB-9572-10D46223D6C1}"/>
              </a:ext>
            </a:extLst>
          </p:cNvPr>
          <p:cNvGrpSpPr/>
          <p:nvPr/>
        </p:nvGrpSpPr>
        <p:grpSpPr>
          <a:xfrm>
            <a:off x="1155829" y="838893"/>
            <a:ext cx="9880342" cy="5180214"/>
            <a:chOff x="1221277" y="838893"/>
            <a:chExt cx="9880342" cy="51802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5FFE71A-4A66-4184-AF36-17DF97941259}"/>
                </a:ext>
              </a:extLst>
            </p:cNvPr>
            <p:cNvGrpSpPr/>
            <p:nvPr/>
          </p:nvGrpSpPr>
          <p:grpSpPr>
            <a:xfrm>
              <a:off x="5921381" y="838893"/>
              <a:ext cx="5180238" cy="5180214"/>
              <a:chOff x="5716363" y="838893"/>
              <a:chExt cx="5180238" cy="518021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7086292-A526-4C34-959D-2308D0EF8771}"/>
                  </a:ext>
                </a:extLst>
              </p:cNvPr>
              <p:cNvSpPr/>
              <p:nvPr/>
            </p:nvSpPr>
            <p:spPr>
              <a:xfrm>
                <a:off x="5716363" y="838893"/>
                <a:ext cx="5180237" cy="5180214"/>
              </a:xfrm>
              <a:custGeom>
                <a:avLst/>
                <a:gdLst>
                  <a:gd name="connsiteX0" fmla="*/ 3468301 w 3468300"/>
                  <a:gd name="connsiteY0" fmla="*/ 1734143 h 3468287"/>
                  <a:gd name="connsiteX1" fmla="*/ 3464083 w 3468300"/>
                  <a:gd name="connsiteY1" fmla="*/ 1855630 h 3468287"/>
                  <a:gd name="connsiteX2" fmla="*/ 3463407 w 3468300"/>
                  <a:gd name="connsiteY2" fmla="*/ 1865445 h 3468287"/>
                  <a:gd name="connsiteX3" fmla="*/ 2501675 w 3468300"/>
                  <a:gd name="connsiteY3" fmla="*/ 3289538 h 3468287"/>
                  <a:gd name="connsiteX4" fmla="*/ 2330066 w 3468300"/>
                  <a:gd name="connsiteY4" fmla="*/ 3363108 h 3468287"/>
                  <a:gd name="connsiteX5" fmla="*/ 2288187 w 3468300"/>
                  <a:gd name="connsiteY5" fmla="*/ 3377844 h 3468287"/>
                  <a:gd name="connsiteX6" fmla="*/ 2169168 w 3468300"/>
                  <a:gd name="connsiteY6" fmla="*/ 3413244 h 3468287"/>
                  <a:gd name="connsiteX7" fmla="*/ 1920736 w 3468300"/>
                  <a:gd name="connsiteY7" fmla="*/ 3458348 h 3468287"/>
                  <a:gd name="connsiteX8" fmla="*/ 1734144 w 3468300"/>
                  <a:gd name="connsiteY8" fmla="*/ 3468287 h 3468287"/>
                  <a:gd name="connsiteX9" fmla="*/ 0 w 3468300"/>
                  <a:gd name="connsiteY9" fmla="*/ 1734143 h 3468287"/>
                  <a:gd name="connsiteX10" fmla="*/ 1734144 w 3468300"/>
                  <a:gd name="connsiteY10" fmla="*/ 0 h 3468287"/>
                  <a:gd name="connsiteX11" fmla="*/ 3436816 w 3468300"/>
                  <a:gd name="connsiteY11" fmla="*/ 1403650 h 3468287"/>
                  <a:gd name="connsiteX12" fmla="*/ 3457700 w 3468300"/>
                  <a:gd name="connsiteY12" fmla="*/ 1542547 h 3468287"/>
                  <a:gd name="connsiteX13" fmla="*/ 3468301 w 3468300"/>
                  <a:gd name="connsiteY13" fmla="*/ 1734143 h 3468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68300" h="3468287">
                    <a:moveTo>
                      <a:pt x="3468301" y="1734143"/>
                    </a:moveTo>
                    <a:cubicBezTo>
                      <a:pt x="3468301" y="1774892"/>
                      <a:pt x="3467074" y="1815654"/>
                      <a:pt x="3464083" y="1855630"/>
                    </a:cubicBezTo>
                    <a:cubicBezTo>
                      <a:pt x="3463959" y="1858980"/>
                      <a:pt x="3463614" y="1862206"/>
                      <a:pt x="3463407" y="1865445"/>
                    </a:cubicBezTo>
                    <a:cubicBezTo>
                      <a:pt x="3416401" y="2491280"/>
                      <a:pt x="3037315" y="3024895"/>
                      <a:pt x="2501675" y="3289538"/>
                    </a:cubicBezTo>
                    <a:cubicBezTo>
                      <a:pt x="2445873" y="3317204"/>
                      <a:pt x="2388583" y="3341769"/>
                      <a:pt x="2330066" y="3363108"/>
                    </a:cubicBezTo>
                    <a:cubicBezTo>
                      <a:pt x="2316226" y="3368140"/>
                      <a:pt x="2302262" y="3373061"/>
                      <a:pt x="2288187" y="3377844"/>
                    </a:cubicBezTo>
                    <a:cubicBezTo>
                      <a:pt x="2249121" y="3391037"/>
                      <a:pt x="2209448" y="3402836"/>
                      <a:pt x="2169168" y="3413244"/>
                    </a:cubicBezTo>
                    <a:cubicBezTo>
                      <a:pt x="2087575" y="3434376"/>
                      <a:pt x="2004549" y="3449457"/>
                      <a:pt x="1920736" y="3458348"/>
                    </a:cubicBezTo>
                    <a:cubicBezTo>
                      <a:pt x="1858759" y="3464993"/>
                      <a:pt x="1796479" y="3468315"/>
                      <a:pt x="1734144" y="3468287"/>
                    </a:cubicBezTo>
                    <a:cubicBezTo>
                      <a:pt x="776339" y="3468287"/>
                      <a:pt x="0" y="2691948"/>
                      <a:pt x="0" y="1734143"/>
                    </a:cubicBezTo>
                    <a:cubicBezTo>
                      <a:pt x="0" y="776339"/>
                      <a:pt x="776339" y="0"/>
                      <a:pt x="1734144" y="0"/>
                    </a:cubicBezTo>
                    <a:cubicBezTo>
                      <a:pt x="2578967" y="0"/>
                      <a:pt x="3282522" y="604069"/>
                      <a:pt x="3436816" y="1403650"/>
                    </a:cubicBezTo>
                    <a:cubicBezTo>
                      <a:pt x="3445639" y="1449306"/>
                      <a:pt x="3452600" y="1495609"/>
                      <a:pt x="3457700" y="1542547"/>
                    </a:cubicBezTo>
                    <a:cubicBezTo>
                      <a:pt x="3464800" y="1606164"/>
                      <a:pt x="3468329" y="1670126"/>
                      <a:pt x="3468301" y="1734143"/>
                    </a:cubicBezTo>
                    <a:close/>
                  </a:path>
                </a:pathLst>
              </a:custGeom>
              <a:solidFill>
                <a:schemeClr val="tx2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55E8602-5F00-4E89-8791-C93B7A422E08}"/>
                  </a:ext>
                </a:extLst>
              </p:cNvPr>
              <p:cNvSpPr/>
              <p:nvPr/>
            </p:nvSpPr>
            <p:spPr>
              <a:xfrm>
                <a:off x="7006662" y="2131352"/>
                <a:ext cx="3889939" cy="3872910"/>
              </a:xfrm>
              <a:custGeom>
                <a:avLst/>
                <a:gdLst>
                  <a:gd name="connsiteX0" fmla="*/ 2604413 w 2604413"/>
                  <a:gd name="connsiteY0" fmla="*/ 868809 h 2593013"/>
                  <a:gd name="connsiteX1" fmla="*/ 2600195 w 2604413"/>
                  <a:gd name="connsiteY1" fmla="*/ 990295 h 2593013"/>
                  <a:gd name="connsiteX2" fmla="*/ 2599520 w 2604413"/>
                  <a:gd name="connsiteY2" fmla="*/ 1000110 h 2593013"/>
                  <a:gd name="connsiteX3" fmla="*/ 1637787 w 2604413"/>
                  <a:gd name="connsiteY3" fmla="*/ 2424203 h 2593013"/>
                  <a:gd name="connsiteX4" fmla="*/ 1466178 w 2604413"/>
                  <a:gd name="connsiteY4" fmla="*/ 2497773 h 2593013"/>
                  <a:gd name="connsiteX5" fmla="*/ 1424300 w 2604413"/>
                  <a:gd name="connsiteY5" fmla="*/ 2512509 h 2593013"/>
                  <a:gd name="connsiteX6" fmla="*/ 1305281 w 2604413"/>
                  <a:gd name="connsiteY6" fmla="*/ 2547909 h 2593013"/>
                  <a:gd name="connsiteX7" fmla="*/ 1056849 w 2604413"/>
                  <a:gd name="connsiteY7" fmla="*/ 2593013 h 2593013"/>
                  <a:gd name="connsiteX8" fmla="*/ 0 w 2604413"/>
                  <a:gd name="connsiteY8" fmla="*/ 1737603 h 2593013"/>
                  <a:gd name="connsiteX9" fmla="*/ 0 w 2604413"/>
                  <a:gd name="connsiteY9" fmla="*/ 1149622 h 2593013"/>
                  <a:gd name="connsiteX10" fmla="*/ 355417 w 2604413"/>
                  <a:gd name="connsiteY10" fmla="*/ 781440 h 2593013"/>
                  <a:gd name="connsiteX11" fmla="*/ 651875 w 2604413"/>
                  <a:gd name="connsiteY11" fmla="*/ 947576 h 2593013"/>
                  <a:gd name="connsiteX12" fmla="*/ 1228678 w 2604413"/>
                  <a:gd name="connsiteY12" fmla="*/ 189818 h 2593013"/>
                  <a:gd name="connsiteX13" fmla="*/ 1740388 w 2604413"/>
                  <a:gd name="connsiteY13" fmla="*/ 0 h 2593013"/>
                  <a:gd name="connsiteX14" fmla="*/ 2593799 w 2604413"/>
                  <a:gd name="connsiteY14" fmla="*/ 677198 h 2593013"/>
                  <a:gd name="connsiteX15" fmla="*/ 2604413 w 2604413"/>
                  <a:gd name="connsiteY15" fmla="*/ 868809 h 259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4413" h="2593013">
                    <a:moveTo>
                      <a:pt x="2604413" y="868809"/>
                    </a:moveTo>
                    <a:cubicBezTo>
                      <a:pt x="2604413" y="909557"/>
                      <a:pt x="2603187" y="950319"/>
                      <a:pt x="2600195" y="990295"/>
                    </a:cubicBezTo>
                    <a:cubicBezTo>
                      <a:pt x="2600071" y="993645"/>
                      <a:pt x="2599727" y="996871"/>
                      <a:pt x="2599520" y="1000110"/>
                    </a:cubicBezTo>
                    <a:cubicBezTo>
                      <a:pt x="2552513" y="1625946"/>
                      <a:pt x="2173428" y="2159560"/>
                      <a:pt x="1637787" y="2424203"/>
                    </a:cubicBezTo>
                    <a:cubicBezTo>
                      <a:pt x="1581986" y="2451870"/>
                      <a:pt x="1524695" y="2476434"/>
                      <a:pt x="1466178" y="2497773"/>
                    </a:cubicBezTo>
                    <a:cubicBezTo>
                      <a:pt x="1452338" y="2502805"/>
                      <a:pt x="1438374" y="2507726"/>
                      <a:pt x="1424300" y="2512509"/>
                    </a:cubicBezTo>
                    <a:cubicBezTo>
                      <a:pt x="1385233" y="2525702"/>
                      <a:pt x="1345560" y="2537501"/>
                      <a:pt x="1305281" y="2547909"/>
                    </a:cubicBezTo>
                    <a:cubicBezTo>
                      <a:pt x="1223688" y="2569041"/>
                      <a:pt x="1140661" y="2584122"/>
                      <a:pt x="1056849" y="2593013"/>
                    </a:cubicBezTo>
                    <a:lnTo>
                      <a:pt x="0" y="1737603"/>
                    </a:lnTo>
                    <a:lnTo>
                      <a:pt x="0" y="1149622"/>
                    </a:lnTo>
                    <a:lnTo>
                      <a:pt x="355417" y="781440"/>
                    </a:lnTo>
                    <a:lnTo>
                      <a:pt x="651875" y="947576"/>
                    </a:lnTo>
                    <a:lnTo>
                      <a:pt x="1228678" y="189818"/>
                    </a:lnTo>
                    <a:lnTo>
                      <a:pt x="1740388" y="0"/>
                    </a:lnTo>
                    <a:lnTo>
                      <a:pt x="2593799" y="677198"/>
                    </a:lnTo>
                    <a:cubicBezTo>
                      <a:pt x="2600898" y="740816"/>
                      <a:pt x="2604441" y="804791"/>
                      <a:pt x="2604413" y="86880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D52E1C-98CC-4170-BB18-4824743AE240}"/>
                  </a:ext>
                </a:extLst>
              </p:cNvPr>
              <p:cNvSpPr/>
              <p:nvPr/>
            </p:nvSpPr>
            <p:spPr>
              <a:xfrm>
                <a:off x="7006641" y="4086904"/>
                <a:ext cx="504000" cy="639784"/>
              </a:xfrm>
              <a:custGeom>
                <a:avLst/>
                <a:gdLst>
                  <a:gd name="connsiteX0" fmla="*/ 0 w 149993"/>
                  <a:gd name="connsiteY0" fmla="*/ 0 h 428352"/>
                  <a:gd name="connsiteX1" fmla="*/ 149994 w 149993"/>
                  <a:gd name="connsiteY1" fmla="*/ 0 h 428352"/>
                  <a:gd name="connsiteX2" fmla="*/ 149994 w 149993"/>
                  <a:gd name="connsiteY2" fmla="*/ 428353 h 428352"/>
                  <a:gd name="connsiteX3" fmla="*/ 0 w 149993"/>
                  <a:gd name="connsiteY3" fmla="*/ 428353 h 42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93" h="428352">
                    <a:moveTo>
                      <a:pt x="0" y="0"/>
                    </a:moveTo>
                    <a:lnTo>
                      <a:pt x="149994" y="0"/>
                    </a:lnTo>
                    <a:lnTo>
                      <a:pt x="149994" y="428353"/>
                    </a:lnTo>
                    <a:lnTo>
                      <a:pt x="0" y="428353"/>
                    </a:lnTo>
                    <a:close/>
                  </a:path>
                </a:pathLst>
              </a:custGeom>
              <a:solidFill>
                <a:schemeClr val="accent1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777802-8753-4D35-95C9-13AF6F52F5D6}"/>
                  </a:ext>
                </a:extLst>
              </p:cNvPr>
              <p:cNvSpPr/>
              <p:nvPr/>
            </p:nvSpPr>
            <p:spPr>
              <a:xfrm>
                <a:off x="7533254" y="3748336"/>
                <a:ext cx="504000" cy="978352"/>
              </a:xfrm>
              <a:custGeom>
                <a:avLst/>
                <a:gdLst>
                  <a:gd name="connsiteX0" fmla="*/ 0 w 149979"/>
                  <a:gd name="connsiteY0" fmla="*/ 0 h 655032"/>
                  <a:gd name="connsiteX1" fmla="*/ 149980 w 149979"/>
                  <a:gd name="connsiteY1" fmla="*/ 0 h 655032"/>
                  <a:gd name="connsiteX2" fmla="*/ 149980 w 149979"/>
                  <a:gd name="connsiteY2" fmla="*/ 655032 h 655032"/>
                  <a:gd name="connsiteX3" fmla="*/ 0 w 149979"/>
                  <a:gd name="connsiteY3" fmla="*/ 655032 h 655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79" h="655032">
                    <a:moveTo>
                      <a:pt x="0" y="0"/>
                    </a:moveTo>
                    <a:lnTo>
                      <a:pt x="149980" y="0"/>
                    </a:lnTo>
                    <a:lnTo>
                      <a:pt x="149980" y="655032"/>
                    </a:lnTo>
                    <a:lnTo>
                      <a:pt x="0" y="655032"/>
                    </a:lnTo>
                    <a:close/>
                  </a:path>
                </a:pathLst>
              </a:custGeom>
              <a:solidFill>
                <a:schemeClr val="accent2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014F396-DEE2-4882-806C-D916C79D54BD}"/>
                  </a:ext>
                </a:extLst>
              </p:cNvPr>
              <p:cNvSpPr/>
              <p:nvPr/>
            </p:nvSpPr>
            <p:spPr>
              <a:xfrm>
                <a:off x="8059867" y="3917146"/>
                <a:ext cx="504000" cy="809521"/>
              </a:xfrm>
              <a:custGeom>
                <a:avLst/>
                <a:gdLst>
                  <a:gd name="connsiteX0" fmla="*/ 0 w 149979"/>
                  <a:gd name="connsiteY0" fmla="*/ 0 h 541995"/>
                  <a:gd name="connsiteX1" fmla="*/ 149980 w 149979"/>
                  <a:gd name="connsiteY1" fmla="*/ 0 h 541995"/>
                  <a:gd name="connsiteX2" fmla="*/ 149980 w 149979"/>
                  <a:gd name="connsiteY2" fmla="*/ 541996 h 541995"/>
                  <a:gd name="connsiteX3" fmla="*/ 0 w 149979"/>
                  <a:gd name="connsiteY3" fmla="*/ 541996 h 54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79" h="541995">
                    <a:moveTo>
                      <a:pt x="0" y="0"/>
                    </a:moveTo>
                    <a:lnTo>
                      <a:pt x="149980" y="0"/>
                    </a:lnTo>
                    <a:lnTo>
                      <a:pt x="149980" y="541996"/>
                    </a:lnTo>
                    <a:lnTo>
                      <a:pt x="0" y="541996"/>
                    </a:lnTo>
                    <a:close/>
                  </a:path>
                </a:pathLst>
              </a:custGeom>
              <a:solidFill>
                <a:schemeClr val="accent3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E23BB80-1547-4EED-A740-A251AD2C9887}"/>
                  </a:ext>
                </a:extLst>
              </p:cNvPr>
              <p:cNvSpPr/>
              <p:nvPr/>
            </p:nvSpPr>
            <p:spPr>
              <a:xfrm>
                <a:off x="8586480" y="3432067"/>
                <a:ext cx="504000" cy="1294621"/>
              </a:xfrm>
              <a:custGeom>
                <a:avLst/>
                <a:gdLst>
                  <a:gd name="connsiteX0" fmla="*/ 0 w 149993"/>
                  <a:gd name="connsiteY0" fmla="*/ 0 h 866782"/>
                  <a:gd name="connsiteX1" fmla="*/ 149994 w 149993"/>
                  <a:gd name="connsiteY1" fmla="*/ 0 h 866782"/>
                  <a:gd name="connsiteX2" fmla="*/ 149994 w 149993"/>
                  <a:gd name="connsiteY2" fmla="*/ 866783 h 866782"/>
                  <a:gd name="connsiteX3" fmla="*/ 0 w 149993"/>
                  <a:gd name="connsiteY3" fmla="*/ 866783 h 8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93" h="866782">
                    <a:moveTo>
                      <a:pt x="0" y="0"/>
                    </a:moveTo>
                    <a:lnTo>
                      <a:pt x="149994" y="0"/>
                    </a:lnTo>
                    <a:lnTo>
                      <a:pt x="149994" y="866783"/>
                    </a:lnTo>
                    <a:lnTo>
                      <a:pt x="0" y="866783"/>
                    </a:lnTo>
                    <a:close/>
                  </a:path>
                </a:pathLst>
              </a:custGeom>
              <a:solidFill>
                <a:schemeClr val="accent4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6F02893-81A0-4E1E-9166-7294B82A49A8}"/>
                  </a:ext>
                </a:extLst>
              </p:cNvPr>
              <p:cNvSpPr/>
              <p:nvPr/>
            </p:nvSpPr>
            <p:spPr>
              <a:xfrm>
                <a:off x="9113093" y="2873403"/>
                <a:ext cx="504000" cy="1853285"/>
              </a:xfrm>
              <a:custGeom>
                <a:avLst/>
                <a:gdLst>
                  <a:gd name="connsiteX0" fmla="*/ 0 w 150007"/>
                  <a:gd name="connsiteY0" fmla="*/ 0 h 1240822"/>
                  <a:gd name="connsiteX1" fmla="*/ 150007 w 150007"/>
                  <a:gd name="connsiteY1" fmla="*/ 0 h 1240822"/>
                  <a:gd name="connsiteX2" fmla="*/ 150007 w 150007"/>
                  <a:gd name="connsiteY2" fmla="*/ 1240822 h 1240822"/>
                  <a:gd name="connsiteX3" fmla="*/ 0 w 150007"/>
                  <a:gd name="connsiteY3" fmla="*/ 1240822 h 124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007" h="1240822">
                    <a:moveTo>
                      <a:pt x="0" y="0"/>
                    </a:moveTo>
                    <a:lnTo>
                      <a:pt x="150007" y="0"/>
                    </a:lnTo>
                    <a:lnTo>
                      <a:pt x="150007" y="1240822"/>
                    </a:lnTo>
                    <a:lnTo>
                      <a:pt x="0" y="1240822"/>
                    </a:lnTo>
                    <a:close/>
                  </a:path>
                </a:pathLst>
              </a:custGeom>
              <a:solidFill>
                <a:schemeClr val="accent5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73EA717-64F1-4C07-B1E7-EB9D9A61841A}"/>
                  </a:ext>
                </a:extLst>
              </p:cNvPr>
              <p:cNvSpPr/>
              <p:nvPr/>
            </p:nvSpPr>
            <p:spPr>
              <a:xfrm>
                <a:off x="9639707" y="2648283"/>
                <a:ext cx="504000" cy="2078386"/>
              </a:xfrm>
              <a:custGeom>
                <a:avLst/>
                <a:gdLst>
                  <a:gd name="connsiteX0" fmla="*/ 0 w 149993"/>
                  <a:gd name="connsiteY0" fmla="*/ 0 h 1391533"/>
                  <a:gd name="connsiteX1" fmla="*/ 149994 w 149993"/>
                  <a:gd name="connsiteY1" fmla="*/ 0 h 1391533"/>
                  <a:gd name="connsiteX2" fmla="*/ 149994 w 149993"/>
                  <a:gd name="connsiteY2" fmla="*/ 1391533 h 1391533"/>
                  <a:gd name="connsiteX3" fmla="*/ 0 w 149993"/>
                  <a:gd name="connsiteY3" fmla="*/ 1391533 h 13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93" h="1391533">
                    <a:moveTo>
                      <a:pt x="0" y="0"/>
                    </a:moveTo>
                    <a:lnTo>
                      <a:pt x="149994" y="0"/>
                    </a:lnTo>
                    <a:lnTo>
                      <a:pt x="149994" y="1391533"/>
                    </a:lnTo>
                    <a:lnTo>
                      <a:pt x="0" y="1391533"/>
                    </a:lnTo>
                    <a:close/>
                  </a:path>
                </a:pathLst>
              </a:custGeom>
              <a:solidFill>
                <a:schemeClr val="accent6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07BCBE2-FD61-4894-A000-3B0F99CD6DF4}"/>
                  </a:ext>
                </a:extLst>
              </p:cNvPr>
              <p:cNvSpPr/>
              <p:nvPr/>
            </p:nvSpPr>
            <p:spPr>
              <a:xfrm>
                <a:off x="7006641" y="2247412"/>
                <a:ext cx="2286521" cy="1600987"/>
              </a:xfrm>
              <a:custGeom>
                <a:avLst/>
                <a:gdLst>
                  <a:gd name="connsiteX0" fmla="*/ 0 w 1530884"/>
                  <a:gd name="connsiteY0" fmla="*/ 1071902 h 1071902"/>
                  <a:gd name="connsiteX1" fmla="*/ 355430 w 1530884"/>
                  <a:gd name="connsiteY1" fmla="*/ 703831 h 1071902"/>
                  <a:gd name="connsiteX2" fmla="*/ 651875 w 1530884"/>
                  <a:gd name="connsiteY2" fmla="*/ 869939 h 1071902"/>
                  <a:gd name="connsiteX3" fmla="*/ 891512 w 1530884"/>
                  <a:gd name="connsiteY3" fmla="*/ 521125 h 1071902"/>
                  <a:gd name="connsiteX4" fmla="*/ 1228733 w 1530884"/>
                  <a:gd name="connsiteY4" fmla="*/ 112072 h 1071902"/>
                  <a:gd name="connsiteX5" fmla="*/ 1530885 w 1530884"/>
                  <a:gd name="connsiteY5" fmla="*/ 0 h 1071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884" h="1071902">
                    <a:moveTo>
                      <a:pt x="0" y="1071902"/>
                    </a:moveTo>
                    <a:lnTo>
                      <a:pt x="355430" y="703831"/>
                    </a:lnTo>
                    <a:lnTo>
                      <a:pt x="651875" y="869939"/>
                    </a:lnTo>
                    <a:lnTo>
                      <a:pt x="891512" y="521125"/>
                    </a:lnTo>
                    <a:lnTo>
                      <a:pt x="1228733" y="112072"/>
                    </a:lnTo>
                    <a:lnTo>
                      <a:pt x="1530885" y="0"/>
                    </a:lnTo>
                  </a:path>
                </a:pathLst>
              </a:custGeom>
              <a:noFill/>
              <a:ln w="10049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C9B53DF-5CDC-4FC6-B464-0E3E72112510}"/>
                  </a:ext>
                </a:extLst>
              </p:cNvPr>
              <p:cNvSpPr/>
              <p:nvPr/>
            </p:nvSpPr>
            <p:spPr>
              <a:xfrm>
                <a:off x="9148835" y="2053505"/>
                <a:ext cx="457385" cy="435047"/>
              </a:xfrm>
              <a:custGeom>
                <a:avLst/>
                <a:gdLst>
                  <a:gd name="connsiteX0" fmla="*/ 108032 w 306231"/>
                  <a:gd name="connsiteY0" fmla="*/ 291275 h 291275"/>
                  <a:gd name="connsiteX1" fmla="*/ 306232 w 306231"/>
                  <a:gd name="connsiteY1" fmla="*/ 52079 h 291275"/>
                  <a:gd name="connsiteX2" fmla="*/ 0 w 306231"/>
                  <a:gd name="connsiteY2" fmla="*/ 0 h 291275"/>
                  <a:gd name="connsiteX3" fmla="*/ 108032 w 306231"/>
                  <a:gd name="connsiteY3" fmla="*/ 291275 h 29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231" h="291275">
                    <a:moveTo>
                      <a:pt x="108032" y="291275"/>
                    </a:moveTo>
                    <a:lnTo>
                      <a:pt x="306232" y="52079"/>
                    </a:lnTo>
                    <a:lnTo>
                      <a:pt x="0" y="0"/>
                    </a:lnTo>
                    <a:lnTo>
                      <a:pt x="108032" y="291275"/>
                    </a:lnTo>
                    <a:close/>
                  </a:path>
                </a:pathLst>
              </a:custGeom>
              <a:solidFill>
                <a:srgbClr val="FFFFFF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86931F-0BA8-459B-A756-E8FBB237D346}"/>
                </a:ext>
              </a:extLst>
            </p:cNvPr>
            <p:cNvSpPr/>
            <p:nvPr/>
          </p:nvSpPr>
          <p:spPr>
            <a:xfrm>
              <a:off x="1221277" y="2136339"/>
              <a:ext cx="40209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0E3940-02AB-8FE9-58EF-0899702AFF45}"/>
              </a:ext>
            </a:extLst>
          </p:cNvPr>
          <p:cNvSpPr txBox="1"/>
          <p:nvPr/>
        </p:nvSpPr>
        <p:spPr>
          <a:xfrm>
            <a:off x="397526" y="2598004"/>
            <a:ext cx="4358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Wealth-Rock</a:t>
            </a:r>
          </a:p>
        </p:txBody>
      </p:sp>
    </p:spTree>
    <p:extLst>
      <p:ext uri="{BB962C8B-B14F-4D97-AF65-F5344CB8AC3E}">
        <p14:creationId xmlns:p14="http://schemas.microsoft.com/office/powerpoint/2010/main" val="143739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A8E7-E0D7-21D9-8C3D-421B2B261A72}"/>
              </a:ext>
            </a:extLst>
          </p:cNvPr>
          <p:cNvSpPr txBox="1"/>
          <p:nvPr/>
        </p:nvSpPr>
        <p:spPr>
          <a:xfrm>
            <a:off x="753036" y="184666"/>
            <a:ext cx="104935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ESG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Evaluates the environmental, social, and governance aspects of potential investments. If we get more than a 70% score, it indicates a good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Technical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Employs statistical measures and historical price trends to predict future performance. Key indicators include RSI, MACD, and simple moving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Macro Indices: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Considers macroeconomic factors such as inflation rates, GDP growth, and employment statistics. We particularly focus on GDP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Sentiment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Analyzes market sentiment and investor behavior using natural language processing techniques. We generate mock news to gauge the market sentiment. </a:t>
            </a:r>
          </a:p>
        </p:txBody>
      </p:sp>
    </p:spTree>
    <p:extLst>
      <p:ext uri="{BB962C8B-B14F-4D97-AF65-F5344CB8AC3E}">
        <p14:creationId xmlns:p14="http://schemas.microsoft.com/office/powerpoint/2010/main" val="36096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ED2B8-AD01-C98C-A115-0F33F6ADA5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t="49210" r="17133" b="22420"/>
          <a:stretch/>
        </p:blipFill>
        <p:spPr>
          <a:xfrm>
            <a:off x="224118" y="950259"/>
            <a:ext cx="5593978" cy="362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C84D6-30C1-BE9B-E330-516A4A39E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8" t="37889" r="17868" b="44395"/>
          <a:stretch/>
        </p:blipFill>
        <p:spPr>
          <a:xfrm>
            <a:off x="6508377" y="950259"/>
            <a:ext cx="5522258" cy="189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CF10C-286D-77B9-3547-4E2B46868A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38443" r="18897" b="44394"/>
          <a:stretch/>
        </p:blipFill>
        <p:spPr>
          <a:xfrm>
            <a:off x="6508377" y="2770094"/>
            <a:ext cx="5522258" cy="1801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D647F-A11F-ECAA-154E-021F743355BC}"/>
              </a:ext>
            </a:extLst>
          </p:cNvPr>
          <p:cNvSpPr txBox="1"/>
          <p:nvPr/>
        </p:nvSpPr>
        <p:spPr>
          <a:xfrm>
            <a:off x="2017059" y="242047"/>
            <a:ext cx="35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Section-A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0C03E-317C-AFD4-573A-D7E58142CAE8}"/>
              </a:ext>
            </a:extLst>
          </p:cNvPr>
          <p:cNvSpPr txBox="1"/>
          <p:nvPr/>
        </p:nvSpPr>
        <p:spPr>
          <a:xfrm>
            <a:off x="8095130" y="242047"/>
            <a:ext cx="35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Section-B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9F1D3-71B2-8CF5-FD67-2B3C78FFAF5A}"/>
              </a:ext>
            </a:extLst>
          </p:cNvPr>
          <p:cNvSpPr txBox="1"/>
          <p:nvPr/>
        </p:nvSpPr>
        <p:spPr>
          <a:xfrm>
            <a:off x="-89646" y="5384521"/>
            <a:ext cx="35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Section-C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AE520B-56F3-8419-E043-922F4A7E15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8" t="33045" r="19632" b="50000"/>
          <a:stretch/>
        </p:blipFill>
        <p:spPr>
          <a:xfrm>
            <a:off x="1550893" y="4987228"/>
            <a:ext cx="5307106" cy="1783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FA610C-D9D0-238C-F610-A0E79DF1AB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t="43790" r="18529" b="39412"/>
          <a:stretch/>
        </p:blipFill>
        <p:spPr>
          <a:xfrm>
            <a:off x="7207623" y="4987229"/>
            <a:ext cx="4984378" cy="17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512B8-EE87-1BB8-A1E1-C57B4A96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75A4B-D8C7-5602-465E-4DC45EDD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2034987"/>
            <a:ext cx="1761260" cy="17612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BDBF55-8CF0-9770-2B99-1EB95F6BAAD3}"/>
              </a:ext>
            </a:extLst>
          </p:cNvPr>
          <p:cNvSpPr/>
          <p:nvPr/>
        </p:nvSpPr>
        <p:spPr>
          <a:xfrm>
            <a:off x="3675529" y="1057835"/>
            <a:ext cx="2761129" cy="7709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Capital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8E0D14-AB79-86A2-6DCD-89C94FE56A28}"/>
              </a:ext>
            </a:extLst>
          </p:cNvPr>
          <p:cNvCxnSpPr>
            <a:cxnSpLocks/>
          </p:cNvCxnSpPr>
          <p:nvPr/>
        </p:nvCxnSpPr>
        <p:spPr>
          <a:xfrm flipV="1">
            <a:off x="2245353" y="1443317"/>
            <a:ext cx="1430175" cy="8247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0250B6-081F-69D0-0754-1CB0AF93A953}"/>
              </a:ext>
            </a:extLst>
          </p:cNvPr>
          <p:cNvSpPr/>
          <p:nvPr/>
        </p:nvSpPr>
        <p:spPr>
          <a:xfrm>
            <a:off x="3675528" y="2268071"/>
            <a:ext cx="2761129" cy="7709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Time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50D550-8923-4B05-1174-BDDE426582B7}"/>
              </a:ext>
            </a:extLst>
          </p:cNvPr>
          <p:cNvSpPr/>
          <p:nvPr/>
        </p:nvSpPr>
        <p:spPr>
          <a:xfrm>
            <a:off x="3684798" y="3648634"/>
            <a:ext cx="2761129" cy="77096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Risk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EB6CF-42CC-8CAD-5630-B4C8AA3DB60F}"/>
              </a:ext>
            </a:extLst>
          </p:cNvPr>
          <p:cNvCxnSpPr>
            <a:cxnSpLocks/>
          </p:cNvCxnSpPr>
          <p:nvPr/>
        </p:nvCxnSpPr>
        <p:spPr>
          <a:xfrm flipV="1">
            <a:off x="2491883" y="2876626"/>
            <a:ext cx="1192915" cy="1897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F1F4B-BFE3-44D8-D6AF-58982A8B141D}"/>
              </a:ext>
            </a:extLst>
          </p:cNvPr>
          <p:cNvCxnSpPr>
            <a:cxnSpLocks/>
          </p:cNvCxnSpPr>
          <p:nvPr/>
        </p:nvCxnSpPr>
        <p:spPr>
          <a:xfrm>
            <a:off x="2137776" y="3538970"/>
            <a:ext cx="1547022" cy="69654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B80E50-57EF-61E7-C3A3-27DE9AB94EE7}"/>
              </a:ext>
            </a:extLst>
          </p:cNvPr>
          <p:cNvCxnSpPr/>
          <p:nvPr/>
        </p:nvCxnSpPr>
        <p:spPr>
          <a:xfrm>
            <a:off x="6445927" y="1443317"/>
            <a:ext cx="2178120" cy="932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A41526-8608-B9AB-887C-1B3D03B523AE}"/>
              </a:ext>
            </a:extLst>
          </p:cNvPr>
          <p:cNvCxnSpPr>
            <a:stCxn id="11" idx="3"/>
          </p:cNvCxnSpPr>
          <p:nvPr/>
        </p:nvCxnSpPr>
        <p:spPr>
          <a:xfrm flipV="1">
            <a:off x="6436657" y="2635624"/>
            <a:ext cx="2223249" cy="179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61A101-661F-C451-4455-C31CFF9966D2}"/>
              </a:ext>
            </a:extLst>
          </p:cNvPr>
          <p:cNvCxnSpPr/>
          <p:nvPr/>
        </p:nvCxnSpPr>
        <p:spPr>
          <a:xfrm flipV="1">
            <a:off x="6445927" y="2895597"/>
            <a:ext cx="2178120" cy="11743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6DECB66-44A9-4932-0822-9FF7F7A098DD}"/>
              </a:ext>
            </a:extLst>
          </p:cNvPr>
          <p:cNvSpPr/>
          <p:nvPr/>
        </p:nvSpPr>
        <p:spPr>
          <a:xfrm>
            <a:off x="8453718" y="1925017"/>
            <a:ext cx="1694329" cy="150398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Mean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D21995-95A2-E616-E37A-17E632A1EDD5}"/>
              </a:ext>
            </a:extLst>
          </p:cNvPr>
          <p:cNvSpPr/>
          <p:nvPr/>
        </p:nvSpPr>
        <p:spPr>
          <a:xfrm>
            <a:off x="730623" y="4663732"/>
            <a:ext cx="10085598" cy="9544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Depend on 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Analysis,Technical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Analysis,Macro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Indices,Sentiment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Analysis.</a:t>
            </a:r>
            <a:endParaRPr lang="en-US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CD28EA-E080-93DE-DF3D-D18459AFC67E}"/>
              </a:ext>
            </a:extLst>
          </p:cNvPr>
          <p:cNvCxnSpPr/>
          <p:nvPr/>
        </p:nvCxnSpPr>
        <p:spPr>
          <a:xfrm>
            <a:off x="3088340" y="5618168"/>
            <a:ext cx="0" cy="3833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294BC2-663D-68F4-CDF1-BEBF33C7C1C4}"/>
              </a:ext>
            </a:extLst>
          </p:cNvPr>
          <p:cNvCxnSpPr/>
          <p:nvPr/>
        </p:nvCxnSpPr>
        <p:spPr>
          <a:xfrm>
            <a:off x="8126504" y="5618167"/>
            <a:ext cx="0" cy="3833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6E416D7-5D19-B049-F09D-85EBCC0F7F86}"/>
              </a:ext>
            </a:extLst>
          </p:cNvPr>
          <p:cNvSpPr/>
          <p:nvPr/>
        </p:nvSpPr>
        <p:spPr>
          <a:xfrm>
            <a:off x="2389095" y="6001564"/>
            <a:ext cx="1398490" cy="856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B26AA9-344E-2B62-1A06-2989A1395006}"/>
              </a:ext>
            </a:extLst>
          </p:cNvPr>
          <p:cNvSpPr/>
          <p:nvPr/>
        </p:nvSpPr>
        <p:spPr>
          <a:xfrm>
            <a:off x="7427258" y="5996464"/>
            <a:ext cx="1474693" cy="856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1103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-1573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2C8C54-DB88-E815-CD3F-27A69BEC270F}"/>
              </a:ext>
            </a:extLst>
          </p:cNvPr>
          <p:cNvSpPr/>
          <p:nvPr/>
        </p:nvSpPr>
        <p:spPr>
          <a:xfrm>
            <a:off x="9535872" y="3603813"/>
            <a:ext cx="950257" cy="878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137102-F62D-4FE8-E62A-552DDD1FBF37}"/>
              </a:ext>
            </a:extLst>
          </p:cNvPr>
          <p:cNvCxnSpPr>
            <a:stCxn id="2" idx="3"/>
          </p:cNvCxnSpPr>
          <p:nvPr/>
        </p:nvCxnSpPr>
        <p:spPr>
          <a:xfrm flipH="1">
            <a:off x="8917305" y="4353693"/>
            <a:ext cx="757729" cy="70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78D3A6-6EF8-A790-6C96-DB70C9BCB2B3}"/>
              </a:ext>
            </a:extLst>
          </p:cNvPr>
          <p:cNvCxnSpPr>
            <a:cxnSpLocks/>
          </p:cNvCxnSpPr>
          <p:nvPr/>
        </p:nvCxnSpPr>
        <p:spPr>
          <a:xfrm>
            <a:off x="10011000" y="4482352"/>
            <a:ext cx="0" cy="74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0BCDEC-E849-1D1A-6CC0-04BB136FC7BD}"/>
              </a:ext>
            </a:extLst>
          </p:cNvPr>
          <p:cNvCxnSpPr>
            <a:cxnSpLocks/>
            <a:stCxn id="2" idx="5"/>
            <a:endCxn id="22" idx="0"/>
          </p:cNvCxnSpPr>
          <p:nvPr/>
        </p:nvCxnSpPr>
        <p:spPr>
          <a:xfrm>
            <a:off x="10346967" y="4353693"/>
            <a:ext cx="1008733" cy="869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CA82568-06FB-0854-A0CD-9708904F5F37}"/>
              </a:ext>
            </a:extLst>
          </p:cNvPr>
          <p:cNvSpPr/>
          <p:nvPr/>
        </p:nvSpPr>
        <p:spPr>
          <a:xfrm>
            <a:off x="8384116" y="5056094"/>
            <a:ext cx="860612" cy="851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78F1C3-C473-FFF7-F5CF-31D26553681F}"/>
              </a:ext>
            </a:extLst>
          </p:cNvPr>
          <p:cNvSpPr/>
          <p:nvPr/>
        </p:nvSpPr>
        <p:spPr>
          <a:xfrm>
            <a:off x="9410369" y="5232232"/>
            <a:ext cx="1138508" cy="851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CFB754-24D2-0383-A567-345909651D34}"/>
              </a:ext>
            </a:extLst>
          </p:cNvPr>
          <p:cNvSpPr/>
          <p:nvPr/>
        </p:nvSpPr>
        <p:spPr>
          <a:xfrm>
            <a:off x="10719201" y="5223266"/>
            <a:ext cx="1272997" cy="989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HigRisk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B1773-E6DE-3A17-0B10-3C43BA0235C6}"/>
              </a:ext>
            </a:extLst>
          </p:cNvPr>
          <p:cNvSpPr/>
          <p:nvPr/>
        </p:nvSpPr>
        <p:spPr>
          <a:xfrm>
            <a:off x="1400631" y="3429000"/>
            <a:ext cx="950257" cy="878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0E7601-FE6D-876C-EB5E-5001CCEF0232}"/>
              </a:ext>
            </a:extLst>
          </p:cNvPr>
          <p:cNvCxnSpPr>
            <a:stCxn id="44" idx="3"/>
          </p:cNvCxnSpPr>
          <p:nvPr/>
        </p:nvCxnSpPr>
        <p:spPr>
          <a:xfrm flipH="1">
            <a:off x="782064" y="4178880"/>
            <a:ext cx="757729" cy="70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6ADBEA-9F51-EDA0-718E-46335BDDF307}"/>
              </a:ext>
            </a:extLst>
          </p:cNvPr>
          <p:cNvCxnSpPr>
            <a:cxnSpLocks/>
          </p:cNvCxnSpPr>
          <p:nvPr/>
        </p:nvCxnSpPr>
        <p:spPr>
          <a:xfrm>
            <a:off x="1875759" y="4307539"/>
            <a:ext cx="0" cy="74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2E172-A587-E8F5-32DB-372D36D055C7}"/>
              </a:ext>
            </a:extLst>
          </p:cNvPr>
          <p:cNvCxnSpPr>
            <a:cxnSpLocks/>
            <a:stCxn id="44" idx="5"/>
            <a:endCxn id="51" idx="0"/>
          </p:cNvCxnSpPr>
          <p:nvPr/>
        </p:nvCxnSpPr>
        <p:spPr>
          <a:xfrm>
            <a:off x="2211726" y="4178880"/>
            <a:ext cx="1008733" cy="869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FE5F489-B328-3B02-1A98-DC1DECE2CFC1}"/>
              </a:ext>
            </a:extLst>
          </p:cNvPr>
          <p:cNvSpPr/>
          <p:nvPr/>
        </p:nvSpPr>
        <p:spPr>
          <a:xfrm>
            <a:off x="248875" y="4881281"/>
            <a:ext cx="860612" cy="851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534109-5C54-14C6-8619-FA3C83728839}"/>
              </a:ext>
            </a:extLst>
          </p:cNvPr>
          <p:cNvSpPr/>
          <p:nvPr/>
        </p:nvSpPr>
        <p:spPr>
          <a:xfrm>
            <a:off x="1275128" y="5057419"/>
            <a:ext cx="1138508" cy="851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Hedge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720543-B7E3-AAA5-15A4-ACF2BAA2979B}"/>
              </a:ext>
            </a:extLst>
          </p:cNvPr>
          <p:cNvSpPr/>
          <p:nvPr/>
        </p:nvSpPr>
        <p:spPr>
          <a:xfrm>
            <a:off x="2583960" y="5048453"/>
            <a:ext cx="1272997" cy="989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HigRisk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5EF20C-084B-734E-1DC5-694D8C752BF1}"/>
              </a:ext>
            </a:extLst>
          </p:cNvPr>
          <p:cNvSpPr/>
          <p:nvPr/>
        </p:nvSpPr>
        <p:spPr>
          <a:xfrm>
            <a:off x="5541902" y="3603813"/>
            <a:ext cx="950257" cy="878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72788F-57AF-07D3-6259-296812B30A92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4923335" y="4353693"/>
            <a:ext cx="757729" cy="70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6A74C2-D42B-CD98-6A5A-F0018F56C637}"/>
              </a:ext>
            </a:extLst>
          </p:cNvPr>
          <p:cNvCxnSpPr>
            <a:cxnSpLocks/>
          </p:cNvCxnSpPr>
          <p:nvPr/>
        </p:nvCxnSpPr>
        <p:spPr>
          <a:xfrm>
            <a:off x="6017030" y="4482352"/>
            <a:ext cx="0" cy="74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760C8D-9B12-0F8A-CF36-E348F2520039}"/>
              </a:ext>
            </a:extLst>
          </p:cNvPr>
          <p:cNvCxnSpPr>
            <a:cxnSpLocks/>
            <a:stCxn id="54" idx="5"/>
            <a:endCxn id="60" idx="0"/>
          </p:cNvCxnSpPr>
          <p:nvPr/>
        </p:nvCxnSpPr>
        <p:spPr>
          <a:xfrm>
            <a:off x="6352997" y="4353693"/>
            <a:ext cx="1008733" cy="869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08A1C54-E75B-9CF6-6853-81DCE6A0F439}"/>
              </a:ext>
            </a:extLst>
          </p:cNvPr>
          <p:cNvSpPr/>
          <p:nvPr/>
        </p:nvSpPr>
        <p:spPr>
          <a:xfrm>
            <a:off x="4390146" y="5056094"/>
            <a:ext cx="860612" cy="851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92A22E5-EE24-7684-29E1-804C486DA6FC}"/>
              </a:ext>
            </a:extLst>
          </p:cNvPr>
          <p:cNvSpPr/>
          <p:nvPr/>
        </p:nvSpPr>
        <p:spPr>
          <a:xfrm>
            <a:off x="5416399" y="5232232"/>
            <a:ext cx="1138508" cy="851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Hedge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DFDA1F-7C8D-2CDC-940C-76276356D6E2}"/>
              </a:ext>
            </a:extLst>
          </p:cNvPr>
          <p:cNvSpPr/>
          <p:nvPr/>
        </p:nvSpPr>
        <p:spPr>
          <a:xfrm>
            <a:off x="6725231" y="5223266"/>
            <a:ext cx="1272997" cy="989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HigRisk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E83984-251B-822F-FB59-E787F95874F0}"/>
              </a:ext>
            </a:extLst>
          </p:cNvPr>
          <p:cNvCxnSpPr/>
          <p:nvPr/>
        </p:nvCxnSpPr>
        <p:spPr>
          <a:xfrm>
            <a:off x="636494" y="5732929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3EC594E-B058-D283-09D9-22481160EEF6}"/>
              </a:ext>
            </a:extLst>
          </p:cNvPr>
          <p:cNvSpPr/>
          <p:nvPr/>
        </p:nvSpPr>
        <p:spPr>
          <a:xfrm>
            <a:off x="134676" y="6140824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BD041-3F54-B085-9274-B4C442D270C7}"/>
              </a:ext>
            </a:extLst>
          </p:cNvPr>
          <p:cNvSpPr/>
          <p:nvPr/>
        </p:nvSpPr>
        <p:spPr>
          <a:xfrm>
            <a:off x="1318017" y="6149788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642C17-BA5B-DCD6-6C5E-A9CEA9894DAC}"/>
              </a:ext>
            </a:extLst>
          </p:cNvPr>
          <p:cNvSpPr/>
          <p:nvPr/>
        </p:nvSpPr>
        <p:spPr>
          <a:xfrm>
            <a:off x="2790152" y="6230471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7578B8-6B09-131C-4C7A-81119B0C6CE3}"/>
              </a:ext>
            </a:extLst>
          </p:cNvPr>
          <p:cNvSpPr/>
          <p:nvPr/>
        </p:nvSpPr>
        <p:spPr>
          <a:xfrm>
            <a:off x="5529411" y="6260018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7B6A15-B043-C6C0-9CF9-66EBF3D91C79}"/>
              </a:ext>
            </a:extLst>
          </p:cNvPr>
          <p:cNvSpPr/>
          <p:nvPr/>
        </p:nvSpPr>
        <p:spPr>
          <a:xfrm>
            <a:off x="4276798" y="6230471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24BE-F805-EB25-4824-293E0882DBB1}"/>
              </a:ext>
            </a:extLst>
          </p:cNvPr>
          <p:cNvSpPr/>
          <p:nvPr/>
        </p:nvSpPr>
        <p:spPr>
          <a:xfrm>
            <a:off x="8430399" y="6275291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35FBA2-2A7D-115B-4841-95700318DFF9}"/>
              </a:ext>
            </a:extLst>
          </p:cNvPr>
          <p:cNvSpPr/>
          <p:nvPr/>
        </p:nvSpPr>
        <p:spPr>
          <a:xfrm>
            <a:off x="6931423" y="6299947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F466FF-38EA-4EBA-72F9-A3CD9E5831DC}"/>
              </a:ext>
            </a:extLst>
          </p:cNvPr>
          <p:cNvSpPr/>
          <p:nvPr/>
        </p:nvSpPr>
        <p:spPr>
          <a:xfrm>
            <a:off x="9580694" y="6277944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457FC9-64CF-60A7-D7A4-174CE5D7072B}"/>
              </a:ext>
            </a:extLst>
          </p:cNvPr>
          <p:cNvSpPr/>
          <p:nvPr/>
        </p:nvSpPr>
        <p:spPr>
          <a:xfrm>
            <a:off x="10925393" y="6299947"/>
            <a:ext cx="860612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E605AB-0ACB-74E3-DCCC-03B46198E41D}"/>
              </a:ext>
            </a:extLst>
          </p:cNvPr>
          <p:cNvCxnSpPr/>
          <p:nvPr/>
        </p:nvCxnSpPr>
        <p:spPr>
          <a:xfrm>
            <a:off x="1748323" y="5941358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5CB071-E7A8-5CF2-3529-AF0F97FDD147}"/>
              </a:ext>
            </a:extLst>
          </p:cNvPr>
          <p:cNvCxnSpPr/>
          <p:nvPr/>
        </p:nvCxnSpPr>
        <p:spPr>
          <a:xfrm>
            <a:off x="2053123" y="6246158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4ADC7E-C20B-D351-0DF8-E9A53AFD7B5F}"/>
              </a:ext>
            </a:extLst>
          </p:cNvPr>
          <p:cNvCxnSpPr/>
          <p:nvPr/>
        </p:nvCxnSpPr>
        <p:spPr>
          <a:xfrm>
            <a:off x="7361729" y="6120651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8CEEA2-42F2-639C-2103-170942823F69}"/>
              </a:ext>
            </a:extLst>
          </p:cNvPr>
          <p:cNvCxnSpPr/>
          <p:nvPr/>
        </p:nvCxnSpPr>
        <p:spPr>
          <a:xfrm>
            <a:off x="10011000" y="6083880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F2AD98-80D7-7CEF-7F20-267CE9295F59}"/>
              </a:ext>
            </a:extLst>
          </p:cNvPr>
          <p:cNvCxnSpPr/>
          <p:nvPr/>
        </p:nvCxnSpPr>
        <p:spPr>
          <a:xfrm>
            <a:off x="11329010" y="6237190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80BFA1-3D39-6569-3D5A-5B685DE3CAF4}"/>
              </a:ext>
            </a:extLst>
          </p:cNvPr>
          <p:cNvCxnSpPr/>
          <p:nvPr/>
        </p:nvCxnSpPr>
        <p:spPr>
          <a:xfrm>
            <a:off x="8814422" y="5926085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6AC68E-43B2-E3D7-DEDA-4E6EEF918F33}"/>
              </a:ext>
            </a:extLst>
          </p:cNvPr>
          <p:cNvCxnSpPr/>
          <p:nvPr/>
        </p:nvCxnSpPr>
        <p:spPr>
          <a:xfrm>
            <a:off x="5977852" y="6037728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ECC0222-F458-4CE5-A8CA-5799A4FB0AB5}"/>
              </a:ext>
            </a:extLst>
          </p:cNvPr>
          <p:cNvCxnSpPr/>
          <p:nvPr/>
        </p:nvCxnSpPr>
        <p:spPr>
          <a:xfrm>
            <a:off x="4793763" y="5878608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EE6446-E5A8-E326-3D54-D26D3436FA82}"/>
              </a:ext>
            </a:extLst>
          </p:cNvPr>
          <p:cNvCxnSpPr/>
          <p:nvPr/>
        </p:nvCxnSpPr>
        <p:spPr>
          <a:xfrm>
            <a:off x="3220458" y="5977217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ECF2526E-A5FA-1FEC-B0A8-DB18888BC49C}"/>
              </a:ext>
            </a:extLst>
          </p:cNvPr>
          <p:cNvSpPr/>
          <p:nvPr/>
        </p:nvSpPr>
        <p:spPr>
          <a:xfrm>
            <a:off x="8384116" y="5076261"/>
            <a:ext cx="860612" cy="8516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0B58DE4-0BF9-A6C2-434B-6B85EEC31920}"/>
              </a:ext>
            </a:extLst>
          </p:cNvPr>
          <p:cNvSpPr/>
          <p:nvPr/>
        </p:nvSpPr>
        <p:spPr>
          <a:xfrm>
            <a:off x="9410369" y="5252399"/>
            <a:ext cx="1138508" cy="8516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Hedge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D657FBC-BA3D-4BEC-0978-EBD899B6CCC1}"/>
              </a:ext>
            </a:extLst>
          </p:cNvPr>
          <p:cNvSpPr/>
          <p:nvPr/>
        </p:nvSpPr>
        <p:spPr>
          <a:xfrm>
            <a:off x="10719201" y="5243433"/>
            <a:ext cx="1472798" cy="989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HighRisk</a:t>
            </a:r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217D2DE-EF0B-9BB4-5F73-CE5A1127A549}"/>
              </a:ext>
            </a:extLst>
          </p:cNvPr>
          <p:cNvSpPr/>
          <p:nvPr/>
        </p:nvSpPr>
        <p:spPr>
          <a:xfrm>
            <a:off x="248875" y="4901448"/>
            <a:ext cx="860612" cy="8516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C70C25C-A5DE-39F0-738D-EF0E55C00B02}"/>
              </a:ext>
            </a:extLst>
          </p:cNvPr>
          <p:cNvSpPr/>
          <p:nvPr/>
        </p:nvSpPr>
        <p:spPr>
          <a:xfrm>
            <a:off x="1275128" y="5077586"/>
            <a:ext cx="1138508" cy="8516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Hedge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A991B9B-F1C5-02A1-3C93-73B2A725A628}"/>
              </a:ext>
            </a:extLst>
          </p:cNvPr>
          <p:cNvSpPr/>
          <p:nvPr/>
        </p:nvSpPr>
        <p:spPr>
          <a:xfrm>
            <a:off x="2583960" y="5068620"/>
            <a:ext cx="1420298" cy="989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HighRisk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E812D8-B903-CC29-353B-4CD1687A72A6}"/>
              </a:ext>
            </a:extLst>
          </p:cNvPr>
          <p:cNvSpPr/>
          <p:nvPr/>
        </p:nvSpPr>
        <p:spPr>
          <a:xfrm>
            <a:off x="4390146" y="5076261"/>
            <a:ext cx="860612" cy="8516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42DBC0-58FD-1592-2B77-6F1BB87262E3}"/>
              </a:ext>
            </a:extLst>
          </p:cNvPr>
          <p:cNvSpPr/>
          <p:nvPr/>
        </p:nvSpPr>
        <p:spPr>
          <a:xfrm>
            <a:off x="5416399" y="5252399"/>
            <a:ext cx="1138508" cy="8516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Hedge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8435303-5CB4-3A92-D3B2-12FE950F710B}"/>
              </a:ext>
            </a:extLst>
          </p:cNvPr>
          <p:cNvSpPr/>
          <p:nvPr/>
        </p:nvSpPr>
        <p:spPr>
          <a:xfrm>
            <a:off x="6725231" y="5243433"/>
            <a:ext cx="1426003" cy="989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HighRisk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A39925-0DAD-98A8-63F9-5026F7A17B8E}"/>
              </a:ext>
            </a:extLst>
          </p:cNvPr>
          <p:cNvCxnSpPr/>
          <p:nvPr/>
        </p:nvCxnSpPr>
        <p:spPr>
          <a:xfrm>
            <a:off x="636494" y="5753096"/>
            <a:ext cx="0" cy="4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3B5A381-22E1-873C-B6F3-BB0AAA05D5AB}"/>
              </a:ext>
            </a:extLst>
          </p:cNvPr>
          <p:cNvSpPr/>
          <p:nvPr/>
        </p:nvSpPr>
        <p:spPr>
          <a:xfrm>
            <a:off x="134676" y="6160991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– 60%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EEE3E6-02B1-1C23-E421-0DD01F3D3F2B}"/>
              </a:ext>
            </a:extLst>
          </p:cNvPr>
          <p:cNvSpPr/>
          <p:nvPr/>
        </p:nvSpPr>
        <p:spPr>
          <a:xfrm>
            <a:off x="1318017" y="6169955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 – 40%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1AD8D1F-3BA9-6E55-155E-DBFF96E57DA8}"/>
              </a:ext>
            </a:extLst>
          </p:cNvPr>
          <p:cNvSpPr/>
          <p:nvPr/>
        </p:nvSpPr>
        <p:spPr>
          <a:xfrm>
            <a:off x="2790152" y="6250638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 – 20%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82B7F9-7534-CE39-029F-CEAF79A4E3B5}"/>
              </a:ext>
            </a:extLst>
          </p:cNvPr>
          <p:cNvSpPr/>
          <p:nvPr/>
        </p:nvSpPr>
        <p:spPr>
          <a:xfrm>
            <a:off x="5529411" y="6280185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 – 40%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525CA4-EF05-CEFB-6184-961E178C212D}"/>
              </a:ext>
            </a:extLst>
          </p:cNvPr>
          <p:cNvSpPr/>
          <p:nvPr/>
        </p:nvSpPr>
        <p:spPr>
          <a:xfrm>
            <a:off x="4276798" y="6250638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 – 40%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EA9E190-5FA3-4B54-72FF-44ECFE8ABC61}"/>
              </a:ext>
            </a:extLst>
          </p:cNvPr>
          <p:cNvSpPr/>
          <p:nvPr/>
        </p:nvSpPr>
        <p:spPr>
          <a:xfrm>
            <a:off x="8430399" y="6295458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 – 20%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3B3CDED-7D66-F20A-1124-93636A406118}"/>
              </a:ext>
            </a:extLst>
          </p:cNvPr>
          <p:cNvSpPr/>
          <p:nvPr/>
        </p:nvSpPr>
        <p:spPr>
          <a:xfrm>
            <a:off x="6931423" y="6320114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 – 40%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FD1D842-0579-5915-9665-02E77C43A940}"/>
              </a:ext>
            </a:extLst>
          </p:cNvPr>
          <p:cNvSpPr/>
          <p:nvPr/>
        </p:nvSpPr>
        <p:spPr>
          <a:xfrm>
            <a:off x="9580694" y="6298111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 – 40%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690885-8661-2C33-BC88-1117CA73AD69}"/>
              </a:ext>
            </a:extLst>
          </p:cNvPr>
          <p:cNvSpPr/>
          <p:nvPr/>
        </p:nvSpPr>
        <p:spPr>
          <a:xfrm>
            <a:off x="10925393" y="6320114"/>
            <a:ext cx="860612" cy="5199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 – 60%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95C5D6-91B1-148E-DFDF-AE74E48A6904}"/>
              </a:ext>
            </a:extLst>
          </p:cNvPr>
          <p:cNvCxnSpPr/>
          <p:nvPr/>
        </p:nvCxnSpPr>
        <p:spPr>
          <a:xfrm>
            <a:off x="1748323" y="5961525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2AD326-28F9-B18E-4D2D-501687B4BF61}"/>
              </a:ext>
            </a:extLst>
          </p:cNvPr>
          <p:cNvCxnSpPr/>
          <p:nvPr/>
        </p:nvCxnSpPr>
        <p:spPr>
          <a:xfrm>
            <a:off x="2053123" y="6266325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F1D5CD-B48B-83D6-5309-AE5906B70041}"/>
              </a:ext>
            </a:extLst>
          </p:cNvPr>
          <p:cNvCxnSpPr/>
          <p:nvPr/>
        </p:nvCxnSpPr>
        <p:spPr>
          <a:xfrm>
            <a:off x="8814422" y="5946252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1260BE-69CA-91DC-2BD2-1C101F44CEEB}"/>
              </a:ext>
            </a:extLst>
          </p:cNvPr>
          <p:cNvCxnSpPr/>
          <p:nvPr/>
        </p:nvCxnSpPr>
        <p:spPr>
          <a:xfrm>
            <a:off x="3220458" y="5997384"/>
            <a:ext cx="0" cy="3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Terminator 109">
            <a:extLst>
              <a:ext uri="{FF2B5EF4-FFF2-40B4-BE49-F238E27FC236}">
                <a16:creationId xmlns:a16="http://schemas.microsoft.com/office/drawing/2014/main" id="{040F0541-83A4-5535-DDD2-DE9CC7A9D70E}"/>
              </a:ext>
            </a:extLst>
          </p:cNvPr>
          <p:cNvSpPr/>
          <p:nvPr/>
        </p:nvSpPr>
        <p:spPr>
          <a:xfrm>
            <a:off x="1109487" y="1234221"/>
            <a:ext cx="9688469" cy="280152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1                 2             3             4            5            6                7                8            9                      10</a:t>
            </a: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B40431F7-5A07-BA8D-B88A-75413603BF7C}"/>
              </a:ext>
            </a:extLst>
          </p:cNvPr>
          <p:cNvSpPr/>
          <p:nvPr/>
        </p:nvSpPr>
        <p:spPr>
          <a:xfrm rot="5400000">
            <a:off x="2430503" y="983954"/>
            <a:ext cx="770964" cy="1880452"/>
          </a:xfrm>
          <a:prstGeom prst="rightBrac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29497780-A135-B625-E77D-98E45222D8FF}"/>
              </a:ext>
            </a:extLst>
          </p:cNvPr>
          <p:cNvSpPr/>
          <p:nvPr/>
        </p:nvSpPr>
        <p:spPr>
          <a:xfrm rot="5400000">
            <a:off x="4903694" y="1108761"/>
            <a:ext cx="770964" cy="1613647"/>
          </a:xfrm>
          <a:prstGeom prst="rightBrac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6D8B5405-2310-2B60-B85D-C44B97C9616C}"/>
              </a:ext>
            </a:extLst>
          </p:cNvPr>
          <p:cNvSpPr/>
          <p:nvPr/>
        </p:nvSpPr>
        <p:spPr>
          <a:xfrm rot="5400000">
            <a:off x="7433040" y="1012756"/>
            <a:ext cx="877218" cy="1880452"/>
          </a:xfrm>
          <a:prstGeom prst="rightBrac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29A8081-F7DE-4F63-DA69-37578294F889}"/>
              </a:ext>
            </a:extLst>
          </p:cNvPr>
          <p:cNvSpPr/>
          <p:nvPr/>
        </p:nvSpPr>
        <p:spPr>
          <a:xfrm>
            <a:off x="2116099" y="2299496"/>
            <a:ext cx="1506069" cy="8695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– 60%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31B4A46-CF2E-A748-8D60-759A3ACE571D}"/>
              </a:ext>
            </a:extLst>
          </p:cNvPr>
          <p:cNvSpPr/>
          <p:nvPr/>
        </p:nvSpPr>
        <p:spPr>
          <a:xfrm>
            <a:off x="4523761" y="2316720"/>
            <a:ext cx="1506069" cy="8695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– 40%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C9E969A-134E-177B-D7BF-AFB1A37A63E1}"/>
              </a:ext>
            </a:extLst>
          </p:cNvPr>
          <p:cNvSpPr/>
          <p:nvPr/>
        </p:nvSpPr>
        <p:spPr>
          <a:xfrm>
            <a:off x="7118614" y="2368640"/>
            <a:ext cx="1506069" cy="8695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– 15%</a:t>
            </a:r>
          </a:p>
        </p:txBody>
      </p:sp>
    </p:spTree>
    <p:extLst>
      <p:ext uri="{BB962C8B-B14F-4D97-AF65-F5344CB8AC3E}">
        <p14:creationId xmlns:p14="http://schemas.microsoft.com/office/powerpoint/2010/main" val="263915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BA729-1FAC-F3E1-1470-3179473DA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" b="61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3F05C-40E4-4027-29CE-3CAF7C10C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 b="61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35088C-6C38-4A66-9B63-F7CB0DBA7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E3940-02AB-8FE9-58EF-0899702AFF45}"/>
              </a:ext>
            </a:extLst>
          </p:cNvPr>
          <p:cNvSpPr txBox="1"/>
          <p:nvPr/>
        </p:nvSpPr>
        <p:spPr>
          <a:xfrm>
            <a:off x="3916515" y="2828835"/>
            <a:ext cx="435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023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1F6C"/>
      </a:accent1>
      <a:accent2>
        <a:srgbClr val="EDBE23"/>
      </a:accent2>
      <a:accent3>
        <a:srgbClr val="24A2D5"/>
      </a:accent3>
      <a:accent4>
        <a:srgbClr val="93BA21"/>
      </a:accent4>
      <a:accent5>
        <a:srgbClr val="5F349C"/>
      </a:accent5>
      <a:accent6>
        <a:srgbClr val="DB2E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Pranav Deore</cp:lastModifiedBy>
  <cp:revision>3</cp:revision>
  <dcterms:created xsi:type="dcterms:W3CDTF">2020-10-19T07:29:56Z</dcterms:created>
  <dcterms:modified xsi:type="dcterms:W3CDTF">2024-07-18T14:45:25Z</dcterms:modified>
</cp:coreProperties>
</file>