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509" r:id="rId2"/>
    <p:sldId id="508" r:id="rId3"/>
    <p:sldId id="505" r:id="rId4"/>
    <p:sldId id="506" r:id="rId5"/>
    <p:sldId id="503" r:id="rId6"/>
    <p:sldId id="512" r:id="rId7"/>
    <p:sldId id="517" r:id="rId8"/>
    <p:sldId id="526" r:id="rId9"/>
    <p:sldId id="513" r:id="rId10"/>
    <p:sldId id="516" r:id="rId11"/>
    <p:sldId id="522" r:id="rId12"/>
    <p:sldId id="523" r:id="rId13"/>
    <p:sldId id="525" r:id="rId14"/>
    <p:sldId id="514" r:id="rId15"/>
    <p:sldId id="518" r:id="rId16"/>
    <p:sldId id="519" r:id="rId17"/>
    <p:sldId id="520" r:id="rId18"/>
    <p:sldId id="521" r:id="rId19"/>
    <p:sldId id="515" r:id="rId20"/>
    <p:sldId id="510" r:id="rId21"/>
    <p:sldId id="50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80403" autoAdjust="0"/>
  </p:normalViewPr>
  <p:slideViewPr>
    <p:cSldViewPr>
      <p:cViewPr varScale="1">
        <p:scale>
          <a:sx n="32" d="100"/>
          <a:sy n="32" d="100"/>
        </p:scale>
        <p:origin x="145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90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E7474-EEC9-4C68-87C1-884B71A69BEB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551CC-4027-455A-BE8E-C0577D4D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86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1D6CA-B409-497A-A3C8-1D66A46CF3D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3D779-E82F-4054-81A8-052CD867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9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18-May-18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41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18-May-18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88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18-May-18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47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18-May-18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68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18-May-18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9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18-May-18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43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18-May-18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3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18-May-18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67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18-May-18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5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18-May-18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98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18-May-18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18-May-18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9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2050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1000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457200" y="428498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9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2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97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1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40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5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97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25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48204" y="838200"/>
            <a:ext cx="649579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14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19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171450" indent="-171450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6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042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020726" y="2558734"/>
            <a:ext cx="7129130" cy="1177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pic>
        <p:nvPicPr>
          <p:cNvPr id="5122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28612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584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51" y="2843832"/>
            <a:ext cx="3657298" cy="1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58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83252" cy="421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40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3074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07" y="383406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-263857" y="402471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5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97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4098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9" y="381000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533400" y="402471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64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4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796"/>
          <a:stretch/>
        </p:blipFill>
        <p:spPr>
          <a:xfrm>
            <a:off x="0" y="1295400"/>
            <a:ext cx="9144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add agenda topics --- no bullets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332"/>
            <a:ext cx="91440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10332"/>
            <a:ext cx="7788349" cy="1253863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a Title – Transition Slide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30817"/>
            <a:ext cx="7788349" cy="1119515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8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69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5"/>
            <a:endParaRPr lang="en-US" dirty="0"/>
          </a:p>
          <a:p>
            <a:pPr lvl="5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39" y="2446592"/>
            <a:ext cx="3984426" cy="12750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5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3" r:id="rId22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spcBef>
          <a:spcPts val="6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defTabSz="914400" rtl="0" eaLnBrk="1" latinLnBrk="0" hangingPunct="1"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762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174625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31875" indent="-173038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2691" y="0"/>
            <a:ext cx="9174688" cy="6876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2532069" y="15240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TW" altLang="en-US" sz="5400" b="1" spc="150" dirty="0" smtClean="0">
                <a:ln w="11430"/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領先創新</a:t>
            </a:r>
            <a:r>
              <a:rPr lang="en-US" altLang="zh-CN" sz="5400" b="1" spc="150" dirty="0" smtClean="0">
                <a:ln w="11430"/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en-US" altLang="zh-CN" sz="5400" b="1" spc="150" dirty="0">
              <a:ln w="11430"/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5400" b="1" spc="150" dirty="0">
                <a:ln w="11430"/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5400" b="1" spc="150" dirty="0">
                <a:ln w="11430"/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超越自我</a:t>
            </a:r>
            <a:endParaRPr lang="en-US" sz="5400" b="1" spc="150" dirty="0">
              <a:ln w="11430"/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138691"/>
            <a:ext cx="554058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FFC000"/>
              </a:solidFill>
            </a:endParaRPr>
          </a:p>
          <a:p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2018 Synopsys 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ARC</a:t>
            </a:r>
            <a:r>
              <a:rPr lang="zh-TW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杯</a:t>
            </a:r>
            <a:r>
              <a:rPr lang="zh-TW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電子設計競賽</a:t>
            </a:r>
            <a:endParaRPr lang="en-US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000" dirty="0"/>
          </a:p>
        </p:txBody>
      </p:sp>
      <p:pic>
        <p:nvPicPr>
          <p:cNvPr id="4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222466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escription: cid:image004.png@01D0EF0A.9B0546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693" y="152400"/>
            <a:ext cx="1677198" cy="820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78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zh-TW" altLang="en-US" dirty="0" smtClean="0"/>
              <a:t>實現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硬體實現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軟體</a:t>
            </a:r>
            <a:r>
              <a:rPr lang="zh-TW" altLang="en-US" sz="2400" dirty="0"/>
              <a:t>實現</a:t>
            </a:r>
            <a:endParaRPr lang="en-US" sz="2000" dirty="0"/>
          </a:p>
          <a:p>
            <a:pPr marL="288925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4011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zh-TW" altLang="en-US" dirty="0" smtClean="0"/>
              <a:t>實現 </a:t>
            </a:r>
            <a:r>
              <a:rPr lang="en-US" altLang="zh-TW" dirty="0" smtClean="0"/>
              <a:t>―</a:t>
            </a:r>
            <a:r>
              <a:rPr lang="zh-TW" altLang="en-US" dirty="0" smtClean="0"/>
              <a:t> 硬體實現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8925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</p:txBody>
      </p:sp>
      <p:pic>
        <p:nvPicPr>
          <p:cNvPr id="4" name="Picture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76400"/>
            <a:ext cx="6553200" cy="41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zh-TW" altLang="en-US" dirty="0" smtClean="0"/>
              <a:t>實現 </a:t>
            </a:r>
            <a:r>
              <a:rPr lang="en-US" altLang="zh-TW" dirty="0" smtClean="0"/>
              <a:t>―</a:t>
            </a:r>
            <a:r>
              <a:rPr lang="zh-TW" altLang="en-US" dirty="0" smtClean="0"/>
              <a:t> 軟體實現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8925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</p:txBody>
      </p:sp>
      <p:pic>
        <p:nvPicPr>
          <p:cNvPr id="4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14462"/>
            <a:ext cx="6781800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zh-TW" altLang="en-US" dirty="0" smtClean="0"/>
              <a:t>實現 </a:t>
            </a:r>
            <a:r>
              <a:rPr lang="en-US" altLang="zh-TW" dirty="0"/>
              <a:t>―</a:t>
            </a:r>
            <a:r>
              <a:rPr lang="zh-TW" altLang="en-US" dirty="0"/>
              <a:t> 軟體實現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音訊處</a:t>
            </a:r>
            <a:r>
              <a:rPr lang="zh-TW" altLang="en-US" sz="2400" dirty="0"/>
              <a:t>理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pPr marL="0" indent="0">
              <a:buNone/>
            </a:pPr>
            <a:endParaRPr lang="en-US" sz="2000" dirty="0"/>
          </a:p>
          <a:p>
            <a:pPr marL="288925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568325" lvl="2" indent="0">
              <a:buNone/>
            </a:pPr>
            <a:endParaRPr lang="en-GB" sz="1800" dirty="0"/>
          </a:p>
        </p:txBody>
      </p:sp>
      <p:pic>
        <p:nvPicPr>
          <p:cNvPr id="4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720021"/>
            <a:ext cx="5274310" cy="223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0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項目概述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難點與創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設計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實現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"/>
            </a:pPr>
            <a:r>
              <a:rPr lang="zh-TW" altLang="en-US" dirty="0" smtClean="0"/>
              <a:t>測試結</a:t>
            </a:r>
            <a:r>
              <a:rPr lang="zh-TW" altLang="en-US" dirty="0"/>
              <a:t>果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總結展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zh-TW" altLang="en-US" dirty="0" smtClean="0"/>
              <a:t>結果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48225"/>
          </a:xfrm>
        </p:spPr>
        <p:txBody>
          <a:bodyPr/>
          <a:lstStyle/>
          <a:p>
            <a:r>
              <a:rPr lang="zh-TW" altLang="en-US" sz="2400" dirty="0" smtClean="0"/>
              <a:t>測試環境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   ̶  </a:t>
            </a:r>
            <a:r>
              <a:rPr lang="zh-TW" altLang="en-US" dirty="0" smtClean="0"/>
              <a:t>寧靜</a:t>
            </a:r>
            <a:r>
              <a:rPr lang="zh-TW" altLang="en-US" dirty="0"/>
              <a:t>且具空調之</a:t>
            </a:r>
            <a:r>
              <a:rPr lang="zh-TW" altLang="en-US" dirty="0" smtClean="0"/>
              <a:t>房間</a:t>
            </a:r>
            <a:endParaRPr lang="en-US" altLang="zh-TW" dirty="0" smtClean="0"/>
          </a:p>
          <a:p>
            <a:pPr marL="0" indent="0">
              <a:buNone/>
            </a:pPr>
            <a:endParaRPr lang="en-US" dirty="0"/>
          </a:p>
          <a:p>
            <a:r>
              <a:rPr lang="zh-TW" altLang="en-US" sz="2400" dirty="0" smtClean="0"/>
              <a:t>測試結果</a:t>
            </a:r>
            <a:endParaRPr lang="en-US" sz="2000" dirty="0"/>
          </a:p>
          <a:p>
            <a:pPr marL="288925" lvl="1" indent="0">
              <a:buNone/>
            </a:pPr>
            <a:r>
              <a:rPr lang="zh-TW" altLang="en-US" sz="2000" dirty="0" smtClean="0"/>
              <a:t> ̶   查看歷史追蹤紀錄</a:t>
            </a:r>
            <a:endParaRPr lang="en-US" altLang="zh-TW" sz="2000" dirty="0" smtClean="0"/>
          </a:p>
          <a:p>
            <a:pPr marL="288925" lvl="1" indent="0">
              <a:buNone/>
            </a:pPr>
            <a:r>
              <a:rPr lang="zh-TW" altLang="en-US" sz="2000" dirty="0" smtClean="0"/>
              <a:t> ̶   睡眠中異常狀況警示</a:t>
            </a:r>
            <a:endParaRPr lang="en-US" altLang="zh-TW" sz="2000" dirty="0" smtClean="0"/>
          </a:p>
          <a:p>
            <a:pPr marL="288925" lvl="1" indent="0">
              <a:buNone/>
            </a:pPr>
            <a:r>
              <a:rPr lang="zh-TW" altLang="en-US" sz="2000" dirty="0" smtClean="0"/>
              <a:t> ̶   起床後即時查看前一晚睡眠品質</a:t>
            </a:r>
            <a:endParaRPr lang="en-US" altLang="zh-CN" sz="2000" dirty="0"/>
          </a:p>
          <a:p>
            <a:pPr marL="288925" lvl="1" indent="0">
              <a:buNone/>
            </a:pPr>
            <a:endParaRPr lang="en-US" sz="2000" dirty="0" smtClean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568325" lvl="2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440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測試結果 </a:t>
            </a:r>
            <a:r>
              <a:rPr lang="en-US" altLang="zh-TW" dirty="0" smtClean="0"/>
              <a:t>―</a:t>
            </a:r>
            <a:r>
              <a:rPr lang="zh-TW" altLang="en-US" dirty="0" smtClean="0"/>
              <a:t> 查看歷史追蹤紀錄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48225"/>
          </a:xfrm>
        </p:spPr>
        <p:txBody>
          <a:bodyPr/>
          <a:lstStyle/>
          <a:p>
            <a:r>
              <a:rPr lang="zh-TW" altLang="en-US" sz="2400" dirty="0" smtClean="0"/>
              <a:t>手機 </a:t>
            </a:r>
            <a:r>
              <a:rPr lang="en-US" altLang="zh-TW" sz="2400" dirty="0" smtClean="0"/>
              <a:t>APP</a:t>
            </a:r>
            <a:r>
              <a:rPr lang="zh-TW" altLang="en-US" sz="2400" dirty="0" smtClean="0"/>
              <a:t>顯示睡眠時數、睡眠品質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利用圖表紀錄呼吸次數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 清楚掌握不同睡眠階段</a:t>
            </a:r>
            <a:endParaRPr lang="en-US" altLang="zh-TW" sz="2400" dirty="0" smtClean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  <a:p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  </a:t>
            </a:r>
            <a:endParaRPr lang="en-US" sz="2000" dirty="0" smtClean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568325" lvl="2" indent="0">
              <a:buNone/>
            </a:pPr>
            <a:endParaRPr lang="en-GB" sz="1800" dirty="0"/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211574"/>
            <a:ext cx="2809875" cy="500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9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zh-TW" altLang="en-US" dirty="0" smtClean="0"/>
              <a:t>結果 </a:t>
            </a:r>
            <a:r>
              <a:rPr lang="en-US" altLang="zh-TW" dirty="0" smtClean="0"/>
              <a:t>―</a:t>
            </a:r>
            <a:r>
              <a:rPr lang="zh-TW" altLang="en-US" dirty="0" smtClean="0"/>
              <a:t> 睡眠</a:t>
            </a:r>
            <a:r>
              <a:rPr lang="zh-TW" altLang="en-US" dirty="0"/>
              <a:t>中異常狀況警</a:t>
            </a:r>
            <a:r>
              <a:rPr lang="zh-TW" altLang="en-US" dirty="0" smtClean="0"/>
              <a:t>示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48225"/>
          </a:xfrm>
        </p:spPr>
        <p:txBody>
          <a:bodyPr/>
          <a:lstStyle/>
          <a:p>
            <a:r>
              <a:rPr lang="zh-TW" altLang="en-US" sz="2400" dirty="0" smtClean="0"/>
              <a:t>異常狀況發生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 </a:t>
            </a:r>
            <a:r>
              <a:rPr lang="en-US" altLang="zh-TW" sz="2400" dirty="0" smtClean="0"/>
              <a:t>―</a:t>
            </a:r>
            <a:r>
              <a:rPr lang="zh-TW" altLang="en-US" sz="2400" dirty="0" smtClean="0"/>
              <a:t> 睡眠呼吸中止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―</a:t>
            </a:r>
            <a:r>
              <a:rPr lang="zh-TW" altLang="en-US" sz="2400" dirty="0" smtClean="0"/>
              <a:t> 氣喘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 smtClean="0"/>
              <a:t>開發版進行對應處理，手機警示。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  <a:p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  </a:t>
            </a:r>
            <a:endParaRPr lang="en-US" sz="2000" dirty="0" smtClean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568325" lvl="2" indent="0">
              <a:buNone/>
            </a:pPr>
            <a:endParaRPr lang="en-GB" sz="1800" dirty="0"/>
          </a:p>
        </p:txBody>
      </p:sp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211574"/>
            <a:ext cx="2819400" cy="480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7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測試結果 </a:t>
            </a:r>
            <a:r>
              <a:rPr lang="en-US" altLang="zh-TW" dirty="0" smtClean="0"/>
              <a:t>―</a:t>
            </a:r>
            <a:r>
              <a:rPr lang="zh-TW" altLang="en-US" dirty="0" smtClean="0"/>
              <a:t> 起床後查看</a:t>
            </a:r>
            <a:r>
              <a:rPr lang="zh-TW" altLang="en-US" dirty="0"/>
              <a:t>前一晚睡眠</a:t>
            </a:r>
            <a:r>
              <a:rPr lang="zh-TW" altLang="en-US" dirty="0" smtClean="0"/>
              <a:t>品質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48225"/>
          </a:xfrm>
        </p:spPr>
        <p:txBody>
          <a:bodyPr/>
          <a:lstStyle/>
          <a:p>
            <a:r>
              <a:rPr lang="zh-TW" altLang="en-US" sz="2400" dirty="0" smtClean="0"/>
              <a:t>圖表</a:t>
            </a:r>
            <a:r>
              <a:rPr lang="zh-TW" altLang="en-US" sz="2400" dirty="0"/>
              <a:t>紀錄呼吸次數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清楚掌握不同睡眠階段</a:t>
            </a:r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  <a:p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  </a:t>
            </a:r>
            <a:endParaRPr lang="en-US" sz="2000" dirty="0" smtClean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568325" lvl="2" indent="0">
              <a:buNone/>
            </a:pPr>
            <a:endParaRPr lang="en-GB" sz="1800" dirty="0"/>
          </a:p>
        </p:txBody>
      </p:sp>
      <p:pic>
        <p:nvPicPr>
          <p:cNvPr id="7" name="圖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377696"/>
            <a:ext cx="2743200" cy="47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8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項目概述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難點與創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新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設計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實現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測試結果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"/>
            </a:pPr>
            <a:r>
              <a:rPr lang="zh-TW" altLang="en-US" dirty="0" smtClean="0"/>
              <a:t>總結展</a:t>
            </a:r>
            <a:r>
              <a:rPr lang="zh-TW" altLang="en-US" dirty="0"/>
              <a:t>望</a:t>
            </a:r>
            <a:endParaRPr lang="en-US" altLang="zh-CN" dirty="0" smtClean="0"/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2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TW" dirty="0" smtClean="0"/>
              <a:t>05</a:t>
            </a:r>
            <a:r>
              <a:rPr lang="zh-CN" altLang="en-US" dirty="0" smtClean="0"/>
              <a:t>月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6179" y="2438400"/>
            <a:ext cx="8229600" cy="1295400"/>
          </a:xfrm>
        </p:spPr>
        <p:txBody>
          <a:bodyPr/>
          <a:lstStyle/>
          <a:p>
            <a:r>
              <a:rPr lang="en-US" dirty="0" smtClean="0"/>
              <a:t>Smart Pillow </a:t>
            </a:r>
            <a:br>
              <a:rPr lang="en-US" dirty="0" smtClean="0"/>
            </a:br>
            <a:r>
              <a:rPr lang="zh-TW" altLang="en-US" dirty="0" smtClean="0"/>
              <a:t>智慧家居睡枕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9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總結展望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智慧家居</a:t>
            </a:r>
            <a:r>
              <a:rPr lang="zh-TW" altLang="en-US" sz="2400" dirty="0"/>
              <a:t>睡</a:t>
            </a:r>
            <a:r>
              <a:rPr lang="zh-TW" altLang="en-US" sz="2400" dirty="0" smtClean="0"/>
              <a:t>枕為改善睡眠品質、兼具安全性及低功耗之創新應用。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期望能帶給人們更好的睡眠，每天都</a:t>
            </a:r>
            <a:r>
              <a:rPr lang="zh-TW" altLang="en-US" sz="2400" smtClean="0"/>
              <a:t>能有精神地開始</a:t>
            </a:r>
            <a:r>
              <a:rPr lang="zh-TW" altLang="en-US" sz="2400" dirty="0" smtClean="0"/>
              <a:t>新的</a:t>
            </a:r>
            <a:r>
              <a:rPr lang="zh-TW" altLang="en-US" sz="2400" smtClean="0"/>
              <a:t>一天。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568325" lvl="2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622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6779" y="2971800"/>
            <a:ext cx="266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 smtClean="0">
                <a:latin typeface="Calibri" pitchFamily="34" charset="0"/>
              </a:rPr>
              <a:t>  </a:t>
            </a:r>
            <a:r>
              <a:rPr lang="zh-TW" altLang="en-US" sz="5000" b="1" dirty="0" smtClean="0">
                <a:latin typeface="Calibri" pitchFamily="34" charset="0"/>
              </a:rPr>
              <a:t>謝</a:t>
            </a:r>
            <a:r>
              <a:rPr lang="zh-TW" altLang="en-US" sz="5000" b="1" dirty="0">
                <a:latin typeface="Calibri" pitchFamily="34" charset="0"/>
              </a:rPr>
              <a:t>謝</a:t>
            </a:r>
            <a:r>
              <a:rPr lang="zh-CN" altLang="en-US" sz="5000" b="1" dirty="0" smtClean="0">
                <a:latin typeface="Calibri" pitchFamily="34" charset="0"/>
              </a:rPr>
              <a:t>！</a:t>
            </a:r>
            <a:endParaRPr lang="en-US" sz="50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TW" altLang="en-US" dirty="0" smtClean="0"/>
              <a:t>項目</a:t>
            </a:r>
            <a:r>
              <a:rPr lang="zh-TW" altLang="en-US" dirty="0"/>
              <a:t>概述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TW" altLang="en-US" dirty="0" smtClean="0"/>
              <a:t>難點與創</a:t>
            </a:r>
            <a:r>
              <a:rPr lang="zh-TW" altLang="en-US" dirty="0"/>
              <a:t>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TW" altLang="en-US" dirty="0" smtClean="0"/>
              <a:t>設計實現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TW" altLang="en-US" dirty="0" smtClean="0"/>
              <a:t>測試結</a:t>
            </a:r>
            <a:r>
              <a:rPr lang="zh-TW" altLang="en-US" dirty="0"/>
              <a:t>果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TW" altLang="en-US" dirty="0" smtClean="0"/>
              <a:t>總結展</a:t>
            </a:r>
            <a:r>
              <a:rPr lang="zh-TW" altLang="en-US" dirty="0"/>
              <a:t>望</a:t>
            </a:r>
            <a:endParaRPr lang="en-US" altLang="zh-CN" dirty="0"/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"/>
            </a:pPr>
            <a:r>
              <a:rPr lang="zh-TW" altLang="en-US" dirty="0" smtClean="0"/>
              <a:t>項目概述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難點與創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設計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實現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測試結果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總結展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項目概述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智慧家居睡枕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目的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 追蹤睡眠狀況、最佳化喚醒時間、改善睡眠品質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zh-TW" dirty="0" smtClean="0"/>
              <a:t>智慧</a:t>
            </a:r>
            <a:r>
              <a:rPr lang="zh-TW" altLang="zh-TW" dirty="0"/>
              <a:t>居家睡</a:t>
            </a:r>
            <a:r>
              <a:rPr lang="zh-TW" altLang="zh-TW" dirty="0" smtClean="0"/>
              <a:t>枕</a:t>
            </a:r>
            <a:r>
              <a:rPr lang="zh-TW" altLang="en-US" dirty="0" smtClean="0"/>
              <a:t>主要利用</a:t>
            </a:r>
            <a:r>
              <a:rPr lang="en-US" altLang="zh-TW" dirty="0" smtClean="0"/>
              <a:t>:</a:t>
            </a:r>
            <a:endParaRPr lang="en-US" sz="2000" dirty="0"/>
          </a:p>
          <a:p>
            <a:pPr lvl="1"/>
            <a:r>
              <a:rPr lang="zh-TW" altLang="en-US" sz="2000" dirty="0" smtClean="0"/>
              <a:t> 聲音感測模組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 壓力感測模組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 震動模組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 藍芽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sz="2000" dirty="0"/>
          </a:p>
          <a:p>
            <a:pPr marL="288925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568325" lvl="2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437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項目概述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"/>
            </a:pPr>
            <a:r>
              <a:rPr lang="zh-TW" altLang="en-US" dirty="0" smtClean="0"/>
              <a:t>難點與創新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設計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實現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測試結果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總結展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難點與</a:t>
            </a:r>
            <a:r>
              <a:rPr lang="zh-TW" altLang="en-US" dirty="0" smtClean="0"/>
              <a:t>創新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難點</a:t>
            </a:r>
            <a:endParaRPr lang="en-US" altLang="zh-TW" sz="2400" dirty="0" smtClean="0"/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zh-TW" altLang="en-US" sz="2000" dirty="0" smtClean="0"/>
              <a:t> 呼吸頻率分析</a:t>
            </a:r>
            <a:endParaRPr lang="en-US" altLang="zh-TW" sz="2000" dirty="0" smtClean="0"/>
          </a:p>
          <a:p>
            <a:pPr marL="288925" lvl="1" indent="0">
              <a:buNone/>
            </a:pPr>
            <a:endParaRPr lang="en-US" altLang="zh-TW" sz="2000" dirty="0" smtClean="0"/>
          </a:p>
          <a:p>
            <a:pPr lvl="1"/>
            <a:r>
              <a:rPr lang="zh-TW" altLang="en-US" sz="2000" dirty="0"/>
              <a:t> </a:t>
            </a:r>
            <a:r>
              <a:rPr lang="zh-TW" altLang="en-US" sz="2000" dirty="0" smtClean="0"/>
              <a:t>異常狀況判斷</a:t>
            </a:r>
            <a:endParaRPr lang="en-US" altLang="zh-TW" sz="2000" dirty="0" smtClean="0"/>
          </a:p>
          <a:p>
            <a:pPr lvl="1"/>
            <a:endParaRPr lang="en-US" altLang="zh-CN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568325" lvl="2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45771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難點與</a:t>
            </a:r>
            <a:r>
              <a:rPr lang="zh-TW" altLang="en-US" dirty="0" smtClean="0"/>
              <a:t>創新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創新</a:t>
            </a:r>
            <a:endParaRPr lang="en-US" altLang="zh-TW" sz="2400" dirty="0" smtClean="0"/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altLang="zh-CN" sz="2000" dirty="0"/>
              <a:t> </a:t>
            </a:r>
            <a:r>
              <a:rPr lang="zh-TW" altLang="en-US" sz="2000" dirty="0" smtClean="0"/>
              <a:t>主動性</a:t>
            </a:r>
            <a:endParaRPr lang="en-US" altLang="zh-TW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TW" altLang="en-US" sz="2000" dirty="0" smtClean="0"/>
              <a:t> 安全性</a:t>
            </a:r>
            <a:endParaRPr lang="en-US" altLang="zh-TW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TW" altLang="en-US" sz="2000" dirty="0" smtClean="0"/>
              <a:t> 低功耗</a:t>
            </a:r>
            <a:endParaRPr lang="en-US" altLang="zh-CN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568325" lvl="2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9875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項目概述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難點與創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"/>
            </a:pPr>
            <a:r>
              <a:rPr lang="zh-TW" altLang="en-US" dirty="0" smtClean="0"/>
              <a:t>設計</a:t>
            </a:r>
            <a:r>
              <a:rPr lang="zh-TW" altLang="en-US" dirty="0"/>
              <a:t>實現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測試結果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總結展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8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ynopsys Default Template">
  <a:themeElements>
    <a:clrScheme name="Synopsys Default Color Palette (Vibrant)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2683"/>
      </a:accent1>
      <a:accent2>
        <a:srgbClr val="F69008"/>
      </a:accent2>
      <a:accent3>
        <a:srgbClr val="46AA42"/>
      </a:accent3>
      <a:accent4>
        <a:srgbClr val="C41300"/>
      </a:accent4>
      <a:accent5>
        <a:srgbClr val="BCBCBC"/>
      </a:accent5>
      <a:accent6>
        <a:srgbClr val="0072A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_Synopsys Default Template" id="{369E2388-E056-45F9-A8B4-F865C10E3381}" vid="{125CD06B-9612-4521-8234-3C6487C9B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5693</TotalTime>
  <Words>407</Words>
  <Application>Microsoft Office PowerPoint</Application>
  <PresentationFormat>如螢幕大小 (4:3)</PresentationFormat>
  <Paragraphs>232</Paragraphs>
  <Slides>21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微软雅黑</vt:lpstr>
      <vt:lpstr>黑体</vt:lpstr>
      <vt:lpstr>微軟正黑體</vt:lpstr>
      <vt:lpstr>Arial</vt:lpstr>
      <vt:lpstr>Arial Black</vt:lpstr>
      <vt:lpstr>Calibri</vt:lpstr>
      <vt:lpstr>Wingdings</vt:lpstr>
      <vt:lpstr>1_Synopsys Default Template</vt:lpstr>
      <vt:lpstr>PowerPoint 簡報</vt:lpstr>
      <vt:lpstr>Smart Pillow  智慧家居睡枕</vt:lpstr>
      <vt:lpstr>Agenda</vt:lpstr>
      <vt:lpstr>Agenda</vt:lpstr>
      <vt:lpstr>項目概述 – 智慧家居睡枕</vt:lpstr>
      <vt:lpstr>Agenda</vt:lpstr>
      <vt:lpstr>難點與創新</vt:lpstr>
      <vt:lpstr>難點與創新</vt:lpstr>
      <vt:lpstr>Agenda</vt:lpstr>
      <vt:lpstr>設計實現</vt:lpstr>
      <vt:lpstr>設計實現 ― 硬體實現</vt:lpstr>
      <vt:lpstr>設計實現 ― 軟體實現</vt:lpstr>
      <vt:lpstr>設計實現 ― 軟體實現</vt:lpstr>
      <vt:lpstr>Agenda</vt:lpstr>
      <vt:lpstr>測試結果</vt:lpstr>
      <vt:lpstr>測試結果 ― 查看歷史追蹤紀錄</vt:lpstr>
      <vt:lpstr>測試結果 ― 睡眠中異常狀況警示</vt:lpstr>
      <vt:lpstr>測試結果 ― 起床後查看前一晚睡眠品質</vt:lpstr>
      <vt:lpstr>Agenda</vt:lpstr>
      <vt:lpstr>總結展望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Tu</dc:creator>
  <cp:lastModifiedBy>B.Y. Chen</cp:lastModifiedBy>
  <cp:revision>252</cp:revision>
  <dcterms:created xsi:type="dcterms:W3CDTF">2006-08-16T00:00:00Z</dcterms:created>
  <dcterms:modified xsi:type="dcterms:W3CDTF">2018-05-18T10:10:17Z</dcterms:modified>
</cp:coreProperties>
</file>