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26"/>
  </p:normalViewPr>
  <p:slideViewPr>
    <p:cSldViewPr snapToGrid="0">
      <p:cViewPr varScale="1">
        <p:scale>
          <a:sx n="121" d="100"/>
          <a:sy n="121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FADD-7B68-3B94-9DD6-CF4F91077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45104-6758-36E0-C96D-42E7FED46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9C33-FECC-FA47-C5D4-E2DB25F2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EF5A-D161-9C5D-8745-7B12EA8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55A8D-891E-EA55-0F7D-52D7AEED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0688-8251-345A-C3C2-8EA14807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05AB-EB6C-A5F1-E8B5-43E5EC7DD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104F-2785-007D-AFE6-8A7FF37B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C1F6-A994-B87B-C6A3-2FCCE1F3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95C9-70B2-62F7-0830-6FD514F8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DAC2C-0988-88C1-3124-E8DDEE586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29595-6CEA-75AB-2BC8-1746B69F3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8F540-A86D-2B24-A3A8-0A9103E1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3B40-6C26-5088-AA3E-53D173E4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F06A6-7079-270E-C767-8C82548F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958C-1711-A420-0791-D95A026B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F635-2572-120A-5A41-C1FD9FD9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B013-977B-8DFD-6212-70EB5E76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03B0-DAED-3BA9-CA2A-57189054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C6FE-D961-8934-602D-A3E0533E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A9ED-6F55-5DA9-1AE9-8E9B93A3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B6C38-7FA6-3FE2-D4EC-D5564588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E87D-649C-753E-F533-E3AE8104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7F9E-871D-DC0B-CB43-76818BEC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9D74-4E3E-2868-11D9-D94BA42D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5799-E653-A089-45F2-E2AC52F3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98EC-1EAA-07F9-1CAE-4D91D1D61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DC705-7114-8A21-621D-1A3BB611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D86D7-62E7-54E2-BCB7-C99450BE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15B94-7E5A-EB7B-B858-156EE8E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5036-3FA5-DBD0-F096-72DB7996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0A7-FAA5-B385-6434-ABAA7977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2CF64-0F74-E48F-254D-86F92ED0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10511-D694-9622-C200-4646A77CA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28392-E24B-188E-8124-2B9F94100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33169-E9A7-C906-36EF-472ECD106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900AB-1AEB-8D3B-0091-7D87CE20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1212A-D786-926D-FE1B-71B4C1A4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656DF-5B1B-4110-E30B-04B4E5C0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17C3-7BBB-BF03-AA56-9095404A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9D6EB-71CA-5C5F-AE15-25EF96CC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D9F7A-2229-E9DD-3C50-3002FF33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C7CCA-638C-C3B1-34A9-32E1690F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38284-1430-2F34-D918-14BD583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15B4D-8662-AAD3-DBD6-A38221EB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E599-9B52-2E26-ACDC-32C6B74A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AAB6-7507-961A-3573-07D1B017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B818-7402-3977-AEA5-F38FCF78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40991-A4AB-2C4F-A6DA-FF070A7B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D99A0-4F44-85B4-5C54-4228E78F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79A4-1469-25FA-CB0C-3496CD81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CEC4-156F-D80D-E02F-7C447A91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EB5D-8083-F9B5-0E2D-2BB6C901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40D4B-5DAD-8CF9-3B09-4860BC17A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060D-8727-5DB6-5D48-44A60983A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AC4F-0BCF-F65F-D4C0-DE752936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67A4-B254-FD3F-8D8B-72B5676C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6149-B43F-704E-A1F3-73878E6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CACEF-DA56-2645-7B80-0AAC1249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A381-868A-03CE-7156-40309825A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E5D7-80EB-4BD2-32F1-7FB68824C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77BEC-5E23-634C-97F0-2C2FF2D5B8D9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19A2-EB54-7C7D-5A0D-ADB67ED5A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CB76B-95E1-E61E-F7F3-91C10E15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51DFA-0983-304C-825B-29C4AF1F2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2D71BE6-251A-27A9-B036-2470CF371ED3}"/>
              </a:ext>
            </a:extLst>
          </p:cNvPr>
          <p:cNvGrpSpPr/>
          <p:nvPr/>
        </p:nvGrpSpPr>
        <p:grpSpPr>
          <a:xfrm>
            <a:off x="663879" y="822875"/>
            <a:ext cx="6369903" cy="2407101"/>
            <a:chOff x="663879" y="822875"/>
            <a:chExt cx="6369903" cy="24071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47A56D-D456-A86F-7C24-1C473D4E526C}"/>
                </a:ext>
              </a:extLst>
            </p:cNvPr>
            <p:cNvSpPr/>
            <p:nvPr/>
          </p:nvSpPr>
          <p:spPr>
            <a:xfrm>
              <a:off x="989556" y="1542790"/>
              <a:ext cx="250520" cy="25052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D0BECB-E8FC-62CE-C3CC-6D91DC0E0624}"/>
                </a:ext>
              </a:extLst>
            </p:cNvPr>
            <p:cNvSpPr/>
            <p:nvPr/>
          </p:nvSpPr>
          <p:spPr>
            <a:xfrm>
              <a:off x="6783262" y="1542790"/>
              <a:ext cx="250520" cy="2505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677B69-BF31-2EB3-96C7-0CE19337C438}"/>
                </a:ext>
              </a:extLst>
            </p:cNvPr>
            <p:cNvSpPr/>
            <p:nvPr/>
          </p:nvSpPr>
          <p:spPr>
            <a:xfrm>
              <a:off x="1955174" y="1542790"/>
              <a:ext cx="250520" cy="25052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2F8B39-22A8-2F04-00D2-E3F2FB6ABA2F}"/>
                </a:ext>
              </a:extLst>
            </p:cNvPr>
            <p:cNvSpPr/>
            <p:nvPr/>
          </p:nvSpPr>
          <p:spPr>
            <a:xfrm>
              <a:off x="2920792" y="1542790"/>
              <a:ext cx="250520" cy="25052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9B921FA-2F05-C1A5-DB41-9C16F2310C7B}"/>
                </a:ext>
              </a:extLst>
            </p:cNvPr>
            <p:cNvSpPr/>
            <p:nvPr/>
          </p:nvSpPr>
          <p:spPr>
            <a:xfrm>
              <a:off x="3886410" y="1542790"/>
              <a:ext cx="250520" cy="25052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6BDF0A-F8E5-14D3-4A37-5D99B400915B}"/>
                </a:ext>
              </a:extLst>
            </p:cNvPr>
            <p:cNvSpPr/>
            <p:nvPr/>
          </p:nvSpPr>
          <p:spPr>
            <a:xfrm>
              <a:off x="4852028" y="1542790"/>
              <a:ext cx="250520" cy="25052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73719EF-A53A-F9EB-CF3D-AB3D200E16CB}"/>
                </a:ext>
              </a:extLst>
            </p:cNvPr>
            <p:cNvSpPr/>
            <p:nvPr/>
          </p:nvSpPr>
          <p:spPr>
            <a:xfrm>
              <a:off x="5817646" y="1542790"/>
              <a:ext cx="250520" cy="25052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7971288E-1304-34B8-518D-64FAE44B7E06}"/>
                </a:ext>
              </a:extLst>
            </p:cNvPr>
            <p:cNvSpPr/>
            <p:nvPr/>
          </p:nvSpPr>
          <p:spPr>
            <a:xfrm rot="16200000">
              <a:off x="3776598" y="-557410"/>
              <a:ext cx="475989" cy="5799553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10166D-5F79-1343-03F3-AEF2C79A3471}"/>
                </a:ext>
              </a:extLst>
            </p:cNvPr>
            <p:cNvSpPr txBox="1"/>
            <p:nvPr/>
          </p:nvSpPr>
          <p:spPr>
            <a:xfrm>
              <a:off x="3864699" y="270675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A008C5-FA9D-DDCC-2634-022C4A39AF31}"/>
                </a:ext>
              </a:extLst>
            </p:cNvPr>
            <p:cNvSpPr txBox="1"/>
            <p:nvPr/>
          </p:nvSpPr>
          <p:spPr>
            <a:xfrm>
              <a:off x="663879" y="822875"/>
              <a:ext cx="654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j=0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43A641-C87D-5BBC-A686-A7051E1E80F1}"/>
                </a:ext>
              </a:extLst>
            </p:cNvPr>
            <p:cNvSpPr txBox="1"/>
            <p:nvPr/>
          </p:nvSpPr>
          <p:spPr>
            <a:xfrm>
              <a:off x="1891921" y="82287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693710-87AA-9E3F-32C6-8ED124B450D9}"/>
                </a:ext>
              </a:extLst>
            </p:cNvPr>
            <p:cNvSpPr txBox="1"/>
            <p:nvPr/>
          </p:nvSpPr>
          <p:spPr>
            <a:xfrm>
              <a:off x="2870065" y="82287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3C7ABA-9972-1B5B-BCD6-7714A99FF58C}"/>
                </a:ext>
              </a:extLst>
            </p:cNvPr>
            <p:cNvSpPr txBox="1"/>
            <p:nvPr/>
          </p:nvSpPr>
          <p:spPr>
            <a:xfrm>
              <a:off x="3833313" y="82287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0AB4EC-098E-1AFF-A123-ED0D1A6E892C}"/>
                </a:ext>
              </a:extLst>
            </p:cNvPr>
            <p:cNvSpPr txBox="1"/>
            <p:nvPr/>
          </p:nvSpPr>
          <p:spPr>
            <a:xfrm>
              <a:off x="4798931" y="82287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4FD048-E9BA-6EEB-FEDA-5D95B0DFF5BB}"/>
                </a:ext>
              </a:extLst>
            </p:cNvPr>
            <p:cNvSpPr txBox="1"/>
            <p:nvPr/>
          </p:nvSpPr>
          <p:spPr>
            <a:xfrm>
              <a:off x="5767542" y="82287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44D2C4-4DC5-E31E-19B3-523C90EF44DA}"/>
                </a:ext>
              </a:extLst>
            </p:cNvPr>
            <p:cNvSpPr txBox="1"/>
            <p:nvPr/>
          </p:nvSpPr>
          <p:spPr>
            <a:xfrm>
              <a:off x="663879" y="2580361"/>
              <a:ext cx="8226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N=6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9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718B5C1-9C95-2D25-DA1D-A25F4442A7DC}"/>
              </a:ext>
            </a:extLst>
          </p:cNvPr>
          <p:cNvGrpSpPr/>
          <p:nvPr/>
        </p:nvGrpSpPr>
        <p:grpSpPr>
          <a:xfrm>
            <a:off x="491414" y="378877"/>
            <a:ext cx="11384717" cy="5106518"/>
            <a:chOff x="491414" y="378877"/>
            <a:chExt cx="11384717" cy="510651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7AA1D42-003A-DB3A-0B41-0816828A5F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12050" y="1680983"/>
              <a:ext cx="2684309" cy="2490952"/>
              <a:chOff x="1963350" y="938048"/>
              <a:chExt cx="2684309" cy="249095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95EC2EC-FD26-32E0-B822-935173E7B1D8}"/>
                  </a:ext>
                </a:extLst>
              </p:cNvPr>
              <p:cNvSpPr/>
              <p:nvPr/>
            </p:nvSpPr>
            <p:spPr>
              <a:xfrm>
                <a:off x="2060028" y="938048"/>
                <a:ext cx="2490953" cy="249095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3E6EDC2-2B16-9A5E-44FB-F23CB93AAD8A}"/>
                  </a:ext>
                </a:extLst>
              </p:cNvPr>
              <p:cNvSpPr/>
              <p:nvPr/>
            </p:nvSpPr>
            <p:spPr>
              <a:xfrm>
                <a:off x="4454300" y="2086844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E4B5DF1-1A89-5CFE-2C56-01EB28ED1C07}"/>
                  </a:ext>
                </a:extLst>
              </p:cNvPr>
              <p:cNvSpPr/>
              <p:nvPr/>
            </p:nvSpPr>
            <p:spPr>
              <a:xfrm>
                <a:off x="1963350" y="2086844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0340C9E-87AF-7BD3-4D30-73F03E651043}"/>
                  </a:ext>
                </a:extLst>
              </p:cNvPr>
              <p:cNvSpPr/>
              <p:nvPr/>
            </p:nvSpPr>
            <p:spPr>
              <a:xfrm>
                <a:off x="3831560" y="1008228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38DE8C8-E81A-3683-3407-57DFF7275F2B}"/>
                  </a:ext>
                </a:extLst>
              </p:cNvPr>
              <p:cNvSpPr/>
              <p:nvPr/>
            </p:nvSpPr>
            <p:spPr>
              <a:xfrm>
                <a:off x="2586087" y="1008229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F92B167-64A5-F838-B4CC-89DCDF981965}"/>
                  </a:ext>
                </a:extLst>
              </p:cNvPr>
              <p:cNvSpPr/>
              <p:nvPr/>
            </p:nvSpPr>
            <p:spPr>
              <a:xfrm>
                <a:off x="2579795" y="3152209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65DB86-413F-EA74-91E7-7E4CA99AD38A}"/>
                  </a:ext>
                </a:extLst>
              </p:cNvPr>
              <p:cNvSpPr/>
              <p:nvPr/>
            </p:nvSpPr>
            <p:spPr>
              <a:xfrm>
                <a:off x="3831561" y="3152209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7D0C9CEF-4087-6BCC-C7D1-9C4228D15D09}"/>
                </a:ext>
              </a:extLst>
            </p:cNvPr>
            <p:cNvSpPr/>
            <p:nvPr/>
          </p:nvSpPr>
          <p:spPr>
            <a:xfrm>
              <a:off x="7451557" y="1230687"/>
              <a:ext cx="3391542" cy="3391542"/>
            </a:xfrm>
            <a:prstGeom prst="arc">
              <a:avLst>
                <a:gd name="adj1" fmla="val 18065937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5D526B74-B18B-4B30-6284-6E52CB9241E7}"/>
                </a:ext>
              </a:extLst>
            </p:cNvPr>
            <p:cNvSpPr/>
            <p:nvPr/>
          </p:nvSpPr>
          <p:spPr>
            <a:xfrm>
              <a:off x="7237961" y="1006433"/>
              <a:ext cx="3836268" cy="3836268"/>
            </a:xfrm>
            <a:prstGeom prst="arc">
              <a:avLst>
                <a:gd name="adj1" fmla="val 14429310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71DCF806-4016-18B6-6AC6-59DF110762A9}"/>
                </a:ext>
              </a:extLst>
            </p:cNvPr>
            <p:cNvSpPr/>
            <p:nvPr/>
          </p:nvSpPr>
          <p:spPr>
            <a:xfrm>
              <a:off x="7010207" y="787447"/>
              <a:ext cx="4274240" cy="4274240"/>
            </a:xfrm>
            <a:prstGeom prst="arc">
              <a:avLst>
                <a:gd name="adj1" fmla="val 10742598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208332B1-CAB4-42C8-EDD0-BE78BE2AB53C}"/>
                </a:ext>
              </a:extLst>
            </p:cNvPr>
            <p:cNvSpPr/>
            <p:nvPr/>
          </p:nvSpPr>
          <p:spPr>
            <a:xfrm>
              <a:off x="6811328" y="579800"/>
              <a:ext cx="4689534" cy="4689534"/>
            </a:xfrm>
            <a:prstGeom prst="arc">
              <a:avLst>
                <a:gd name="adj1" fmla="val 7144361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B84F691-94AF-9C4D-1655-E471B29BB93D}"/>
                </a:ext>
              </a:extLst>
            </p:cNvPr>
            <p:cNvSpPr/>
            <p:nvPr/>
          </p:nvSpPr>
          <p:spPr>
            <a:xfrm>
              <a:off x="6594068" y="378877"/>
              <a:ext cx="5106518" cy="5106518"/>
            </a:xfrm>
            <a:prstGeom prst="arc">
              <a:avLst>
                <a:gd name="adj1" fmla="val 3447693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34E1732-61F9-B111-CDB5-1B2119891330}"/>
                </a:ext>
              </a:extLst>
            </p:cNvPr>
            <p:cNvSpPr/>
            <p:nvPr/>
          </p:nvSpPr>
          <p:spPr>
            <a:xfrm>
              <a:off x="10590666" y="2887798"/>
              <a:ext cx="73538" cy="735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0BB8AA-7815-CA22-45D0-D53C6FD25C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09396" y="1680983"/>
              <a:ext cx="2684309" cy="2490952"/>
              <a:chOff x="1963350" y="938048"/>
              <a:chExt cx="2684309" cy="249095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6B66F21-8B43-3A12-E0D1-B249735DF895}"/>
                  </a:ext>
                </a:extLst>
              </p:cNvPr>
              <p:cNvSpPr/>
              <p:nvPr/>
            </p:nvSpPr>
            <p:spPr>
              <a:xfrm>
                <a:off x="2060028" y="938048"/>
                <a:ext cx="2490953" cy="2490952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DEBBE35-DC1F-FC60-8672-07CCCA624BFA}"/>
                  </a:ext>
                </a:extLst>
              </p:cNvPr>
              <p:cNvSpPr/>
              <p:nvPr/>
            </p:nvSpPr>
            <p:spPr>
              <a:xfrm>
                <a:off x="4454300" y="2086844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36BD4E2-0E28-FD1B-E747-3B4FA6D3E77B}"/>
                  </a:ext>
                </a:extLst>
              </p:cNvPr>
              <p:cNvSpPr/>
              <p:nvPr/>
            </p:nvSpPr>
            <p:spPr>
              <a:xfrm>
                <a:off x="1963350" y="2086844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E5CAC61-790D-CD91-0F24-80A3DBCC97E3}"/>
                  </a:ext>
                </a:extLst>
              </p:cNvPr>
              <p:cNvSpPr/>
              <p:nvPr/>
            </p:nvSpPr>
            <p:spPr>
              <a:xfrm>
                <a:off x="3831560" y="1008228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D3ABA8A-4044-DCE6-3FA9-B8245FFBFED8}"/>
                  </a:ext>
                </a:extLst>
              </p:cNvPr>
              <p:cNvSpPr/>
              <p:nvPr/>
            </p:nvSpPr>
            <p:spPr>
              <a:xfrm>
                <a:off x="2586087" y="1008229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CFDF8F7-45EE-0205-0C0E-BFB361A07B9C}"/>
                  </a:ext>
                </a:extLst>
              </p:cNvPr>
              <p:cNvSpPr/>
              <p:nvPr/>
            </p:nvSpPr>
            <p:spPr>
              <a:xfrm>
                <a:off x="2579795" y="3152209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04FA097-52DD-9355-45AE-2E27A3F3E2FA}"/>
                  </a:ext>
                </a:extLst>
              </p:cNvPr>
              <p:cNvSpPr/>
              <p:nvPr/>
            </p:nvSpPr>
            <p:spPr>
              <a:xfrm>
                <a:off x="3831561" y="3152209"/>
                <a:ext cx="193359" cy="1933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B5595AD8-29ED-CEDE-4426-B228AEBA2D2D}"/>
                </a:ext>
              </a:extLst>
            </p:cNvPr>
            <p:cNvSpPr/>
            <p:nvPr/>
          </p:nvSpPr>
          <p:spPr>
            <a:xfrm flipV="1">
              <a:off x="1543816" y="1425600"/>
              <a:ext cx="3001716" cy="3001716"/>
            </a:xfrm>
            <a:prstGeom prst="arc">
              <a:avLst>
                <a:gd name="adj1" fmla="val 14487492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9C46B86-D2E3-C06E-02C1-6572B64C5399}"/>
                </a:ext>
              </a:extLst>
            </p:cNvPr>
            <p:cNvSpPr/>
            <p:nvPr/>
          </p:nvSpPr>
          <p:spPr>
            <a:xfrm flipV="1">
              <a:off x="1355779" y="1226905"/>
              <a:ext cx="3395324" cy="3395324"/>
            </a:xfrm>
            <a:prstGeom prst="arc">
              <a:avLst>
                <a:gd name="adj1" fmla="val 17911959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B9A87BBE-BC38-66B0-3E92-C214AF02A1AE}"/>
                </a:ext>
              </a:extLst>
            </p:cNvPr>
            <p:cNvSpPr/>
            <p:nvPr/>
          </p:nvSpPr>
          <p:spPr>
            <a:xfrm>
              <a:off x="907553" y="787447"/>
              <a:ext cx="4274240" cy="4274240"/>
            </a:xfrm>
            <a:prstGeom prst="arc">
              <a:avLst>
                <a:gd name="adj1" fmla="val 18003161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2DC3CC69-EE0C-37C9-04DF-84422880AB0B}"/>
                </a:ext>
              </a:extLst>
            </p:cNvPr>
            <p:cNvSpPr/>
            <p:nvPr/>
          </p:nvSpPr>
          <p:spPr>
            <a:xfrm>
              <a:off x="708674" y="579800"/>
              <a:ext cx="4689534" cy="4689534"/>
            </a:xfrm>
            <a:prstGeom prst="arc">
              <a:avLst>
                <a:gd name="adj1" fmla="val 14540627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EB2A52AC-56BA-A29C-FF26-0F8CBAE09BA3}"/>
                </a:ext>
              </a:extLst>
            </p:cNvPr>
            <p:cNvSpPr/>
            <p:nvPr/>
          </p:nvSpPr>
          <p:spPr>
            <a:xfrm>
              <a:off x="491414" y="378877"/>
              <a:ext cx="5106518" cy="5106518"/>
            </a:xfrm>
            <a:prstGeom prst="arc">
              <a:avLst>
                <a:gd name="adj1" fmla="val 10792845"/>
                <a:gd name="adj2" fmla="val 0"/>
              </a:avLst>
            </a:prstGeom>
            <a:ln>
              <a:headEnd type="triangle"/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FAD9039-EC38-1B28-2E46-7E6A1FEF67F2}"/>
                </a:ext>
              </a:extLst>
            </p:cNvPr>
            <p:cNvSpPr/>
            <p:nvPr/>
          </p:nvSpPr>
          <p:spPr>
            <a:xfrm>
              <a:off x="4909833" y="2887798"/>
              <a:ext cx="73538" cy="735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778B243-051C-E823-A91A-39D74A532446}"/>
                </a:ext>
              </a:extLst>
            </p:cNvPr>
            <p:cNvSpPr txBox="1"/>
            <p:nvPr/>
          </p:nvSpPr>
          <p:spPr>
            <a:xfrm>
              <a:off x="2200843" y="349074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n=-2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6825594-5C44-DB78-63D7-3CF3436E98A2}"/>
                </a:ext>
              </a:extLst>
            </p:cNvPr>
            <p:cNvSpPr txBox="1"/>
            <p:nvPr/>
          </p:nvSpPr>
          <p:spPr>
            <a:xfrm>
              <a:off x="3382657" y="3490749"/>
              <a:ext cx="369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C78816D-3608-F7ED-80AD-B3A33AA19FAD}"/>
                </a:ext>
              </a:extLst>
            </p:cNvPr>
            <p:cNvSpPr txBox="1"/>
            <p:nvPr/>
          </p:nvSpPr>
          <p:spPr>
            <a:xfrm>
              <a:off x="3840964" y="27529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692B17F-87DA-14B2-4E05-15E7B4482ED8}"/>
                </a:ext>
              </a:extLst>
            </p:cNvPr>
            <p:cNvSpPr txBox="1"/>
            <p:nvPr/>
          </p:nvSpPr>
          <p:spPr>
            <a:xfrm>
              <a:off x="3382657" y="196750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55FDECA-8E55-8B00-94C3-D3314B545077}"/>
                </a:ext>
              </a:extLst>
            </p:cNvPr>
            <p:cNvSpPr txBox="1"/>
            <p:nvPr/>
          </p:nvSpPr>
          <p:spPr>
            <a:xfrm>
              <a:off x="2365150" y="19585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D15CB4-13E6-12C3-208D-BC24F6B8A383}"/>
                </a:ext>
              </a:extLst>
            </p:cNvPr>
            <p:cNvSpPr txBox="1"/>
            <p:nvPr/>
          </p:nvSpPr>
          <p:spPr>
            <a:xfrm>
              <a:off x="1955150" y="27529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C5680EB-04F7-2285-D371-29751B321B06}"/>
                </a:ext>
              </a:extLst>
            </p:cNvPr>
            <p:cNvSpPr txBox="1"/>
            <p:nvPr/>
          </p:nvSpPr>
          <p:spPr>
            <a:xfrm>
              <a:off x="4313145" y="2535421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21DF649-02F5-21A7-62C6-BB506D6E8B85}"/>
                </a:ext>
              </a:extLst>
            </p:cNvPr>
            <p:cNvSpPr txBox="1"/>
            <p:nvPr/>
          </p:nvSpPr>
          <p:spPr>
            <a:xfrm>
              <a:off x="4546304" y="2534244"/>
              <a:ext cx="369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CCB20D3-303B-7C3F-E92E-6CE1BF4954C1}"/>
                </a:ext>
              </a:extLst>
            </p:cNvPr>
            <p:cNvSpPr txBox="1"/>
            <p:nvPr/>
          </p:nvSpPr>
          <p:spPr>
            <a:xfrm>
              <a:off x="4792553" y="252984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F672768-8CF3-D381-15C4-31F0D3E10459}"/>
                </a:ext>
              </a:extLst>
            </p:cNvPr>
            <p:cNvSpPr txBox="1"/>
            <p:nvPr/>
          </p:nvSpPr>
          <p:spPr>
            <a:xfrm>
              <a:off x="5035803" y="291884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58F49-EA26-1599-5CC6-ABDC0CE64174}"/>
                </a:ext>
              </a:extLst>
            </p:cNvPr>
            <p:cNvSpPr txBox="1"/>
            <p:nvPr/>
          </p:nvSpPr>
          <p:spPr>
            <a:xfrm>
              <a:off x="5264884" y="291884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45388BB-CFBF-88D3-EEEC-FC59A5099EA3}"/>
                </a:ext>
              </a:extLst>
            </p:cNvPr>
            <p:cNvSpPr txBox="1"/>
            <p:nvPr/>
          </p:nvSpPr>
          <p:spPr>
            <a:xfrm>
              <a:off x="5463763" y="291884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C6AA7D8-C781-F763-213E-8A6FE7EBB030}"/>
                </a:ext>
              </a:extLst>
            </p:cNvPr>
            <p:cNvSpPr txBox="1"/>
            <p:nvPr/>
          </p:nvSpPr>
          <p:spPr>
            <a:xfrm>
              <a:off x="8356473" y="35144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2A4B63D-E450-F1E5-0DBC-5445D229C45E}"/>
                </a:ext>
              </a:extLst>
            </p:cNvPr>
            <p:cNvSpPr txBox="1"/>
            <p:nvPr/>
          </p:nvSpPr>
          <p:spPr>
            <a:xfrm>
              <a:off x="9538287" y="35144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BE0DB34-95AB-1C7F-114F-E949C7030EDB}"/>
                </a:ext>
              </a:extLst>
            </p:cNvPr>
            <p:cNvSpPr txBox="1"/>
            <p:nvPr/>
          </p:nvSpPr>
          <p:spPr>
            <a:xfrm>
              <a:off x="9722921" y="2776670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m=0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EC2228F-9EFB-A44F-0ED5-811BECE4D5B9}"/>
                </a:ext>
              </a:extLst>
            </p:cNvPr>
            <p:cNvSpPr txBox="1"/>
            <p:nvPr/>
          </p:nvSpPr>
          <p:spPr>
            <a:xfrm>
              <a:off x="9538287" y="199119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4E190C4-BEB1-5787-53E1-2D7171A2E6DE}"/>
                </a:ext>
              </a:extLst>
            </p:cNvPr>
            <p:cNvSpPr txBox="1"/>
            <p:nvPr/>
          </p:nvSpPr>
          <p:spPr>
            <a:xfrm>
              <a:off x="8520780" y="19822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A0C7DAA-E2B0-EA47-13B6-E4DE2DA4BBBC}"/>
                </a:ext>
              </a:extLst>
            </p:cNvPr>
            <p:cNvSpPr txBox="1"/>
            <p:nvPr/>
          </p:nvSpPr>
          <p:spPr>
            <a:xfrm>
              <a:off x="8110780" y="277667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90835B5-9AAD-58D6-E489-E1C38062A0EB}"/>
                </a:ext>
              </a:extLst>
            </p:cNvPr>
            <p:cNvSpPr txBox="1"/>
            <p:nvPr/>
          </p:nvSpPr>
          <p:spPr>
            <a:xfrm>
              <a:off x="10493389" y="29775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31F61D8-2763-7C85-3D6C-2324635E6CC8}"/>
                </a:ext>
              </a:extLst>
            </p:cNvPr>
            <p:cNvSpPr txBox="1"/>
            <p:nvPr/>
          </p:nvSpPr>
          <p:spPr>
            <a:xfrm>
              <a:off x="10710649" y="29775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4BCCE92-2E42-C519-671D-1430F48969F9}"/>
                </a:ext>
              </a:extLst>
            </p:cNvPr>
            <p:cNvSpPr txBox="1"/>
            <p:nvPr/>
          </p:nvSpPr>
          <p:spPr>
            <a:xfrm>
              <a:off x="10922162" y="29775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DB61FD-2944-C676-9D7D-5B55010A48C0}"/>
                </a:ext>
              </a:extLst>
            </p:cNvPr>
            <p:cNvSpPr txBox="1"/>
            <p:nvPr/>
          </p:nvSpPr>
          <p:spPr>
            <a:xfrm>
              <a:off x="11139260" y="29775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90D15E-1283-CB77-4824-D08D450ED683}"/>
                </a:ext>
              </a:extLst>
            </p:cNvPr>
            <p:cNvSpPr txBox="1"/>
            <p:nvPr/>
          </p:nvSpPr>
          <p:spPr>
            <a:xfrm>
              <a:off x="11356520" y="29775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C65033F-0480-3871-E1F0-822475170694}"/>
                </a:ext>
              </a:extLst>
            </p:cNvPr>
            <p:cNvSpPr txBox="1"/>
            <p:nvPr/>
          </p:nvSpPr>
          <p:spPr>
            <a:xfrm>
              <a:off x="11568033" y="29775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38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167AE4D-8C92-3C60-B433-38275DB4C150}"/>
              </a:ext>
            </a:extLst>
          </p:cNvPr>
          <p:cNvGrpSpPr/>
          <p:nvPr/>
        </p:nvGrpSpPr>
        <p:grpSpPr>
          <a:xfrm>
            <a:off x="3829985" y="939452"/>
            <a:ext cx="7293941" cy="4988338"/>
            <a:chOff x="3829985" y="939452"/>
            <a:chExt cx="7293941" cy="49883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3C4DDA-80C7-F197-C27D-FA8B2397A19D}"/>
                </a:ext>
              </a:extLst>
            </p:cNvPr>
            <p:cNvGrpSpPr/>
            <p:nvPr/>
          </p:nvGrpSpPr>
          <p:grpSpPr>
            <a:xfrm>
              <a:off x="3829985" y="939452"/>
              <a:ext cx="4988338" cy="4988338"/>
              <a:chOff x="3829985" y="939452"/>
              <a:chExt cx="2993721" cy="2993721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E40E163-774B-C264-A033-2F370C0B894E}"/>
                  </a:ext>
                </a:extLst>
              </p:cNvPr>
              <p:cNvCxnSpPr/>
              <p:nvPr/>
            </p:nvCxnSpPr>
            <p:spPr>
              <a:xfrm>
                <a:off x="5348614" y="939452"/>
                <a:ext cx="0" cy="29937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436BC9D-65A4-87B6-6834-1F9510BD37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26846" y="895909"/>
                <a:ext cx="0" cy="29937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401188-BB0B-8AB3-A0B6-3E074F0BFB72}"/>
                  </a:ext>
                </a:extLst>
              </p:cNvPr>
              <p:cNvSpPr/>
              <p:nvPr/>
            </p:nvSpPr>
            <p:spPr>
              <a:xfrm>
                <a:off x="4271375" y="1315530"/>
                <a:ext cx="2154477" cy="2154477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970421-5C24-217D-579A-56AE0E160BB5}"/>
                </a:ext>
              </a:extLst>
            </p:cNvPr>
            <p:cNvCxnSpPr/>
            <p:nvPr/>
          </p:nvCxnSpPr>
          <p:spPr>
            <a:xfrm flipV="1">
              <a:off x="6360426" y="1866378"/>
              <a:ext cx="942248" cy="14946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505FCC6-C14A-B540-73C1-B91671102B15}"/>
                </a:ext>
              </a:extLst>
            </p:cNvPr>
            <p:cNvSpPr/>
            <p:nvPr/>
          </p:nvSpPr>
          <p:spPr>
            <a:xfrm rot="1127580">
              <a:off x="6199481" y="2788027"/>
              <a:ext cx="769839" cy="769839"/>
            </a:xfrm>
            <a:prstGeom prst="arc">
              <a:avLst>
                <a:gd name="adj1" fmla="val 16200000"/>
                <a:gd name="adj2" fmla="val 6009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6DF447-D96A-8A76-9579-6E59548385CB}"/>
                </a:ext>
              </a:extLst>
            </p:cNvPr>
            <p:cNvSpPr txBox="1"/>
            <p:nvPr/>
          </p:nvSpPr>
          <p:spPr>
            <a:xfrm>
              <a:off x="6632737" y="296973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5BA937-BCFF-1BF4-BFA0-BF4FBF9BFC70}"/>
                </a:ext>
              </a:extLst>
            </p:cNvPr>
            <p:cNvSpPr txBox="1"/>
            <p:nvPr/>
          </p:nvSpPr>
          <p:spPr>
            <a:xfrm>
              <a:off x="6887154" y="1875059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E96C8-13E4-8FFA-A927-7601D637ADA5}"/>
                </a:ext>
              </a:extLst>
            </p:cNvPr>
            <p:cNvSpPr txBox="1"/>
            <p:nvPr/>
          </p:nvSpPr>
          <p:spPr>
            <a:xfrm>
              <a:off x="6444944" y="3648820"/>
              <a:ext cx="889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cos(</a:t>
              </a:r>
              <a:r>
                <a:rPr lang="el-GR" dirty="0"/>
                <a:t>θ</a:t>
              </a:r>
              <a:r>
                <a:rPr lang="en-US" dirty="0"/>
                <a:t>)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8A82C9-9291-E28C-0720-572BA48E5177}"/>
                </a:ext>
              </a:extLst>
            </p:cNvPr>
            <p:cNvCxnSpPr/>
            <p:nvPr/>
          </p:nvCxnSpPr>
          <p:spPr>
            <a:xfrm>
              <a:off x="7337229" y="1875059"/>
              <a:ext cx="0" cy="148600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CEAC7DE6-0B55-6993-761E-72F5C6F866A6}"/>
                </a:ext>
              </a:extLst>
            </p:cNvPr>
            <p:cNvSpPr/>
            <p:nvPr/>
          </p:nvSpPr>
          <p:spPr>
            <a:xfrm rot="16200000">
              <a:off x="6712170" y="3070802"/>
              <a:ext cx="300271" cy="949846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878399D2-1436-8C0F-B5CA-0BE7EFB228AC}"/>
                </a:ext>
              </a:extLst>
            </p:cNvPr>
            <p:cNvSpPr/>
            <p:nvPr/>
          </p:nvSpPr>
          <p:spPr>
            <a:xfrm>
              <a:off x="6068991" y="1875059"/>
              <a:ext cx="255441" cy="145148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4A5327-AAE1-5C5A-FA31-713E3BDEED52}"/>
                </a:ext>
              </a:extLst>
            </p:cNvPr>
            <p:cNvCxnSpPr>
              <a:cxnSpLocks/>
            </p:cNvCxnSpPr>
            <p:nvPr/>
          </p:nvCxnSpPr>
          <p:spPr>
            <a:xfrm>
              <a:off x="6360425" y="1866377"/>
              <a:ext cx="94224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BF6BC1-3693-A956-96CC-C1D79C83964E}"/>
                </a:ext>
              </a:extLst>
            </p:cNvPr>
            <p:cNvSpPr txBox="1"/>
            <p:nvPr/>
          </p:nvSpPr>
          <p:spPr>
            <a:xfrm rot="16200000">
              <a:off x="5453426" y="2359557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 sin(</a:t>
              </a:r>
              <a:r>
                <a:rPr lang="el-GR" dirty="0"/>
                <a:t>θ</a:t>
              </a:r>
              <a:r>
                <a:rPr lang="en-US" dirty="0"/>
                <a:t>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BE5BA14-834F-7093-5228-C4AA00EA1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7154" y="979804"/>
              <a:ext cx="4236772" cy="455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454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C9BB01E-2F5A-D036-887D-94227B6F98D5}"/>
              </a:ext>
            </a:extLst>
          </p:cNvPr>
          <p:cNvGrpSpPr/>
          <p:nvPr/>
        </p:nvGrpSpPr>
        <p:grpSpPr>
          <a:xfrm>
            <a:off x="2079807" y="516251"/>
            <a:ext cx="4386490" cy="4389304"/>
            <a:chOff x="2079807" y="516251"/>
            <a:chExt cx="4386490" cy="438930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4377955-7CEF-62F6-1B54-9C63717F9C79}"/>
                </a:ext>
              </a:extLst>
            </p:cNvPr>
            <p:cNvGrpSpPr/>
            <p:nvPr/>
          </p:nvGrpSpPr>
          <p:grpSpPr>
            <a:xfrm>
              <a:off x="2079807" y="516251"/>
              <a:ext cx="4386490" cy="4389304"/>
              <a:chOff x="2079807" y="450937"/>
              <a:chExt cx="4386490" cy="438930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46EE5345-F2D1-AA7D-5885-FE5015B0BAD9}"/>
                  </a:ext>
                </a:extLst>
              </p:cNvPr>
              <p:cNvSpPr/>
              <p:nvPr/>
            </p:nvSpPr>
            <p:spPr>
              <a:xfrm rot="18900000" flipH="1" flipV="1">
                <a:off x="2489479" y="669522"/>
                <a:ext cx="3536710" cy="3576934"/>
              </a:xfrm>
              <a:prstGeom prst="arc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74" name="Picture 2" descr="pac-man ghost Icon - Free PNG &amp; SVG 665190 - Noun Project">
                <a:extLst>
                  <a:ext uri="{FF2B5EF4-FFF2-40B4-BE49-F238E27FC236}">
                    <a16:creationId xmlns:a16="http://schemas.microsoft.com/office/drawing/2014/main" id="{0670BF53-0DCC-7BE9-9974-2D7053B3C3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165615" y="2076532"/>
                <a:ext cx="935973" cy="935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Man - Free shapes and symbols icons">
                <a:extLst>
                  <a:ext uri="{FF2B5EF4-FFF2-40B4-BE49-F238E27FC236}">
                    <a16:creationId xmlns:a16="http://schemas.microsoft.com/office/drawing/2014/main" id="{845C138F-2841-C43E-BEEA-768CDC0AD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4875" y="1965778"/>
                <a:ext cx="1156091" cy="11560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E214B6-245E-6A9D-8A96-A79C181C8656}"/>
                  </a:ext>
                </a:extLst>
              </p:cNvPr>
              <p:cNvSpPr txBox="1"/>
              <p:nvPr/>
            </p:nvSpPr>
            <p:spPr>
              <a:xfrm>
                <a:off x="2079807" y="1618610"/>
                <a:ext cx="16662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physical space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0FB10-DB96-5693-74DD-2035FDB8E6C5}"/>
                  </a:ext>
                </a:extLst>
              </p:cNvPr>
              <p:cNvSpPr txBox="1"/>
              <p:nvPr/>
            </p:nvSpPr>
            <p:spPr>
              <a:xfrm>
                <a:off x="4800905" y="1618610"/>
                <a:ext cx="16653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spectral space</a:t>
                </a: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B8D90AAD-BCE7-A2C9-1CE7-57F2ECD38E65}"/>
                  </a:ext>
                </a:extLst>
              </p:cNvPr>
              <p:cNvSpPr/>
              <p:nvPr/>
            </p:nvSpPr>
            <p:spPr>
              <a:xfrm rot="18900000">
                <a:off x="2506179" y="988695"/>
                <a:ext cx="3536710" cy="3576934"/>
              </a:xfrm>
              <a:prstGeom prst="arc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9B1FA9-7E48-A455-AB10-DC2D5F7F52B8}"/>
                  </a:ext>
                </a:extLst>
              </p:cNvPr>
              <p:cNvSpPr txBox="1"/>
              <p:nvPr/>
            </p:nvSpPr>
            <p:spPr>
              <a:xfrm>
                <a:off x="3973557" y="450937"/>
                <a:ext cx="5685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fft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4C14CC-2675-64F4-1BDF-414559793ECA}"/>
                  </a:ext>
                </a:extLst>
              </p:cNvPr>
              <p:cNvSpPr txBox="1"/>
              <p:nvPr/>
            </p:nvSpPr>
            <p:spPr>
              <a:xfrm>
                <a:off x="3926269" y="4255466"/>
                <a:ext cx="663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ifft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F522BC-3EAC-3216-5A3F-08136F513DC7}"/>
                </a:ext>
              </a:extLst>
            </p:cNvPr>
            <p:cNvSpPr txBox="1"/>
            <p:nvPr/>
          </p:nvSpPr>
          <p:spPr>
            <a:xfrm>
              <a:off x="2610129" y="3151389"/>
              <a:ext cx="479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u</a:t>
              </a:r>
              <a:r>
                <a:rPr lang="en-US" sz="3200" baseline="-25000" dirty="0"/>
                <a:t>j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D96BFD-2624-1F8B-4BD5-0FFD0FD9FC49}"/>
                </a:ext>
              </a:extLst>
            </p:cNvPr>
            <p:cNvSpPr txBox="1"/>
            <p:nvPr/>
          </p:nvSpPr>
          <p:spPr>
            <a:xfrm>
              <a:off x="5358525" y="3151389"/>
              <a:ext cx="5501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c</a:t>
              </a:r>
              <a:r>
                <a:rPr lang="en-US" sz="3200" baseline="-25000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40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63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Lignell</dc:creator>
  <cp:lastModifiedBy>David Lignell</cp:lastModifiedBy>
  <cp:revision>6</cp:revision>
  <dcterms:created xsi:type="dcterms:W3CDTF">2025-04-30T20:28:08Z</dcterms:created>
  <dcterms:modified xsi:type="dcterms:W3CDTF">2025-05-27T15:11:20Z</dcterms:modified>
</cp:coreProperties>
</file>