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5D"/>
    <a:srgbClr val="005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8" autoAdjust="0"/>
    <p:restoredTop sz="96327"/>
  </p:normalViewPr>
  <p:slideViewPr>
    <p:cSldViewPr snapToGrid="0" snapToObjects="1">
      <p:cViewPr>
        <p:scale>
          <a:sx n="67" d="100"/>
          <a:sy n="67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YU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gn, dark, light, lit&#10;&#10;Description automatically generated">
            <a:extLst>
              <a:ext uri="{FF2B5EF4-FFF2-40B4-BE49-F238E27FC236}">
                <a16:creationId xmlns:a16="http://schemas.microsoft.com/office/drawing/2014/main" id="{96FAA00E-BA44-9443-A922-48DA48C59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8886" y="722210"/>
            <a:ext cx="6354228" cy="2541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F75148-D119-C741-8BC4-8B87B1D37E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263901"/>
            <a:ext cx="9144000" cy="1127127"/>
          </a:xfrm>
        </p:spPr>
        <p:txBody>
          <a:bodyPr anchor="b"/>
          <a:lstStyle>
            <a:lvl1pPr algn="ctr">
              <a:defRPr sz="6000" b="1" i="0" cap="small" baseline="0">
                <a:solidFill>
                  <a:srgbClr val="002E5D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E17C-1994-2244-AEB4-38952C3BD0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465638"/>
            <a:ext cx="9144000" cy="652463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rgbClr val="0055B8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0529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3A5C-202B-354A-AD23-9F00FB929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5691" y="914400"/>
            <a:ext cx="8540620" cy="3657600"/>
          </a:xfrm>
        </p:spPr>
        <p:txBody>
          <a:bodyPr anchor="ctr" anchorCtr="0"/>
          <a:lstStyle>
            <a:lvl1pPr algn="ctr">
              <a:defRPr sz="6000" b="0" i="0" cap="none" baseline="0"/>
            </a:lvl1pPr>
          </a:lstStyle>
          <a:p>
            <a:r>
              <a:rPr lang="en-US" dirty="0"/>
              <a:t>Click to add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6077C-1C90-C941-BF65-58455093660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28800" y="4619501"/>
            <a:ext cx="8540496" cy="864507"/>
          </a:xfrm>
        </p:spPr>
        <p:txBody>
          <a:bodyPr/>
          <a:lstStyle>
            <a:lvl1pPr marL="0" indent="0" algn="ctr">
              <a:buNone/>
              <a:defRPr sz="3000" cap="small" baseline="0">
                <a:solidFill>
                  <a:srgbClr val="0055B8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speaker name</a:t>
            </a:r>
          </a:p>
        </p:txBody>
      </p:sp>
    </p:spTree>
    <p:extLst>
      <p:ext uri="{BB962C8B-B14F-4D97-AF65-F5344CB8AC3E}">
        <p14:creationId xmlns:p14="http://schemas.microsoft.com/office/powerpoint/2010/main" val="263581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3A5C-202B-354A-AD23-9F00FB929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5691" y="914400"/>
            <a:ext cx="8540620" cy="3657600"/>
          </a:xfrm>
        </p:spPr>
        <p:txBody>
          <a:bodyPr anchor="ctr" anchorCtr="0"/>
          <a:lstStyle>
            <a:lvl1pPr algn="ctr">
              <a:defRPr sz="10000" b="0" i="0" cap="none" baseline="0"/>
            </a:lvl1pPr>
          </a:lstStyle>
          <a:p>
            <a:r>
              <a:rPr lang="en-US" dirty="0"/>
              <a:t>Click to add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6077C-1C90-C941-BF65-58455093660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28800" y="4619501"/>
            <a:ext cx="8540496" cy="864507"/>
          </a:xfrm>
        </p:spPr>
        <p:txBody>
          <a:bodyPr/>
          <a:lstStyle>
            <a:lvl1pPr marL="0" indent="0" algn="ctr">
              <a:buNone/>
              <a:defRPr sz="3000" cap="small" baseline="0">
                <a:solidFill>
                  <a:srgbClr val="0055B8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5898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9B7C8-1F12-694E-B698-F53580254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63056" y="685800"/>
            <a:ext cx="4800600" cy="4800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C9F9D7-7D24-B646-B425-92A28BEE74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5349240" cy="9144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B595A4-507C-7A4E-A18C-CB138650AB1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1600200"/>
            <a:ext cx="5349240" cy="3886200"/>
          </a:xfrm>
        </p:spPr>
        <p:txBody>
          <a:bodyPr/>
          <a:lstStyle>
            <a:lvl1pPr marL="0" indent="0">
              <a:buNone/>
              <a:defRPr sz="2800" cap="small" baseline="0">
                <a:solidFill>
                  <a:srgbClr val="0055B8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03138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9B7C8-1F12-694E-B698-F53580254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63056" y="685800"/>
            <a:ext cx="4800600" cy="4800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D3EDB7B-FF57-F041-B72F-B229BD41688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1234440" y="685800"/>
            <a:ext cx="4800600" cy="4800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775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9B7C8-1F12-694E-B698-F53580254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63056" y="685800"/>
            <a:ext cx="4800600" cy="23317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D3EDB7B-FF57-F041-B72F-B229BD41688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1234440" y="685800"/>
            <a:ext cx="4800600" cy="4800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CBCDE2-4B10-214E-A6FA-7B740685B40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156960" y="3154680"/>
            <a:ext cx="4800600" cy="23317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2459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Larg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9B7C8-1F12-694E-B698-F53580254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2226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574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0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YU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gn, dark, light, lit&#10;&#10;Description automatically generated">
            <a:extLst>
              <a:ext uri="{FF2B5EF4-FFF2-40B4-BE49-F238E27FC236}">
                <a16:creationId xmlns:a16="http://schemas.microsoft.com/office/drawing/2014/main" id="{C8747B83-C7A8-2B40-B757-1A7B08DD72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0483" y="3614101"/>
            <a:ext cx="2791033" cy="1116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F75148-D119-C741-8BC4-8B87B1D37E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57301"/>
            <a:ext cx="9144000" cy="1127127"/>
          </a:xfrm>
        </p:spPr>
        <p:txBody>
          <a:bodyPr anchor="b"/>
          <a:lstStyle>
            <a:lvl1pPr algn="ctr">
              <a:defRPr sz="6000" b="1" i="0" cap="small" baseline="0">
                <a:solidFill>
                  <a:srgbClr val="002E5D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E17C-1994-2244-AEB4-38952C3BD0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459038"/>
            <a:ext cx="9144000" cy="652463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rgbClr val="0055B8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4012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5148-D119-C741-8BC4-8B87B1D37E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 cap="small" baseline="0">
                <a:solidFill>
                  <a:srgbClr val="002E5D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E17C-1994-2244-AEB4-38952C3BD0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rgbClr val="0055B8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352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0475-22ED-3D41-986C-EB16E33CB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0"/>
            <a:ext cx="10826496" cy="2286000"/>
          </a:xfrm>
        </p:spPr>
        <p:txBody>
          <a:bodyPr anchor="b"/>
          <a:lstStyle>
            <a:lvl1pPr>
              <a:defRPr sz="6000" b="1" i="0" cap="small" baseline="0"/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58BDF-5463-4746-81CA-FCF4DEADBAC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800" y="4572000"/>
            <a:ext cx="10826496" cy="1371600"/>
          </a:xfrm>
        </p:spPr>
        <p:txBody>
          <a:bodyPr/>
          <a:lstStyle>
            <a:lvl1pPr marL="0" indent="0">
              <a:buNone/>
              <a:defRPr sz="3000" baseline="0">
                <a:solidFill>
                  <a:srgbClr val="0055B8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3780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11A2-3E41-E54F-B9FF-C0E47A29FE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6496" cy="914400"/>
          </a:xfrm>
        </p:spPr>
        <p:txBody>
          <a:bodyPr tIns="91440" bIns="91440" anchor="t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DEE2-4AEA-6841-A639-CE456EF974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600200"/>
            <a:ext cx="10826496" cy="4114800"/>
          </a:xfrm>
        </p:spPr>
        <p:txBody>
          <a:bodyPr tIns="91440" bIns="9144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86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88B2-177F-3F48-A057-CA150BE7B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6496" cy="9144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5EDEB-E0F8-3E4C-AE91-2F1B8C0BF3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5800" y="1600200"/>
            <a:ext cx="5349240" cy="41148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F6BC4-EBA3-864C-8376-ECA3C6BE019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63056" y="1600200"/>
            <a:ext cx="5349240" cy="41148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14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88B2-177F-3F48-A057-CA150BE7B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6496" cy="9144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17B29-8E97-514C-8BCB-4941C1A7C2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800" y="1600200"/>
            <a:ext cx="5349240" cy="685800"/>
          </a:xfrm>
        </p:spPr>
        <p:txBody>
          <a:bodyPr anchor="b"/>
          <a:lstStyle>
            <a:lvl1pPr marL="0" indent="0">
              <a:buNone/>
              <a:defRPr sz="3200" b="0" i="0" cap="small" baseline="0">
                <a:solidFill>
                  <a:srgbClr val="002E5D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5EDEB-E0F8-3E4C-AE91-2F1B8C0BF3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5800" y="2286000"/>
            <a:ext cx="5349240" cy="3429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42741-E0F8-E24A-B9AA-E9AC83B3D9F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3056" y="1600200"/>
            <a:ext cx="5349240" cy="685800"/>
          </a:xfrm>
        </p:spPr>
        <p:txBody>
          <a:bodyPr anchor="b"/>
          <a:lstStyle>
            <a:lvl1pPr marL="0" indent="0">
              <a:buNone/>
              <a:defRPr sz="3200" b="0" i="0" cap="small" baseline="0">
                <a:solidFill>
                  <a:srgbClr val="002E5D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F6BC4-EBA3-864C-8376-ECA3C6BE019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63056" y="2286000"/>
            <a:ext cx="5349240" cy="3429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95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F964-2BDD-9C47-80E4-F7C4245E96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5349240" cy="9144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E495-EF4D-4C44-B2ED-F011B96C53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63056" y="685800"/>
            <a:ext cx="5349240" cy="502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BCF2-25E9-1E47-A0AB-C0CF1328DED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1600200"/>
            <a:ext cx="5349240" cy="4114800"/>
          </a:xfrm>
        </p:spPr>
        <p:txBody>
          <a:bodyPr/>
          <a:lstStyle>
            <a:lvl1pPr marL="0" indent="0">
              <a:buNone/>
              <a:defRPr sz="2800" cap="small" baseline="0">
                <a:solidFill>
                  <a:srgbClr val="002E5D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182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DE2C-2572-2D4E-851C-BE991CF5B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6496" cy="9144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294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8551E4F-B9A9-AB4C-A6CE-92456FF99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10826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text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FD8F995-45D1-8A40-8B86-192FA8E34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1082649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5" name="Google Shape;56;p14">
            <a:extLst>
              <a:ext uri="{FF2B5EF4-FFF2-40B4-BE49-F238E27FC236}">
                <a16:creationId xmlns:a16="http://schemas.microsoft.com/office/drawing/2014/main" id="{22E86D9E-C281-A241-B331-834C022725B7}"/>
              </a:ext>
            </a:extLst>
          </p:cNvPr>
          <p:cNvPicPr preferRelativeResize="0"/>
          <p:nvPr userDrawn="1"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0356421" y="6104468"/>
            <a:ext cx="1505637" cy="42645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76" r:id="rId2"/>
    <p:sldLayoutId id="2147483775" r:id="rId3"/>
    <p:sldLayoutId id="2147483735" r:id="rId4"/>
    <p:sldLayoutId id="2147483736" r:id="rId5"/>
    <p:sldLayoutId id="2147483737" r:id="rId6"/>
    <p:sldLayoutId id="2147483777" r:id="rId7"/>
    <p:sldLayoutId id="2147483738" r:id="rId8"/>
    <p:sldLayoutId id="2147483742" r:id="rId9"/>
    <p:sldLayoutId id="2147483743" r:id="rId10"/>
    <p:sldLayoutId id="2147483784" r:id="rId11"/>
    <p:sldLayoutId id="2147483739" r:id="rId12"/>
    <p:sldLayoutId id="2147483785" r:id="rId13"/>
    <p:sldLayoutId id="2147483786" r:id="rId14"/>
    <p:sldLayoutId id="2147483740" r:id="rId15"/>
    <p:sldLayoutId id="2147483774" r:id="rId16"/>
    <p:sldLayoutId id="2147483782" r:id="rId1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kern="1200" baseline="0">
          <a:solidFill>
            <a:srgbClr val="002E5D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18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3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594" indent="-228594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rgbClr val="0055B8"/>
          </a:solidFill>
          <a:latin typeface="+mn-lt"/>
          <a:ea typeface="+mn-ea"/>
          <a:cs typeface="+mn-cs"/>
        </a:defRPr>
      </a:lvl1pPr>
      <a:lvl2pPr marL="685783" indent="-228594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 baseline="0">
          <a:solidFill>
            <a:srgbClr val="0055B8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rgbClr val="0055B8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 baseline="0">
          <a:solidFill>
            <a:srgbClr val="0055B8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 baseline="0">
          <a:solidFill>
            <a:srgbClr val="0055B8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F802-818F-4BA4-B6F7-A880F4F14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417841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9127EA-B0AB-4483-B6D6-C25091A8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0" y="0"/>
            <a:ext cx="11213979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F87A0E1-6F83-4B53-BC34-BFC45B1E1C32}"/>
              </a:ext>
            </a:extLst>
          </p:cNvPr>
          <p:cNvSpPr/>
          <p:nvPr/>
        </p:nvSpPr>
        <p:spPr>
          <a:xfrm>
            <a:off x="1304924" y="4638675"/>
            <a:ext cx="1438275" cy="5429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90D844-3126-4193-9E27-54E8D157879B}"/>
              </a:ext>
            </a:extLst>
          </p:cNvPr>
          <p:cNvSpPr/>
          <p:nvPr/>
        </p:nvSpPr>
        <p:spPr>
          <a:xfrm>
            <a:off x="1304923" y="6276974"/>
            <a:ext cx="1438275" cy="5429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213671-AC2D-44C4-AC00-2E42A3AFD391}"/>
              </a:ext>
            </a:extLst>
          </p:cNvPr>
          <p:cNvSpPr/>
          <p:nvPr/>
        </p:nvSpPr>
        <p:spPr>
          <a:xfrm>
            <a:off x="1304924" y="5748337"/>
            <a:ext cx="1438275" cy="5429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93E74-DB3F-4DE2-9EA5-A6D41C26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299"/>
            <a:ext cx="12192000" cy="547210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E2D73B7-92C9-4D40-9988-D3757A8C6634}"/>
              </a:ext>
            </a:extLst>
          </p:cNvPr>
          <p:cNvSpPr/>
          <p:nvPr/>
        </p:nvSpPr>
        <p:spPr>
          <a:xfrm>
            <a:off x="5514974" y="531024"/>
            <a:ext cx="1095375" cy="4476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644938-C763-4AC2-A9C4-C8DF439FA6BF}"/>
              </a:ext>
            </a:extLst>
          </p:cNvPr>
          <p:cNvSpPr/>
          <p:nvPr/>
        </p:nvSpPr>
        <p:spPr>
          <a:xfrm>
            <a:off x="628649" y="2836074"/>
            <a:ext cx="1095375" cy="4476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514110-BAF5-4CAB-95E4-7B465452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82" y="732131"/>
            <a:ext cx="9035035" cy="53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6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7D10-519B-471F-9763-63E9F96B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124D-C4CE-4EB7-96F7-AD6C523E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7965" indent="-227965"/>
            <a:r>
              <a:rPr lang="en-US" dirty="0"/>
              <a:t>What is </a:t>
            </a:r>
            <a:r>
              <a:rPr lang="en-US" b="1" dirty="0"/>
              <a:t>Github Actions</a:t>
            </a:r>
          </a:p>
          <a:p>
            <a:pPr marL="227965" indent="-227965"/>
            <a:r>
              <a:rPr lang="en-US" dirty="0"/>
              <a:t>Using </a:t>
            </a:r>
            <a:r>
              <a:rPr lang="en-US" b="1" dirty="0"/>
              <a:t>workflows</a:t>
            </a:r>
            <a:endParaRPr lang="en-US" b="1" dirty="0">
              <a:ea typeface="Cambria"/>
            </a:endParaRPr>
          </a:p>
          <a:p>
            <a:pPr marL="227965" indent="-227965"/>
            <a:r>
              <a:rPr lang="en-US" dirty="0"/>
              <a:t>Creating custom </a:t>
            </a:r>
            <a:r>
              <a:rPr lang="en-US" b="1" dirty="0"/>
              <a:t>actions</a:t>
            </a:r>
            <a:endParaRPr lang="en-US" b="1" dirty="0">
              <a:ea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079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7F3C-3D73-4B74-BD63-1350D1D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A4332-4398-432D-A311-F50DFA1B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Integration/Continuous Deployment</a:t>
            </a:r>
          </a:p>
          <a:p>
            <a:r>
              <a:rPr lang="en-US" dirty="0"/>
              <a:t>Directly integrated with Github</a:t>
            </a:r>
          </a:p>
          <a:p>
            <a:r>
              <a:rPr lang="en-US" dirty="0"/>
              <a:t>Much of the work is already done for you (reusability)</a:t>
            </a:r>
          </a:p>
        </p:txBody>
      </p:sp>
    </p:spTree>
    <p:extLst>
      <p:ext uri="{BB962C8B-B14F-4D97-AF65-F5344CB8AC3E}">
        <p14:creationId xmlns:p14="http://schemas.microsoft.com/office/powerpoint/2010/main" val="46551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6D7DF-5842-47AD-B84D-F8AFA2D2D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38" y="300625"/>
            <a:ext cx="6836218" cy="6043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82A3C-87BE-45CD-97F0-FAF4C7745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75" y="2691098"/>
            <a:ext cx="3869383" cy="89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6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786C-49B8-46A8-8BC1-2AE00363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Workflow Examples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635AAD-A9C0-4557-8D40-5BA8F052D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84" y="1727043"/>
            <a:ext cx="4244116" cy="24128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06DF8F-F022-422D-A328-32384CA7A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96" y="1727042"/>
            <a:ext cx="4262045" cy="24128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3680B8-BCA2-43CD-98BF-0A119A724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65" y="4542552"/>
            <a:ext cx="2392623" cy="13697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EE9CB8-7F66-48E0-9D84-38873AF7F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042" y="4542552"/>
            <a:ext cx="2648582" cy="13697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C11165-BEAB-40C1-BC52-8195B644C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299" y="4542552"/>
            <a:ext cx="2350601" cy="13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7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5AF9-0489-4489-94B6-17558FFB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Task Automation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2AFD8-7C2E-4D90-AAAF-EBDCB5B0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67" y="1892689"/>
            <a:ext cx="4534993" cy="2534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43433-26A8-455A-8309-04256351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021" y="1892689"/>
            <a:ext cx="4963218" cy="25340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84BE3E7-205E-4FE3-B734-025BE8EDC2A0}"/>
              </a:ext>
            </a:extLst>
          </p:cNvPr>
          <p:cNvSpPr txBox="1">
            <a:spLocks/>
          </p:cNvSpPr>
          <p:nvPr/>
        </p:nvSpPr>
        <p:spPr bwMode="auto">
          <a:xfrm>
            <a:off x="919291" y="5021893"/>
            <a:ext cx="10826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baseline="0">
                <a:solidFill>
                  <a:srgbClr val="002E5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8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7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6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dirty="0"/>
              <a:t>. . . or anything else!</a:t>
            </a:r>
          </a:p>
        </p:txBody>
      </p:sp>
    </p:spTree>
    <p:extLst>
      <p:ext uri="{BB962C8B-B14F-4D97-AF65-F5344CB8AC3E}">
        <p14:creationId xmlns:p14="http://schemas.microsoft.com/office/powerpoint/2010/main" val="336163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028E-C26F-46FF-9F49-2E3C7CC9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an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7B6C-B9A2-455B-BA72-B8F48C8FB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10725411" cy="4114800"/>
          </a:xfrm>
        </p:spPr>
        <p:txBody>
          <a:bodyPr/>
          <a:lstStyle/>
          <a:p>
            <a:pPr marL="227965" indent="-227965"/>
            <a:r>
              <a:rPr lang="en-US" dirty="0"/>
              <a:t>Insert a </a:t>
            </a:r>
            <a:r>
              <a:rPr lang="en-US" b="1" dirty="0"/>
              <a:t>.yml file </a:t>
            </a:r>
            <a:r>
              <a:rPr lang="en-US" dirty="0"/>
              <a:t>at {repository-name}/.github/workflows/</a:t>
            </a:r>
            <a:endParaRPr lang="en-US">
              <a:ea typeface="Cambria"/>
            </a:endParaRPr>
          </a:p>
          <a:p>
            <a:pPr marL="0" indent="0">
              <a:buNone/>
            </a:pPr>
            <a:endParaRPr lang="en-US" dirty="0"/>
          </a:p>
          <a:p>
            <a:pPr marL="227965" indent="-227965"/>
            <a:r>
              <a:rPr lang="en-US" dirty="0"/>
              <a:t>Define the following</a:t>
            </a:r>
            <a:endParaRPr lang="en-US" dirty="0">
              <a:ea typeface="Cambria" panose="02040503050406030204"/>
            </a:endParaRPr>
          </a:p>
          <a:p>
            <a:pPr marL="685165" lvl="1" indent="-227965"/>
            <a:r>
              <a:rPr lang="en-US" dirty="0"/>
              <a:t>Name</a:t>
            </a:r>
            <a:endParaRPr lang="en-US" dirty="0">
              <a:ea typeface="Cambria" panose="02040503050406030204"/>
            </a:endParaRPr>
          </a:p>
          <a:p>
            <a:pPr marL="685165" lvl="1" indent="-227965"/>
            <a:r>
              <a:rPr lang="en-US" dirty="0"/>
              <a:t>Workflow trigger</a:t>
            </a:r>
            <a:endParaRPr lang="en-US" dirty="0">
              <a:ea typeface="Cambria" panose="02040503050406030204"/>
            </a:endParaRPr>
          </a:p>
          <a:p>
            <a:pPr marL="685165" lvl="1" indent="-227965"/>
            <a:r>
              <a:rPr lang="en-US" dirty="0"/>
              <a:t>What jobs to run</a:t>
            </a:r>
            <a:endParaRPr lang="en-US" dirty="0">
              <a:ea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599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587AAF-01BF-45C0-ADAD-094E5B29F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95" y="205391"/>
            <a:ext cx="4839375" cy="629690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12EA31-FF19-4350-8D72-B15893687189}"/>
              </a:ext>
            </a:extLst>
          </p:cNvPr>
          <p:cNvSpPr txBox="1">
            <a:spLocks/>
          </p:cNvSpPr>
          <p:nvPr/>
        </p:nvSpPr>
        <p:spPr>
          <a:xfrm>
            <a:off x="1590730" y="303756"/>
            <a:ext cx="1913351" cy="579329"/>
          </a:xfrm>
          <a:prstGeom prst="rect">
            <a:avLst/>
          </a:prstGeom>
        </p:spPr>
        <p:txBody>
          <a:bodyPr/>
          <a:lstStyle>
            <a:lvl1pPr marL="228594" indent="-228594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1pPr>
            <a:lvl2pPr marL="685783" indent="-228594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lvl="1" indent="0">
              <a:buNone/>
            </a:pPr>
            <a:r>
              <a:rPr lang="en-US" dirty="0"/>
              <a:t>Name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E5D6C1-ED58-4CED-A086-36BEA0D3543A}"/>
              </a:ext>
            </a:extLst>
          </p:cNvPr>
          <p:cNvSpPr txBox="1">
            <a:spLocks/>
          </p:cNvSpPr>
          <p:nvPr/>
        </p:nvSpPr>
        <p:spPr>
          <a:xfrm>
            <a:off x="1590730" y="1035485"/>
            <a:ext cx="1913351" cy="579329"/>
          </a:xfrm>
          <a:prstGeom prst="rect">
            <a:avLst/>
          </a:prstGeom>
        </p:spPr>
        <p:txBody>
          <a:bodyPr/>
          <a:lstStyle>
            <a:lvl1pPr marL="228594" indent="-228594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1pPr>
            <a:lvl2pPr marL="685783" indent="-228594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lvl="1" indent="0">
              <a:buNone/>
            </a:pPr>
            <a:r>
              <a:rPr lang="en-US" dirty="0"/>
              <a:t>Trigger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EA0A8E-2F41-4330-9A72-051C6FE630DD}"/>
              </a:ext>
            </a:extLst>
          </p:cNvPr>
          <p:cNvSpPr txBox="1">
            <a:spLocks/>
          </p:cNvSpPr>
          <p:nvPr/>
        </p:nvSpPr>
        <p:spPr>
          <a:xfrm>
            <a:off x="1744174" y="3518770"/>
            <a:ext cx="1759907" cy="579329"/>
          </a:xfrm>
          <a:prstGeom prst="rect">
            <a:avLst/>
          </a:prstGeom>
        </p:spPr>
        <p:txBody>
          <a:bodyPr/>
          <a:lstStyle>
            <a:lvl1pPr marL="228594" indent="-228594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1pPr>
            <a:lvl2pPr marL="685783" indent="-228594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lvl="1" indent="0">
              <a:buNone/>
            </a:pPr>
            <a:r>
              <a:rPr lang="en-US" dirty="0"/>
              <a:t>Jobs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930D61-E7BB-4D6B-B4AC-285FC31937A1}"/>
              </a:ext>
            </a:extLst>
          </p:cNvPr>
          <p:cNvCxnSpPr>
            <a:cxnSpLocks/>
          </p:cNvCxnSpPr>
          <p:nvPr/>
        </p:nvCxnSpPr>
        <p:spPr>
          <a:xfrm flipV="1">
            <a:off x="3319397" y="303756"/>
            <a:ext cx="2931091" cy="203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B0F56-2073-4E17-8915-66E824179BE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504081" y="883086"/>
            <a:ext cx="2790248" cy="442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814FBA-AB72-4FCB-BFEC-E9B27422B978}"/>
              </a:ext>
            </a:extLst>
          </p:cNvPr>
          <p:cNvCxnSpPr>
            <a:cxnSpLocks/>
          </p:cNvCxnSpPr>
          <p:nvPr/>
        </p:nvCxnSpPr>
        <p:spPr>
          <a:xfrm flipV="1">
            <a:off x="3189285" y="3366370"/>
            <a:ext cx="2790248" cy="442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F05050EF-6E4F-45FD-BE9C-3E289D54C424}"/>
              </a:ext>
            </a:extLst>
          </p:cNvPr>
          <p:cNvSpPr txBox="1">
            <a:spLocks/>
          </p:cNvSpPr>
          <p:nvPr/>
        </p:nvSpPr>
        <p:spPr bwMode="auto">
          <a:xfrm>
            <a:off x="418303" y="2659301"/>
            <a:ext cx="290109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baseline="0">
                <a:solidFill>
                  <a:srgbClr val="002E5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8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7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6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US" dirty="0"/>
              <a:t>“Workflow file”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0920730-B495-4F02-8582-36548569E482}"/>
              </a:ext>
            </a:extLst>
          </p:cNvPr>
          <p:cNvSpPr/>
          <p:nvPr/>
        </p:nvSpPr>
        <p:spPr>
          <a:xfrm>
            <a:off x="3400984" y="405530"/>
            <a:ext cx="1167767" cy="5841565"/>
          </a:xfrm>
          <a:prstGeom prst="leftBrace">
            <a:avLst>
              <a:gd name="adj1" fmla="val 55641"/>
              <a:gd name="adj2" fmla="val 50978"/>
            </a:avLst>
          </a:prstGeom>
          <a:ln w="57150">
            <a:extLst>
              <a:ext uri="{C807C97D-BFC1-408E-A445-0C87EB9F89A2}">
                <ask:lineSketchStyleProps xmlns:ask="http://schemas.microsoft.com/office/drawing/2018/sketchyshapes" sd="2652776209">
                  <a:custGeom>
                    <a:avLst/>
                    <a:gdLst>
                      <a:gd name="connsiteX0" fmla="*/ 1167767 w 1167767"/>
                      <a:gd name="connsiteY0" fmla="*/ 5841565 h 5841565"/>
                      <a:gd name="connsiteX1" fmla="*/ 583883 w 1167767"/>
                      <a:gd name="connsiteY1" fmla="*/ 5744255 h 5841565"/>
                      <a:gd name="connsiteX2" fmla="*/ 583884 w 1167767"/>
                      <a:gd name="connsiteY2" fmla="*/ 3075223 h 5841565"/>
                      <a:gd name="connsiteX3" fmla="*/ 0 w 1167767"/>
                      <a:gd name="connsiteY3" fmla="*/ 2977913 h 5841565"/>
                      <a:gd name="connsiteX4" fmla="*/ 583884 w 1167767"/>
                      <a:gd name="connsiteY4" fmla="*/ 2880603 h 5841565"/>
                      <a:gd name="connsiteX5" fmla="*/ 583884 w 1167767"/>
                      <a:gd name="connsiteY5" fmla="*/ 2240446 h 5841565"/>
                      <a:gd name="connsiteX6" fmla="*/ 583884 w 1167767"/>
                      <a:gd name="connsiteY6" fmla="*/ 1572455 h 5841565"/>
                      <a:gd name="connsiteX7" fmla="*/ 583884 w 1167767"/>
                      <a:gd name="connsiteY7" fmla="*/ 904465 h 5841565"/>
                      <a:gd name="connsiteX8" fmla="*/ 583884 w 1167767"/>
                      <a:gd name="connsiteY8" fmla="*/ 97310 h 5841565"/>
                      <a:gd name="connsiteX9" fmla="*/ 1167768 w 1167767"/>
                      <a:gd name="connsiteY9" fmla="*/ 0 h 5841565"/>
                      <a:gd name="connsiteX10" fmla="*/ 1167767 w 1167767"/>
                      <a:gd name="connsiteY10" fmla="*/ 5841565 h 5841565"/>
                      <a:gd name="connsiteX0" fmla="*/ 1167767 w 1167767"/>
                      <a:gd name="connsiteY0" fmla="*/ 5841565 h 5841565"/>
                      <a:gd name="connsiteX1" fmla="*/ 583883 w 1167767"/>
                      <a:gd name="connsiteY1" fmla="*/ 5744255 h 5841565"/>
                      <a:gd name="connsiteX2" fmla="*/ 583884 w 1167767"/>
                      <a:gd name="connsiteY2" fmla="*/ 3075223 h 5841565"/>
                      <a:gd name="connsiteX3" fmla="*/ 0 w 1167767"/>
                      <a:gd name="connsiteY3" fmla="*/ 2977913 h 5841565"/>
                      <a:gd name="connsiteX4" fmla="*/ 583884 w 1167767"/>
                      <a:gd name="connsiteY4" fmla="*/ 2880603 h 5841565"/>
                      <a:gd name="connsiteX5" fmla="*/ 583884 w 1167767"/>
                      <a:gd name="connsiteY5" fmla="*/ 2268279 h 5841565"/>
                      <a:gd name="connsiteX6" fmla="*/ 583884 w 1167767"/>
                      <a:gd name="connsiteY6" fmla="*/ 1544622 h 5841565"/>
                      <a:gd name="connsiteX7" fmla="*/ 583884 w 1167767"/>
                      <a:gd name="connsiteY7" fmla="*/ 820966 h 5841565"/>
                      <a:gd name="connsiteX8" fmla="*/ 583884 w 1167767"/>
                      <a:gd name="connsiteY8" fmla="*/ 97310 h 5841565"/>
                      <a:gd name="connsiteX9" fmla="*/ 1167768 w 1167767"/>
                      <a:gd name="connsiteY9" fmla="*/ 0 h 584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7767" h="5841565" stroke="0" extrusionOk="0">
                        <a:moveTo>
                          <a:pt x="1167767" y="5841565"/>
                        </a:moveTo>
                        <a:cubicBezTo>
                          <a:pt x="840934" y="5836939"/>
                          <a:pt x="582299" y="5809652"/>
                          <a:pt x="583883" y="5744255"/>
                        </a:cubicBezTo>
                        <a:cubicBezTo>
                          <a:pt x="618230" y="4834951"/>
                          <a:pt x="518933" y="3915854"/>
                          <a:pt x="583884" y="3075223"/>
                        </a:cubicBezTo>
                        <a:cubicBezTo>
                          <a:pt x="554211" y="2983183"/>
                          <a:pt x="323331" y="3015113"/>
                          <a:pt x="0" y="2977913"/>
                        </a:cubicBezTo>
                        <a:cubicBezTo>
                          <a:pt x="314848" y="2986769"/>
                          <a:pt x="595910" y="2930156"/>
                          <a:pt x="583884" y="2880603"/>
                        </a:cubicBezTo>
                        <a:cubicBezTo>
                          <a:pt x="587136" y="2583104"/>
                          <a:pt x="597870" y="2459571"/>
                          <a:pt x="583884" y="2240446"/>
                        </a:cubicBezTo>
                        <a:cubicBezTo>
                          <a:pt x="569898" y="2021321"/>
                          <a:pt x="587930" y="1790863"/>
                          <a:pt x="583884" y="1572455"/>
                        </a:cubicBezTo>
                        <a:cubicBezTo>
                          <a:pt x="579838" y="1354047"/>
                          <a:pt x="583006" y="1124158"/>
                          <a:pt x="583884" y="904465"/>
                        </a:cubicBezTo>
                        <a:cubicBezTo>
                          <a:pt x="584763" y="684772"/>
                          <a:pt x="575582" y="339275"/>
                          <a:pt x="583884" y="97310"/>
                        </a:cubicBezTo>
                        <a:cubicBezTo>
                          <a:pt x="589426" y="13684"/>
                          <a:pt x="858495" y="-508"/>
                          <a:pt x="1167768" y="0"/>
                        </a:cubicBezTo>
                        <a:cubicBezTo>
                          <a:pt x="877306" y="1910548"/>
                          <a:pt x="714732" y="3870744"/>
                          <a:pt x="1167767" y="5841565"/>
                        </a:cubicBezTo>
                        <a:close/>
                      </a:path>
                      <a:path w="1167767" h="5841565" fill="none" extrusionOk="0">
                        <a:moveTo>
                          <a:pt x="1167767" y="5841565"/>
                        </a:moveTo>
                        <a:cubicBezTo>
                          <a:pt x="849065" y="5830005"/>
                          <a:pt x="590093" y="5809305"/>
                          <a:pt x="583883" y="5744255"/>
                        </a:cubicBezTo>
                        <a:cubicBezTo>
                          <a:pt x="462800" y="4685723"/>
                          <a:pt x="679353" y="3903473"/>
                          <a:pt x="583884" y="3075223"/>
                        </a:cubicBezTo>
                        <a:cubicBezTo>
                          <a:pt x="569957" y="2974859"/>
                          <a:pt x="306241" y="3028045"/>
                          <a:pt x="0" y="2977913"/>
                        </a:cubicBezTo>
                        <a:cubicBezTo>
                          <a:pt x="325186" y="2976379"/>
                          <a:pt x="585801" y="2929752"/>
                          <a:pt x="583884" y="2880603"/>
                        </a:cubicBezTo>
                        <a:cubicBezTo>
                          <a:pt x="567400" y="2756453"/>
                          <a:pt x="568004" y="2499773"/>
                          <a:pt x="583884" y="2268279"/>
                        </a:cubicBezTo>
                        <a:cubicBezTo>
                          <a:pt x="599764" y="2036785"/>
                          <a:pt x="612465" y="1722471"/>
                          <a:pt x="583884" y="1544622"/>
                        </a:cubicBezTo>
                        <a:cubicBezTo>
                          <a:pt x="555303" y="1366773"/>
                          <a:pt x="602063" y="1170559"/>
                          <a:pt x="583884" y="820966"/>
                        </a:cubicBezTo>
                        <a:cubicBezTo>
                          <a:pt x="565705" y="471373"/>
                          <a:pt x="566555" y="314143"/>
                          <a:pt x="583884" y="97310"/>
                        </a:cubicBezTo>
                        <a:cubicBezTo>
                          <a:pt x="565629" y="31531"/>
                          <a:pt x="807937" y="18307"/>
                          <a:pt x="116776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DD153B1-3E7B-40E9-A5B1-430933A7047E}"/>
              </a:ext>
            </a:extLst>
          </p:cNvPr>
          <p:cNvSpPr/>
          <p:nvPr/>
        </p:nvSpPr>
        <p:spPr>
          <a:xfrm>
            <a:off x="5861768" y="3366370"/>
            <a:ext cx="727585" cy="1093288"/>
          </a:xfrm>
          <a:prstGeom prst="leftBrace">
            <a:avLst>
              <a:gd name="adj1" fmla="val 19475"/>
              <a:gd name="adj2" fmla="val 52128"/>
            </a:avLst>
          </a:prstGeom>
          <a:ln w="57150">
            <a:extLst>
              <a:ext uri="{C807C97D-BFC1-408E-A445-0C87EB9F89A2}">
                <ask:lineSketchStyleProps xmlns:ask="http://schemas.microsoft.com/office/drawing/2018/sketchyshapes" sd="2652776209">
                  <a:custGeom>
                    <a:avLst/>
                    <a:gdLst>
                      <a:gd name="connsiteX0" fmla="*/ 1167767 w 1167767"/>
                      <a:gd name="connsiteY0" fmla="*/ 5841565 h 5841565"/>
                      <a:gd name="connsiteX1" fmla="*/ 583883 w 1167767"/>
                      <a:gd name="connsiteY1" fmla="*/ 5744255 h 5841565"/>
                      <a:gd name="connsiteX2" fmla="*/ 583884 w 1167767"/>
                      <a:gd name="connsiteY2" fmla="*/ 3075223 h 5841565"/>
                      <a:gd name="connsiteX3" fmla="*/ 0 w 1167767"/>
                      <a:gd name="connsiteY3" fmla="*/ 2977913 h 5841565"/>
                      <a:gd name="connsiteX4" fmla="*/ 583884 w 1167767"/>
                      <a:gd name="connsiteY4" fmla="*/ 2880603 h 5841565"/>
                      <a:gd name="connsiteX5" fmla="*/ 583884 w 1167767"/>
                      <a:gd name="connsiteY5" fmla="*/ 2240446 h 5841565"/>
                      <a:gd name="connsiteX6" fmla="*/ 583884 w 1167767"/>
                      <a:gd name="connsiteY6" fmla="*/ 1572455 h 5841565"/>
                      <a:gd name="connsiteX7" fmla="*/ 583884 w 1167767"/>
                      <a:gd name="connsiteY7" fmla="*/ 904465 h 5841565"/>
                      <a:gd name="connsiteX8" fmla="*/ 583884 w 1167767"/>
                      <a:gd name="connsiteY8" fmla="*/ 97310 h 5841565"/>
                      <a:gd name="connsiteX9" fmla="*/ 1167768 w 1167767"/>
                      <a:gd name="connsiteY9" fmla="*/ 0 h 5841565"/>
                      <a:gd name="connsiteX10" fmla="*/ 1167767 w 1167767"/>
                      <a:gd name="connsiteY10" fmla="*/ 5841565 h 5841565"/>
                      <a:gd name="connsiteX0" fmla="*/ 1167767 w 1167767"/>
                      <a:gd name="connsiteY0" fmla="*/ 5841565 h 5841565"/>
                      <a:gd name="connsiteX1" fmla="*/ 583883 w 1167767"/>
                      <a:gd name="connsiteY1" fmla="*/ 5744255 h 5841565"/>
                      <a:gd name="connsiteX2" fmla="*/ 583884 w 1167767"/>
                      <a:gd name="connsiteY2" fmla="*/ 3075223 h 5841565"/>
                      <a:gd name="connsiteX3" fmla="*/ 0 w 1167767"/>
                      <a:gd name="connsiteY3" fmla="*/ 2977913 h 5841565"/>
                      <a:gd name="connsiteX4" fmla="*/ 583884 w 1167767"/>
                      <a:gd name="connsiteY4" fmla="*/ 2880603 h 5841565"/>
                      <a:gd name="connsiteX5" fmla="*/ 583884 w 1167767"/>
                      <a:gd name="connsiteY5" fmla="*/ 2268279 h 5841565"/>
                      <a:gd name="connsiteX6" fmla="*/ 583884 w 1167767"/>
                      <a:gd name="connsiteY6" fmla="*/ 1544622 h 5841565"/>
                      <a:gd name="connsiteX7" fmla="*/ 583884 w 1167767"/>
                      <a:gd name="connsiteY7" fmla="*/ 820966 h 5841565"/>
                      <a:gd name="connsiteX8" fmla="*/ 583884 w 1167767"/>
                      <a:gd name="connsiteY8" fmla="*/ 97310 h 5841565"/>
                      <a:gd name="connsiteX9" fmla="*/ 1167768 w 1167767"/>
                      <a:gd name="connsiteY9" fmla="*/ 0 h 584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7767" h="5841565" stroke="0" extrusionOk="0">
                        <a:moveTo>
                          <a:pt x="1167767" y="5841565"/>
                        </a:moveTo>
                        <a:cubicBezTo>
                          <a:pt x="840934" y="5836939"/>
                          <a:pt x="582299" y="5809652"/>
                          <a:pt x="583883" y="5744255"/>
                        </a:cubicBezTo>
                        <a:cubicBezTo>
                          <a:pt x="618230" y="4834951"/>
                          <a:pt x="518933" y="3915854"/>
                          <a:pt x="583884" y="3075223"/>
                        </a:cubicBezTo>
                        <a:cubicBezTo>
                          <a:pt x="554211" y="2983183"/>
                          <a:pt x="323331" y="3015113"/>
                          <a:pt x="0" y="2977913"/>
                        </a:cubicBezTo>
                        <a:cubicBezTo>
                          <a:pt x="314848" y="2986769"/>
                          <a:pt x="595910" y="2930156"/>
                          <a:pt x="583884" y="2880603"/>
                        </a:cubicBezTo>
                        <a:cubicBezTo>
                          <a:pt x="587136" y="2583104"/>
                          <a:pt x="597870" y="2459571"/>
                          <a:pt x="583884" y="2240446"/>
                        </a:cubicBezTo>
                        <a:cubicBezTo>
                          <a:pt x="569898" y="2021321"/>
                          <a:pt x="587930" y="1790863"/>
                          <a:pt x="583884" y="1572455"/>
                        </a:cubicBezTo>
                        <a:cubicBezTo>
                          <a:pt x="579838" y="1354047"/>
                          <a:pt x="583006" y="1124158"/>
                          <a:pt x="583884" y="904465"/>
                        </a:cubicBezTo>
                        <a:cubicBezTo>
                          <a:pt x="584763" y="684772"/>
                          <a:pt x="575582" y="339275"/>
                          <a:pt x="583884" y="97310"/>
                        </a:cubicBezTo>
                        <a:cubicBezTo>
                          <a:pt x="589426" y="13684"/>
                          <a:pt x="858495" y="-508"/>
                          <a:pt x="1167768" y="0"/>
                        </a:cubicBezTo>
                        <a:cubicBezTo>
                          <a:pt x="877306" y="1910548"/>
                          <a:pt x="714732" y="3870744"/>
                          <a:pt x="1167767" y="5841565"/>
                        </a:cubicBezTo>
                        <a:close/>
                      </a:path>
                      <a:path w="1167767" h="5841565" fill="none" extrusionOk="0">
                        <a:moveTo>
                          <a:pt x="1167767" y="5841565"/>
                        </a:moveTo>
                        <a:cubicBezTo>
                          <a:pt x="849065" y="5830005"/>
                          <a:pt x="590093" y="5809305"/>
                          <a:pt x="583883" y="5744255"/>
                        </a:cubicBezTo>
                        <a:cubicBezTo>
                          <a:pt x="462800" y="4685723"/>
                          <a:pt x="679353" y="3903473"/>
                          <a:pt x="583884" y="3075223"/>
                        </a:cubicBezTo>
                        <a:cubicBezTo>
                          <a:pt x="569957" y="2974859"/>
                          <a:pt x="306241" y="3028045"/>
                          <a:pt x="0" y="2977913"/>
                        </a:cubicBezTo>
                        <a:cubicBezTo>
                          <a:pt x="325186" y="2976379"/>
                          <a:pt x="585801" y="2929752"/>
                          <a:pt x="583884" y="2880603"/>
                        </a:cubicBezTo>
                        <a:cubicBezTo>
                          <a:pt x="567400" y="2756453"/>
                          <a:pt x="568004" y="2499773"/>
                          <a:pt x="583884" y="2268279"/>
                        </a:cubicBezTo>
                        <a:cubicBezTo>
                          <a:pt x="599764" y="2036785"/>
                          <a:pt x="612465" y="1722471"/>
                          <a:pt x="583884" y="1544622"/>
                        </a:cubicBezTo>
                        <a:cubicBezTo>
                          <a:pt x="555303" y="1366773"/>
                          <a:pt x="602063" y="1170559"/>
                          <a:pt x="583884" y="820966"/>
                        </a:cubicBezTo>
                        <a:cubicBezTo>
                          <a:pt x="565705" y="471373"/>
                          <a:pt x="566555" y="314143"/>
                          <a:pt x="583884" y="97310"/>
                        </a:cubicBezTo>
                        <a:cubicBezTo>
                          <a:pt x="565629" y="31531"/>
                          <a:pt x="807937" y="18307"/>
                          <a:pt x="116776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475E3F-D720-49BB-817A-F964E9C67AC7}"/>
              </a:ext>
            </a:extLst>
          </p:cNvPr>
          <p:cNvSpPr txBox="1">
            <a:spLocks/>
          </p:cNvSpPr>
          <p:nvPr/>
        </p:nvSpPr>
        <p:spPr>
          <a:xfrm>
            <a:off x="3942529" y="3641534"/>
            <a:ext cx="1913351" cy="579329"/>
          </a:xfrm>
          <a:prstGeom prst="rect">
            <a:avLst/>
          </a:prstGeom>
        </p:spPr>
        <p:txBody>
          <a:bodyPr/>
          <a:lstStyle>
            <a:lvl1pPr marL="228594" indent="-228594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1pPr>
            <a:lvl2pPr marL="685783" indent="-228594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rgbClr val="0055B8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lvl="1" indent="0">
              <a:buNone/>
            </a:pPr>
            <a:r>
              <a:rPr lang="en-US" dirty="0"/>
              <a:t>“Action”</a:t>
            </a:r>
          </a:p>
        </p:txBody>
      </p:sp>
    </p:spTree>
    <p:extLst>
      <p:ext uri="{BB962C8B-B14F-4D97-AF65-F5344CB8AC3E}">
        <p14:creationId xmlns:p14="http://schemas.microsoft.com/office/powerpoint/2010/main" val="85808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10" grpId="0"/>
      <p:bldP spid="2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A3D6-8267-45FD-9382-F219EFB1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action (Docker)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D0532-B1F5-4023-81ED-733FF2BD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metadata file – </a:t>
            </a:r>
            <a:r>
              <a:rPr lang="en-US" dirty="0" err="1"/>
              <a:t>action.yml</a:t>
            </a:r>
            <a:endParaRPr lang="en-US" dirty="0"/>
          </a:p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Action code – entrypoint.sh</a:t>
            </a:r>
          </a:p>
        </p:txBody>
      </p:sp>
    </p:spTree>
    <p:extLst>
      <p:ext uri="{BB962C8B-B14F-4D97-AF65-F5344CB8AC3E}">
        <p14:creationId xmlns:p14="http://schemas.microsoft.com/office/powerpoint/2010/main" val="2152037156"/>
      </p:ext>
    </p:extLst>
  </p:cSld>
  <p:clrMapOvr>
    <a:masterClrMapping/>
  </p:clrMapOvr>
</p:sld>
</file>

<file path=ppt/theme/theme1.xml><?xml version="1.0" encoding="utf-8"?>
<a:theme xmlns:a="http://schemas.openxmlformats.org/drawingml/2006/main" name="BYU Swoo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0F7CC-3E1C-5648-B9E6-BBF37C4BD3E8}" vid="{921A2C1D-2331-0148-BBB1-BD0371863F3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3F19728ECA545AE767FD3FCCB45F9" ma:contentTypeVersion="8" ma:contentTypeDescription="Create a new document." ma:contentTypeScope="" ma:versionID="6221e37c3fb5ef0762a2bf494bbf1f5a">
  <xsd:schema xmlns:xsd="http://www.w3.org/2001/XMLSchema" xmlns:xs="http://www.w3.org/2001/XMLSchema" xmlns:p="http://schemas.microsoft.com/office/2006/metadata/properties" xmlns:ns3="08a7e220-38f5-45ff-96fd-049f1139164a" targetNamespace="http://schemas.microsoft.com/office/2006/metadata/properties" ma:root="true" ma:fieldsID="9fb1619d6089d9c9df66239902b01a10" ns3:_="">
    <xsd:import namespace="08a7e220-38f5-45ff-96fd-049f113916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7e220-38f5-45ff-96fd-049f113916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91FA27-CD37-4C38-BB13-6E0714EE58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a7e220-38f5-45ff-96fd-049f113916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A46E8A-FF98-4D82-8A20-3469D3A773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457F02-7DC0-4363-9009-8C7DB553082D}">
  <ds:schemaRefs>
    <ds:schemaRef ds:uri="http://purl.org/dc/terms/"/>
    <ds:schemaRef ds:uri="08a7e220-38f5-45ff-96fd-049f1139164a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monogram-swoosh-presentation-template</Template>
  <TotalTime>550</TotalTime>
  <Words>110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BYU Swoosh</vt:lpstr>
      <vt:lpstr>Github Actions</vt:lpstr>
      <vt:lpstr>Overview</vt:lpstr>
      <vt:lpstr>What is Github Actions</vt:lpstr>
      <vt:lpstr>PowerPoint Presentation</vt:lpstr>
      <vt:lpstr>CI Workflow Examples</vt:lpstr>
      <vt:lpstr>Github Task Automation examples</vt:lpstr>
      <vt:lpstr>How to add an workflow</vt:lpstr>
      <vt:lpstr>PowerPoint Presentation</vt:lpstr>
      <vt:lpstr>Creating a custom action (Docker)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</dc:title>
  <dc:creator>Xan Johnson</dc:creator>
  <cp:lastModifiedBy>Xan Johnson</cp:lastModifiedBy>
  <cp:revision>12</cp:revision>
  <dcterms:created xsi:type="dcterms:W3CDTF">2021-10-08T17:29:29Z</dcterms:created>
  <dcterms:modified xsi:type="dcterms:W3CDTF">2021-10-15T22:43:38Z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0x0101001343F19728ECA545AE767FD3FCCB45F9</vt:lpwstr>
  </property>
</Properties>
</file>