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1F1E-BCE5-B84C-AC7F-163980B2E452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2F6A-E0AB-FB4D-9A3A-722B19E4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1F1E-BCE5-B84C-AC7F-163980B2E452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2F6A-E0AB-FB4D-9A3A-722B19E4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1F1E-BCE5-B84C-AC7F-163980B2E452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2F6A-E0AB-FB4D-9A3A-722B19E4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3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1F1E-BCE5-B84C-AC7F-163980B2E452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2F6A-E0AB-FB4D-9A3A-722B19E4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1F1E-BCE5-B84C-AC7F-163980B2E452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2F6A-E0AB-FB4D-9A3A-722B19E4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0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1F1E-BCE5-B84C-AC7F-163980B2E452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2F6A-E0AB-FB4D-9A3A-722B19E4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1F1E-BCE5-B84C-AC7F-163980B2E452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2F6A-E0AB-FB4D-9A3A-722B19E4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1F1E-BCE5-B84C-AC7F-163980B2E452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2F6A-E0AB-FB4D-9A3A-722B19E4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1F1E-BCE5-B84C-AC7F-163980B2E452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2F6A-E0AB-FB4D-9A3A-722B19E4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1F1E-BCE5-B84C-AC7F-163980B2E452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2F6A-E0AB-FB4D-9A3A-722B19E4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4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1F1E-BCE5-B84C-AC7F-163980B2E452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2F6A-E0AB-FB4D-9A3A-722B19E4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8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1F1E-BCE5-B84C-AC7F-163980B2E452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2F6A-E0AB-FB4D-9A3A-722B19E4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2800"/>
            <a:ext cx="9144000" cy="267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6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Wirthlin</dc:creator>
  <cp:lastModifiedBy>Michael Wirthlin</cp:lastModifiedBy>
  <cp:revision>1</cp:revision>
  <dcterms:created xsi:type="dcterms:W3CDTF">2018-01-10T23:55:02Z</dcterms:created>
  <dcterms:modified xsi:type="dcterms:W3CDTF">2018-01-10T23:55:46Z</dcterms:modified>
</cp:coreProperties>
</file>